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74" r:id="rId3"/>
    <p:sldId id="273" r:id="rId4"/>
    <p:sldId id="260" r:id="rId5"/>
    <p:sldId id="264" r:id="rId6"/>
    <p:sldId id="258" r:id="rId7"/>
    <p:sldId id="269" r:id="rId8"/>
  </p:sldIdLst>
  <p:sldSz cx="9144000" cy="5143500" type="screen16x9"/>
  <p:notesSz cx="6858000" cy="9144000"/>
  <p:embeddedFontLst>
    <p:embeddedFont>
      <p:font typeface="Abel" panose="02000506030000020004" pitchFamily="2" charset="0"/>
      <p:regular r:id="rId10"/>
    </p:embeddedFont>
    <p:embeddedFont>
      <p:font typeface="Allerta" panose="020B0604020202020204" charset="0"/>
      <p:regular r:id="rId11"/>
    </p:embeddedFont>
    <p:embeddedFont>
      <p:font typeface="Varela Round" panose="00000500000000000000" pitchFamily="2" charset="-79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87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D9D45-13E8-40F5-864F-2867AEF3C49A}">
  <a:tblStyle styleId="{DD3D9D45-13E8-40F5-864F-2867AEF3C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2" autoAdjust="0"/>
    <p:restoredTop sz="94660"/>
  </p:normalViewPr>
  <p:slideViewPr>
    <p:cSldViewPr snapToGrid="0">
      <p:cViewPr varScale="1">
        <p:scale>
          <a:sx n="94" d="100"/>
          <a:sy n="94" d="100"/>
        </p:scale>
        <p:origin x="350" y="216"/>
      </p:cViewPr>
      <p:guideLst>
        <p:guide pos="528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5de23c7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5de23c7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6cadf72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f6cadf72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1b819992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1b819992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6cadf72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6cadf72a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1b819992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1b819992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6cadf72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f6cadf72a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65670" y="2849965"/>
            <a:ext cx="1745248" cy="1062393"/>
          </a:xfrm>
          <a:custGeom>
            <a:avLst/>
            <a:gdLst/>
            <a:ahLst/>
            <a:cxnLst/>
            <a:rect l="l" t="t" r="r" b="b"/>
            <a:pathLst>
              <a:path w="80094" h="48756" extrusionOk="0">
                <a:moveTo>
                  <a:pt x="70975" y="28755"/>
                </a:moveTo>
                <a:cubicBezTo>
                  <a:pt x="70427" y="28633"/>
                  <a:pt x="69850" y="28572"/>
                  <a:pt x="69303" y="28572"/>
                </a:cubicBezTo>
                <a:cubicBezTo>
                  <a:pt x="68969" y="25746"/>
                  <a:pt x="67236" y="23253"/>
                  <a:pt x="64713" y="21916"/>
                </a:cubicBezTo>
                <a:cubicBezTo>
                  <a:pt x="64744" y="21825"/>
                  <a:pt x="64774" y="21703"/>
                  <a:pt x="64804" y="21581"/>
                </a:cubicBezTo>
                <a:cubicBezTo>
                  <a:pt x="65260" y="19332"/>
                  <a:pt x="63801" y="17113"/>
                  <a:pt x="61522" y="16627"/>
                </a:cubicBezTo>
                <a:cubicBezTo>
                  <a:pt x="61400" y="16627"/>
                  <a:pt x="61278" y="16597"/>
                  <a:pt x="61157" y="16566"/>
                </a:cubicBezTo>
                <a:cubicBezTo>
                  <a:pt x="60488" y="10882"/>
                  <a:pt x="53224" y="8876"/>
                  <a:pt x="49758" y="13435"/>
                </a:cubicBezTo>
                <a:cubicBezTo>
                  <a:pt x="49819" y="13192"/>
                  <a:pt x="49880" y="12949"/>
                  <a:pt x="49941" y="12706"/>
                </a:cubicBezTo>
                <a:cubicBezTo>
                  <a:pt x="50913" y="7843"/>
                  <a:pt x="48056" y="3010"/>
                  <a:pt x="43315" y="1490"/>
                </a:cubicBezTo>
                <a:cubicBezTo>
                  <a:pt x="38573" y="1"/>
                  <a:pt x="33466" y="2311"/>
                  <a:pt x="31491" y="6870"/>
                </a:cubicBezTo>
                <a:cubicBezTo>
                  <a:pt x="28481" y="6688"/>
                  <a:pt x="25807" y="8724"/>
                  <a:pt x="25199" y="11673"/>
                </a:cubicBezTo>
                <a:cubicBezTo>
                  <a:pt x="25168" y="11855"/>
                  <a:pt x="25138" y="12068"/>
                  <a:pt x="25108" y="12280"/>
                </a:cubicBezTo>
                <a:cubicBezTo>
                  <a:pt x="23588" y="12432"/>
                  <a:pt x="22098" y="12980"/>
                  <a:pt x="20822" y="13831"/>
                </a:cubicBezTo>
                <a:cubicBezTo>
                  <a:pt x="15685" y="10214"/>
                  <a:pt x="8511" y="13040"/>
                  <a:pt x="7235" y="19211"/>
                </a:cubicBezTo>
                <a:cubicBezTo>
                  <a:pt x="244" y="24499"/>
                  <a:pt x="1" y="34925"/>
                  <a:pt x="6748" y="40518"/>
                </a:cubicBezTo>
                <a:cubicBezTo>
                  <a:pt x="13496" y="46111"/>
                  <a:pt x="23679" y="43953"/>
                  <a:pt x="27600" y="36141"/>
                </a:cubicBezTo>
                <a:cubicBezTo>
                  <a:pt x="30123" y="37874"/>
                  <a:pt x="33406" y="38117"/>
                  <a:pt x="36202" y="36840"/>
                </a:cubicBezTo>
                <a:cubicBezTo>
                  <a:pt x="37600" y="40792"/>
                  <a:pt x="41643" y="43162"/>
                  <a:pt x="45777" y="42494"/>
                </a:cubicBezTo>
                <a:cubicBezTo>
                  <a:pt x="49515" y="48755"/>
                  <a:pt x="58847" y="47904"/>
                  <a:pt x="61400" y="41065"/>
                </a:cubicBezTo>
                <a:cubicBezTo>
                  <a:pt x="64227" y="46871"/>
                  <a:pt x="72160" y="47722"/>
                  <a:pt x="76111" y="42615"/>
                </a:cubicBezTo>
                <a:cubicBezTo>
                  <a:pt x="80093" y="37539"/>
                  <a:pt x="77297" y="30031"/>
                  <a:pt x="70975" y="2875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62115" y="2286629"/>
            <a:ext cx="4394988" cy="2295457"/>
          </a:xfrm>
          <a:custGeom>
            <a:avLst/>
            <a:gdLst/>
            <a:ahLst/>
            <a:cxnLst/>
            <a:rect l="l" t="t" r="r" b="b"/>
            <a:pathLst>
              <a:path w="186327" h="97327" extrusionOk="0">
                <a:moveTo>
                  <a:pt x="16445" y="56232"/>
                </a:moveTo>
                <a:cubicBezTo>
                  <a:pt x="16050" y="54560"/>
                  <a:pt x="15867" y="52858"/>
                  <a:pt x="15928" y="51125"/>
                </a:cubicBezTo>
                <a:cubicBezTo>
                  <a:pt x="9515" y="47964"/>
                  <a:pt x="5381" y="41551"/>
                  <a:pt x="5077" y="34408"/>
                </a:cubicBezTo>
                <a:cubicBezTo>
                  <a:pt x="4803" y="27295"/>
                  <a:pt x="8420" y="20578"/>
                  <a:pt x="14530" y="16900"/>
                </a:cubicBezTo>
                <a:cubicBezTo>
                  <a:pt x="27752" y="8936"/>
                  <a:pt x="44561" y="18754"/>
                  <a:pt x="44135" y="34195"/>
                </a:cubicBezTo>
                <a:cubicBezTo>
                  <a:pt x="47418" y="35806"/>
                  <a:pt x="50184" y="38329"/>
                  <a:pt x="52099" y="41490"/>
                </a:cubicBezTo>
                <a:cubicBezTo>
                  <a:pt x="52676" y="40882"/>
                  <a:pt x="53315" y="40396"/>
                  <a:pt x="54014" y="39970"/>
                </a:cubicBezTo>
                <a:cubicBezTo>
                  <a:pt x="51947" y="33891"/>
                  <a:pt x="53710" y="27204"/>
                  <a:pt x="58482" y="22918"/>
                </a:cubicBezTo>
                <a:cubicBezTo>
                  <a:pt x="63254" y="18663"/>
                  <a:pt x="70124" y="17690"/>
                  <a:pt x="75899" y="20426"/>
                </a:cubicBezTo>
                <a:cubicBezTo>
                  <a:pt x="77297" y="18298"/>
                  <a:pt x="79303" y="16687"/>
                  <a:pt x="81674" y="15775"/>
                </a:cubicBezTo>
                <a:cubicBezTo>
                  <a:pt x="81978" y="15654"/>
                  <a:pt x="82312" y="15532"/>
                  <a:pt x="82616" y="15441"/>
                </a:cubicBezTo>
                <a:cubicBezTo>
                  <a:pt x="81218" y="8359"/>
                  <a:pt x="86172" y="1581"/>
                  <a:pt x="93346" y="790"/>
                </a:cubicBezTo>
                <a:cubicBezTo>
                  <a:pt x="100550" y="0"/>
                  <a:pt x="106872" y="5532"/>
                  <a:pt x="107024" y="12766"/>
                </a:cubicBezTo>
                <a:cubicBezTo>
                  <a:pt x="116264" y="10395"/>
                  <a:pt x="125869" y="15015"/>
                  <a:pt x="129790" y="23709"/>
                </a:cubicBezTo>
                <a:lnTo>
                  <a:pt x="130246" y="23769"/>
                </a:lnTo>
                <a:cubicBezTo>
                  <a:pt x="130702" y="23496"/>
                  <a:pt x="131189" y="23253"/>
                  <a:pt x="131675" y="23070"/>
                </a:cubicBezTo>
                <a:cubicBezTo>
                  <a:pt x="132617" y="22706"/>
                  <a:pt x="133590" y="22493"/>
                  <a:pt x="134562" y="22402"/>
                </a:cubicBezTo>
                <a:cubicBezTo>
                  <a:pt x="133499" y="14712"/>
                  <a:pt x="138362" y="7447"/>
                  <a:pt x="145839" y="5502"/>
                </a:cubicBezTo>
                <a:cubicBezTo>
                  <a:pt x="153347" y="3556"/>
                  <a:pt x="161128" y="7508"/>
                  <a:pt x="163955" y="14742"/>
                </a:cubicBezTo>
                <a:cubicBezTo>
                  <a:pt x="164077" y="15076"/>
                  <a:pt x="164198" y="15441"/>
                  <a:pt x="164320" y="15775"/>
                </a:cubicBezTo>
                <a:cubicBezTo>
                  <a:pt x="178454" y="19605"/>
                  <a:pt x="186326" y="34712"/>
                  <a:pt x="181341" y="48511"/>
                </a:cubicBezTo>
                <a:cubicBezTo>
                  <a:pt x="176357" y="62311"/>
                  <a:pt x="160672" y="68907"/>
                  <a:pt x="147329" y="62797"/>
                </a:cubicBezTo>
                <a:cubicBezTo>
                  <a:pt x="138149" y="76111"/>
                  <a:pt x="118969" y="77387"/>
                  <a:pt x="108118" y="65411"/>
                </a:cubicBezTo>
                <a:cubicBezTo>
                  <a:pt x="102343" y="72767"/>
                  <a:pt x="92191" y="75016"/>
                  <a:pt x="83862" y="70791"/>
                </a:cubicBezTo>
                <a:cubicBezTo>
                  <a:pt x="82616" y="80488"/>
                  <a:pt x="75808" y="88573"/>
                  <a:pt x="66476" y="91460"/>
                </a:cubicBezTo>
                <a:cubicBezTo>
                  <a:pt x="57145" y="94378"/>
                  <a:pt x="46962" y="91612"/>
                  <a:pt x="40397" y="84348"/>
                </a:cubicBezTo>
                <a:cubicBezTo>
                  <a:pt x="33588" y="95929"/>
                  <a:pt x="17387" y="97327"/>
                  <a:pt x="8694" y="87083"/>
                </a:cubicBezTo>
                <a:cubicBezTo>
                  <a:pt x="1" y="76870"/>
                  <a:pt x="3952" y="61126"/>
                  <a:pt x="16475" y="562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36475" y="2149884"/>
            <a:ext cx="4693865" cy="2587472"/>
          </a:xfrm>
          <a:custGeom>
            <a:avLst/>
            <a:gdLst/>
            <a:ahLst/>
            <a:cxnLst/>
            <a:rect l="l" t="t" r="r" b="b"/>
            <a:pathLst>
              <a:path w="189002" h="104197" extrusionOk="0">
                <a:moveTo>
                  <a:pt x="166144" y="39940"/>
                </a:moveTo>
                <a:cubicBezTo>
                  <a:pt x="165901" y="38238"/>
                  <a:pt x="165445" y="36566"/>
                  <a:pt x="164806" y="34986"/>
                </a:cubicBezTo>
                <a:cubicBezTo>
                  <a:pt x="169579" y="29727"/>
                  <a:pt x="171129" y="22250"/>
                  <a:pt x="168788" y="15502"/>
                </a:cubicBezTo>
                <a:cubicBezTo>
                  <a:pt x="166478" y="8754"/>
                  <a:pt x="160642" y="3800"/>
                  <a:pt x="153621" y="2614"/>
                </a:cubicBezTo>
                <a:cubicBezTo>
                  <a:pt x="138423" y="0"/>
                  <a:pt x="126325" y="15259"/>
                  <a:pt x="132344" y="29454"/>
                </a:cubicBezTo>
                <a:cubicBezTo>
                  <a:pt x="129882" y="32189"/>
                  <a:pt x="128210" y="35533"/>
                  <a:pt x="127572" y="39150"/>
                </a:cubicBezTo>
                <a:cubicBezTo>
                  <a:pt x="126812" y="38815"/>
                  <a:pt x="126022" y="38572"/>
                  <a:pt x="125231" y="38451"/>
                </a:cubicBezTo>
                <a:cubicBezTo>
                  <a:pt x="124958" y="32037"/>
                  <a:pt x="120885" y="26414"/>
                  <a:pt x="114897" y="24195"/>
                </a:cubicBezTo>
                <a:cubicBezTo>
                  <a:pt x="108909" y="21946"/>
                  <a:pt x="102130" y="23527"/>
                  <a:pt x="97754" y="28177"/>
                </a:cubicBezTo>
                <a:cubicBezTo>
                  <a:pt x="95687" y="26718"/>
                  <a:pt x="93225" y="25958"/>
                  <a:pt x="90671" y="25958"/>
                </a:cubicBezTo>
                <a:cubicBezTo>
                  <a:pt x="90337" y="25958"/>
                  <a:pt x="90003" y="25958"/>
                  <a:pt x="89668" y="25989"/>
                </a:cubicBezTo>
                <a:cubicBezTo>
                  <a:pt x="88392" y="18876"/>
                  <a:pt x="81309" y="14408"/>
                  <a:pt x="74349" y="16262"/>
                </a:cubicBezTo>
                <a:cubicBezTo>
                  <a:pt x="67388" y="18146"/>
                  <a:pt x="63498" y="25563"/>
                  <a:pt x="65960" y="32372"/>
                </a:cubicBezTo>
                <a:cubicBezTo>
                  <a:pt x="56507" y="33527"/>
                  <a:pt x="49242" y="41308"/>
                  <a:pt x="48756" y="50822"/>
                </a:cubicBezTo>
                <a:lnTo>
                  <a:pt x="48360" y="51035"/>
                </a:lnTo>
                <a:cubicBezTo>
                  <a:pt x="47844" y="50943"/>
                  <a:pt x="47297" y="50913"/>
                  <a:pt x="46780" y="50913"/>
                </a:cubicBezTo>
                <a:cubicBezTo>
                  <a:pt x="45777" y="50913"/>
                  <a:pt x="44774" y="51065"/>
                  <a:pt x="43832" y="51338"/>
                </a:cubicBezTo>
                <a:cubicBezTo>
                  <a:pt x="42069" y="43770"/>
                  <a:pt x="34895" y="38724"/>
                  <a:pt x="27144" y="39636"/>
                </a:cubicBezTo>
                <a:cubicBezTo>
                  <a:pt x="19424" y="40548"/>
                  <a:pt x="13618" y="47113"/>
                  <a:pt x="13679" y="54895"/>
                </a:cubicBezTo>
                <a:cubicBezTo>
                  <a:pt x="13679" y="55290"/>
                  <a:pt x="13679" y="55624"/>
                  <a:pt x="13709" y="55989"/>
                </a:cubicBezTo>
                <a:cubicBezTo>
                  <a:pt x="1885" y="64682"/>
                  <a:pt x="1" y="81643"/>
                  <a:pt x="9697" y="92707"/>
                </a:cubicBezTo>
                <a:cubicBezTo>
                  <a:pt x="19363" y="103771"/>
                  <a:pt x="36415" y="104196"/>
                  <a:pt x="46598" y="93619"/>
                </a:cubicBezTo>
                <a:cubicBezTo>
                  <a:pt x="60002" y="102677"/>
                  <a:pt x="78361" y="96901"/>
                  <a:pt x="84106" y="81764"/>
                </a:cubicBezTo>
                <a:cubicBezTo>
                  <a:pt x="92130" y="86537"/>
                  <a:pt x="102404" y="84956"/>
                  <a:pt x="108635" y="77965"/>
                </a:cubicBezTo>
                <a:cubicBezTo>
                  <a:pt x="113346" y="86567"/>
                  <a:pt x="122587" y="91613"/>
                  <a:pt x="132374" y="90944"/>
                </a:cubicBezTo>
                <a:cubicBezTo>
                  <a:pt x="142131" y="90245"/>
                  <a:pt x="150581" y="83953"/>
                  <a:pt x="154077" y="74804"/>
                </a:cubicBezTo>
                <a:cubicBezTo>
                  <a:pt x="164624" y="83102"/>
                  <a:pt x="180217" y="78543"/>
                  <a:pt x="184594" y="65837"/>
                </a:cubicBezTo>
                <a:cubicBezTo>
                  <a:pt x="189001" y="53162"/>
                  <a:pt x="179579" y="39910"/>
                  <a:pt x="166144" y="3991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50575" y="2653704"/>
            <a:ext cx="4337250" cy="1918660"/>
          </a:xfrm>
          <a:custGeom>
            <a:avLst/>
            <a:gdLst/>
            <a:ahLst/>
            <a:cxnLst/>
            <a:rect l="l" t="t" r="r" b="b"/>
            <a:pathLst>
              <a:path w="120429" h="53285" extrusionOk="0">
                <a:moveTo>
                  <a:pt x="118605" y="19697"/>
                </a:moveTo>
                <a:lnTo>
                  <a:pt x="118605" y="15411"/>
                </a:lnTo>
                <a:lnTo>
                  <a:pt x="113103" y="15411"/>
                </a:lnTo>
                <a:lnTo>
                  <a:pt x="113103" y="1"/>
                </a:lnTo>
                <a:lnTo>
                  <a:pt x="111097" y="1"/>
                </a:lnTo>
                <a:lnTo>
                  <a:pt x="111097" y="15411"/>
                </a:lnTo>
                <a:lnTo>
                  <a:pt x="105595" y="15411"/>
                </a:lnTo>
                <a:lnTo>
                  <a:pt x="105595" y="19697"/>
                </a:lnTo>
                <a:lnTo>
                  <a:pt x="103771" y="19697"/>
                </a:lnTo>
                <a:lnTo>
                  <a:pt x="103771" y="28755"/>
                </a:lnTo>
                <a:lnTo>
                  <a:pt x="96203" y="28755"/>
                </a:lnTo>
                <a:lnTo>
                  <a:pt x="96203" y="11034"/>
                </a:lnTo>
                <a:lnTo>
                  <a:pt x="90641" y="11034"/>
                </a:lnTo>
                <a:lnTo>
                  <a:pt x="90641" y="5472"/>
                </a:lnTo>
                <a:lnTo>
                  <a:pt x="88634" y="5472"/>
                </a:lnTo>
                <a:lnTo>
                  <a:pt x="88634" y="11034"/>
                </a:lnTo>
                <a:lnTo>
                  <a:pt x="83042" y="11034"/>
                </a:lnTo>
                <a:lnTo>
                  <a:pt x="83042" y="34834"/>
                </a:lnTo>
                <a:lnTo>
                  <a:pt x="71461" y="34834"/>
                </a:lnTo>
                <a:lnTo>
                  <a:pt x="71461" y="13891"/>
                </a:lnTo>
                <a:lnTo>
                  <a:pt x="58330" y="13891"/>
                </a:lnTo>
                <a:lnTo>
                  <a:pt x="58330" y="28633"/>
                </a:lnTo>
                <a:lnTo>
                  <a:pt x="56962" y="28633"/>
                </a:lnTo>
                <a:lnTo>
                  <a:pt x="56962" y="8238"/>
                </a:lnTo>
                <a:lnTo>
                  <a:pt x="51400" y="8238"/>
                </a:lnTo>
                <a:lnTo>
                  <a:pt x="51400" y="5138"/>
                </a:lnTo>
                <a:lnTo>
                  <a:pt x="49363" y="5138"/>
                </a:lnTo>
                <a:lnTo>
                  <a:pt x="49363" y="8238"/>
                </a:lnTo>
                <a:lnTo>
                  <a:pt x="43801" y="8238"/>
                </a:lnTo>
                <a:lnTo>
                  <a:pt x="43801" y="32311"/>
                </a:lnTo>
                <a:lnTo>
                  <a:pt x="33405" y="32311"/>
                </a:lnTo>
                <a:lnTo>
                  <a:pt x="33405" y="22311"/>
                </a:lnTo>
                <a:lnTo>
                  <a:pt x="20244" y="22311"/>
                </a:lnTo>
                <a:lnTo>
                  <a:pt x="20244" y="36810"/>
                </a:lnTo>
                <a:lnTo>
                  <a:pt x="1" y="36810"/>
                </a:lnTo>
                <a:lnTo>
                  <a:pt x="1" y="53284"/>
                </a:lnTo>
                <a:lnTo>
                  <a:pt x="20244" y="53284"/>
                </a:lnTo>
                <a:lnTo>
                  <a:pt x="27083" y="53284"/>
                </a:lnTo>
                <a:lnTo>
                  <a:pt x="33405" y="53284"/>
                </a:lnTo>
                <a:lnTo>
                  <a:pt x="41977" y="53284"/>
                </a:lnTo>
                <a:lnTo>
                  <a:pt x="43801" y="53284"/>
                </a:lnTo>
                <a:lnTo>
                  <a:pt x="44409" y="53284"/>
                </a:lnTo>
                <a:lnTo>
                  <a:pt x="50579" y="53284"/>
                </a:lnTo>
                <a:lnTo>
                  <a:pt x="56962" y="53284"/>
                </a:lnTo>
                <a:lnTo>
                  <a:pt x="58330" y="53284"/>
                </a:lnTo>
                <a:lnTo>
                  <a:pt x="63740" y="53284"/>
                </a:lnTo>
                <a:lnTo>
                  <a:pt x="70093" y="53284"/>
                </a:lnTo>
                <a:lnTo>
                  <a:pt x="71461" y="53284"/>
                </a:lnTo>
                <a:lnTo>
                  <a:pt x="83042" y="53284"/>
                </a:lnTo>
                <a:lnTo>
                  <a:pt x="83254" y="53284"/>
                </a:lnTo>
                <a:lnTo>
                  <a:pt x="92829" y="53284"/>
                </a:lnTo>
                <a:lnTo>
                  <a:pt x="96203" y="53284"/>
                </a:lnTo>
                <a:lnTo>
                  <a:pt x="103771" y="53284"/>
                </a:lnTo>
                <a:lnTo>
                  <a:pt x="105960" y="53284"/>
                </a:lnTo>
                <a:lnTo>
                  <a:pt x="120428" y="53284"/>
                </a:lnTo>
                <a:lnTo>
                  <a:pt x="120428" y="19697"/>
                </a:lnTo>
                <a:close/>
              </a:path>
            </a:pathLst>
          </a:custGeom>
          <a:solidFill>
            <a:srgbClr val="26909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991177" y="4018350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605697" y="2952133"/>
            <a:ext cx="2284978" cy="1631726"/>
            <a:chOff x="6605697" y="2113933"/>
            <a:chExt cx="2284978" cy="1631726"/>
          </a:xfrm>
        </p:grpSpPr>
        <p:sp>
          <p:nvSpPr>
            <p:cNvPr id="15" name="Google Shape;15;p2"/>
            <p:cNvSpPr/>
            <p:nvPr/>
          </p:nvSpPr>
          <p:spPr>
            <a:xfrm>
              <a:off x="8009760" y="2577867"/>
              <a:ext cx="410377" cy="1126389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24470" y="2480932"/>
              <a:ext cx="442361" cy="1213905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5005" y="2471520"/>
              <a:ext cx="405671" cy="1163073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05697" y="2754772"/>
              <a:ext cx="344489" cy="990888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14762" y="2113933"/>
              <a:ext cx="442361" cy="1552642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5196238" y="2178913"/>
            <a:ext cx="1671053" cy="2587456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378995">
            <a:off x="4318076" y="3971788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389421" y="4734590"/>
            <a:ext cx="578487" cy="761619"/>
          </a:xfrm>
          <a:custGeom>
            <a:avLst/>
            <a:gdLst/>
            <a:ahLst/>
            <a:cxnLst/>
            <a:rect l="l" t="t" r="r" b="b"/>
            <a:pathLst>
              <a:path w="22949" h="30214" extrusionOk="0">
                <a:moveTo>
                  <a:pt x="14469" y="20000"/>
                </a:moveTo>
                <a:cubicBezTo>
                  <a:pt x="12341" y="20791"/>
                  <a:pt x="11642" y="22432"/>
                  <a:pt x="12189" y="23952"/>
                </a:cubicBezTo>
                <a:lnTo>
                  <a:pt x="7569" y="25502"/>
                </a:lnTo>
                <a:lnTo>
                  <a:pt x="10122" y="19605"/>
                </a:lnTo>
                <a:lnTo>
                  <a:pt x="14712" y="17751"/>
                </a:lnTo>
                <a:cubicBezTo>
                  <a:pt x="15259" y="18937"/>
                  <a:pt x="16596" y="19514"/>
                  <a:pt x="18390" y="18845"/>
                </a:cubicBezTo>
                <a:cubicBezTo>
                  <a:pt x="20274" y="18146"/>
                  <a:pt x="22007" y="14772"/>
                  <a:pt x="22007" y="14772"/>
                </a:cubicBezTo>
                <a:cubicBezTo>
                  <a:pt x="22007" y="14772"/>
                  <a:pt x="18481" y="13344"/>
                  <a:pt x="16596" y="14043"/>
                </a:cubicBezTo>
                <a:cubicBezTo>
                  <a:pt x="14712" y="14742"/>
                  <a:pt x="14134" y="16140"/>
                  <a:pt x="14590" y="17447"/>
                </a:cubicBezTo>
                <a:lnTo>
                  <a:pt x="10426" y="18845"/>
                </a:lnTo>
                <a:lnTo>
                  <a:pt x="12554" y="13952"/>
                </a:lnTo>
                <a:lnTo>
                  <a:pt x="16627" y="12280"/>
                </a:lnTo>
                <a:cubicBezTo>
                  <a:pt x="17113" y="13313"/>
                  <a:pt x="18298" y="13830"/>
                  <a:pt x="19818" y="13253"/>
                </a:cubicBezTo>
                <a:cubicBezTo>
                  <a:pt x="21460" y="12645"/>
                  <a:pt x="22949" y="9696"/>
                  <a:pt x="22949" y="9696"/>
                </a:cubicBezTo>
                <a:cubicBezTo>
                  <a:pt x="22949" y="9696"/>
                  <a:pt x="19909" y="8480"/>
                  <a:pt x="18268" y="9088"/>
                </a:cubicBezTo>
                <a:cubicBezTo>
                  <a:pt x="16657" y="9696"/>
                  <a:pt x="16140" y="10912"/>
                  <a:pt x="16535" y="12037"/>
                </a:cubicBezTo>
                <a:lnTo>
                  <a:pt x="12827" y="13283"/>
                </a:lnTo>
                <a:lnTo>
                  <a:pt x="14529" y="9423"/>
                </a:lnTo>
                <a:cubicBezTo>
                  <a:pt x="16171" y="10091"/>
                  <a:pt x="18055" y="9423"/>
                  <a:pt x="19119" y="7113"/>
                </a:cubicBezTo>
                <a:cubicBezTo>
                  <a:pt x="20183" y="4803"/>
                  <a:pt x="18663" y="0"/>
                  <a:pt x="18663" y="0"/>
                </a:cubicBezTo>
                <a:cubicBezTo>
                  <a:pt x="18663" y="0"/>
                  <a:pt x="14104" y="1945"/>
                  <a:pt x="13010" y="4316"/>
                </a:cubicBezTo>
                <a:cubicBezTo>
                  <a:pt x="11946" y="6626"/>
                  <a:pt x="12675" y="8511"/>
                  <a:pt x="14286" y="9301"/>
                </a:cubicBezTo>
                <a:lnTo>
                  <a:pt x="12432" y="13101"/>
                </a:lnTo>
                <a:lnTo>
                  <a:pt x="10973" y="9483"/>
                </a:lnTo>
                <a:cubicBezTo>
                  <a:pt x="12098" y="9028"/>
                  <a:pt x="12675" y="7842"/>
                  <a:pt x="12067" y="6231"/>
                </a:cubicBezTo>
                <a:cubicBezTo>
                  <a:pt x="11490" y="4620"/>
                  <a:pt x="8541" y="3100"/>
                  <a:pt x="8541" y="3100"/>
                </a:cubicBezTo>
                <a:cubicBezTo>
                  <a:pt x="8541" y="3100"/>
                  <a:pt x="7295" y="6170"/>
                  <a:pt x="7903" y="7781"/>
                </a:cubicBezTo>
                <a:cubicBezTo>
                  <a:pt x="8481" y="9301"/>
                  <a:pt x="9636" y="9879"/>
                  <a:pt x="10730" y="9575"/>
                </a:cubicBezTo>
                <a:lnTo>
                  <a:pt x="12128" y="13739"/>
                </a:lnTo>
                <a:lnTo>
                  <a:pt x="9788" y="18572"/>
                </a:lnTo>
                <a:lnTo>
                  <a:pt x="8146" y="14499"/>
                </a:lnTo>
                <a:cubicBezTo>
                  <a:pt x="9453" y="13982"/>
                  <a:pt x="10122" y="12614"/>
                  <a:pt x="9423" y="10730"/>
                </a:cubicBezTo>
                <a:cubicBezTo>
                  <a:pt x="8754" y="8876"/>
                  <a:pt x="5350" y="7113"/>
                  <a:pt x="5350" y="7113"/>
                </a:cubicBezTo>
                <a:cubicBezTo>
                  <a:pt x="5350" y="7113"/>
                  <a:pt x="3921" y="10669"/>
                  <a:pt x="4620" y="12523"/>
                </a:cubicBezTo>
                <a:cubicBezTo>
                  <a:pt x="5259" y="14316"/>
                  <a:pt x="6596" y="14955"/>
                  <a:pt x="7873" y="14590"/>
                </a:cubicBezTo>
                <a:lnTo>
                  <a:pt x="9453" y="19301"/>
                </a:lnTo>
                <a:lnTo>
                  <a:pt x="6657" y="25076"/>
                </a:lnTo>
                <a:lnTo>
                  <a:pt x="4803" y="20547"/>
                </a:lnTo>
                <a:cubicBezTo>
                  <a:pt x="6292" y="19970"/>
                  <a:pt x="7082" y="18389"/>
                  <a:pt x="6292" y="16262"/>
                </a:cubicBezTo>
                <a:cubicBezTo>
                  <a:pt x="5502" y="14134"/>
                  <a:pt x="1611" y="12128"/>
                  <a:pt x="1611" y="12128"/>
                </a:cubicBezTo>
                <a:cubicBezTo>
                  <a:pt x="1611" y="12128"/>
                  <a:pt x="0" y="16201"/>
                  <a:pt x="791" y="18329"/>
                </a:cubicBezTo>
                <a:cubicBezTo>
                  <a:pt x="1550" y="20335"/>
                  <a:pt x="3070" y="21064"/>
                  <a:pt x="4499" y="20669"/>
                </a:cubicBezTo>
                <a:lnTo>
                  <a:pt x="6262" y="25897"/>
                </a:lnTo>
                <a:lnTo>
                  <a:pt x="4438" y="29727"/>
                </a:lnTo>
                <a:lnTo>
                  <a:pt x="5502" y="30213"/>
                </a:lnTo>
                <a:lnTo>
                  <a:pt x="7204" y="26323"/>
                </a:lnTo>
                <a:lnTo>
                  <a:pt x="12310" y="24256"/>
                </a:lnTo>
                <a:cubicBezTo>
                  <a:pt x="12949" y="25593"/>
                  <a:pt x="14499" y="26292"/>
                  <a:pt x="16505" y="25532"/>
                </a:cubicBezTo>
                <a:cubicBezTo>
                  <a:pt x="18663" y="24712"/>
                  <a:pt x="20669" y="20851"/>
                  <a:pt x="20669" y="20851"/>
                </a:cubicBezTo>
                <a:cubicBezTo>
                  <a:pt x="20669" y="20851"/>
                  <a:pt x="16627" y="19240"/>
                  <a:pt x="14469" y="200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2229" y="4787307"/>
            <a:ext cx="416785" cy="656183"/>
          </a:xfrm>
          <a:custGeom>
            <a:avLst/>
            <a:gdLst/>
            <a:ahLst/>
            <a:cxnLst/>
            <a:rect l="l" t="t" r="r" b="b"/>
            <a:pathLst>
              <a:path w="24713" h="38908" extrusionOk="0">
                <a:moveTo>
                  <a:pt x="12341" y="1"/>
                </a:moveTo>
                <a:cubicBezTo>
                  <a:pt x="12341" y="1"/>
                  <a:pt x="8390" y="4317"/>
                  <a:pt x="8390" y="7387"/>
                </a:cubicBezTo>
                <a:cubicBezTo>
                  <a:pt x="8390" y="10396"/>
                  <a:pt x="10062" y="12038"/>
                  <a:pt x="12189" y="12129"/>
                </a:cubicBezTo>
                <a:lnTo>
                  <a:pt x="12068" y="17114"/>
                </a:lnTo>
                <a:lnTo>
                  <a:pt x="8724" y="13953"/>
                </a:lnTo>
                <a:cubicBezTo>
                  <a:pt x="9697" y="12919"/>
                  <a:pt x="9727" y="11339"/>
                  <a:pt x="8299" y="9910"/>
                </a:cubicBezTo>
                <a:cubicBezTo>
                  <a:pt x="6870" y="8481"/>
                  <a:pt x="2980" y="8299"/>
                  <a:pt x="2980" y="8299"/>
                </a:cubicBezTo>
                <a:lnTo>
                  <a:pt x="2980" y="8299"/>
                </a:lnTo>
                <a:cubicBezTo>
                  <a:pt x="2980" y="8299"/>
                  <a:pt x="3162" y="12190"/>
                  <a:pt x="4590" y="13618"/>
                </a:cubicBezTo>
                <a:cubicBezTo>
                  <a:pt x="5365" y="14392"/>
                  <a:pt x="6187" y="14738"/>
                  <a:pt x="6943" y="14738"/>
                </a:cubicBezTo>
                <a:cubicBezTo>
                  <a:pt x="7523" y="14738"/>
                  <a:pt x="8063" y="14535"/>
                  <a:pt x="8512" y="14165"/>
                </a:cubicBezTo>
                <a:lnTo>
                  <a:pt x="12068" y="17934"/>
                </a:lnTo>
                <a:lnTo>
                  <a:pt x="11916" y="24257"/>
                </a:lnTo>
                <a:lnTo>
                  <a:pt x="8147" y="20700"/>
                </a:lnTo>
                <a:cubicBezTo>
                  <a:pt x="9302" y="19515"/>
                  <a:pt x="9332" y="17691"/>
                  <a:pt x="7691" y="16050"/>
                </a:cubicBezTo>
                <a:cubicBezTo>
                  <a:pt x="6050" y="14378"/>
                  <a:pt x="1521" y="14165"/>
                  <a:pt x="1521" y="14165"/>
                </a:cubicBezTo>
                <a:lnTo>
                  <a:pt x="1521" y="14165"/>
                </a:lnTo>
                <a:cubicBezTo>
                  <a:pt x="1521" y="14165"/>
                  <a:pt x="1733" y="18664"/>
                  <a:pt x="3405" y="20336"/>
                </a:cubicBezTo>
                <a:cubicBezTo>
                  <a:pt x="4294" y="21225"/>
                  <a:pt x="5231" y="21623"/>
                  <a:pt x="6092" y="21623"/>
                </a:cubicBezTo>
                <a:cubicBezTo>
                  <a:pt x="6762" y="21623"/>
                  <a:pt x="7385" y="21382"/>
                  <a:pt x="7904" y="20944"/>
                </a:cubicBezTo>
                <a:lnTo>
                  <a:pt x="11916" y="25199"/>
                </a:lnTo>
                <a:lnTo>
                  <a:pt x="11764" y="32798"/>
                </a:lnTo>
                <a:lnTo>
                  <a:pt x="7569" y="28877"/>
                </a:lnTo>
                <a:cubicBezTo>
                  <a:pt x="8876" y="27509"/>
                  <a:pt x="8937" y="25412"/>
                  <a:pt x="7053" y="23558"/>
                </a:cubicBezTo>
                <a:cubicBezTo>
                  <a:pt x="5138" y="21673"/>
                  <a:pt x="1" y="21399"/>
                  <a:pt x="1" y="21399"/>
                </a:cubicBezTo>
                <a:lnTo>
                  <a:pt x="1" y="21399"/>
                </a:lnTo>
                <a:cubicBezTo>
                  <a:pt x="1" y="21400"/>
                  <a:pt x="214" y="26536"/>
                  <a:pt x="2128" y="28451"/>
                </a:cubicBezTo>
                <a:cubicBezTo>
                  <a:pt x="3139" y="29461"/>
                  <a:pt x="4216" y="29912"/>
                  <a:pt x="5210" y="29912"/>
                </a:cubicBezTo>
                <a:cubicBezTo>
                  <a:pt x="5979" y="29912"/>
                  <a:pt x="6698" y="29641"/>
                  <a:pt x="7296" y="29150"/>
                </a:cubicBezTo>
                <a:lnTo>
                  <a:pt x="11733" y="33892"/>
                </a:lnTo>
                <a:lnTo>
                  <a:pt x="11642" y="38907"/>
                </a:lnTo>
                <a:lnTo>
                  <a:pt x="13040" y="38907"/>
                </a:lnTo>
                <a:lnTo>
                  <a:pt x="12949" y="33862"/>
                </a:lnTo>
                <a:lnTo>
                  <a:pt x="17417" y="29120"/>
                </a:lnTo>
                <a:cubicBezTo>
                  <a:pt x="18003" y="29626"/>
                  <a:pt x="18717" y="29904"/>
                  <a:pt x="19486" y="29904"/>
                </a:cubicBezTo>
                <a:cubicBezTo>
                  <a:pt x="20471" y="29904"/>
                  <a:pt x="21546" y="29446"/>
                  <a:pt x="22554" y="28421"/>
                </a:cubicBezTo>
                <a:cubicBezTo>
                  <a:pt x="24469" y="26536"/>
                  <a:pt x="24712" y="21369"/>
                  <a:pt x="24712" y="21369"/>
                </a:cubicBezTo>
                <a:lnTo>
                  <a:pt x="24712" y="21369"/>
                </a:lnTo>
                <a:cubicBezTo>
                  <a:pt x="24712" y="21369"/>
                  <a:pt x="19545" y="21612"/>
                  <a:pt x="17630" y="23527"/>
                </a:cubicBezTo>
                <a:cubicBezTo>
                  <a:pt x="15746" y="25412"/>
                  <a:pt x="15806" y="27509"/>
                  <a:pt x="17114" y="28846"/>
                </a:cubicBezTo>
                <a:lnTo>
                  <a:pt x="12919" y="32798"/>
                </a:lnTo>
                <a:lnTo>
                  <a:pt x="12767" y="25199"/>
                </a:lnTo>
                <a:lnTo>
                  <a:pt x="16749" y="20974"/>
                </a:lnTo>
                <a:cubicBezTo>
                  <a:pt x="17263" y="21396"/>
                  <a:pt x="17880" y="21629"/>
                  <a:pt x="18542" y="21629"/>
                </a:cubicBezTo>
                <a:cubicBezTo>
                  <a:pt x="19408" y="21629"/>
                  <a:pt x="20352" y="21231"/>
                  <a:pt x="21247" y="20336"/>
                </a:cubicBezTo>
                <a:cubicBezTo>
                  <a:pt x="22919" y="18664"/>
                  <a:pt x="23132" y="14165"/>
                  <a:pt x="23132" y="14165"/>
                </a:cubicBezTo>
                <a:lnTo>
                  <a:pt x="23132" y="14165"/>
                </a:lnTo>
                <a:cubicBezTo>
                  <a:pt x="23132" y="14165"/>
                  <a:pt x="18633" y="14378"/>
                  <a:pt x="16962" y="16050"/>
                </a:cubicBezTo>
                <a:cubicBezTo>
                  <a:pt x="15290" y="17722"/>
                  <a:pt x="15351" y="19545"/>
                  <a:pt x="16506" y="20731"/>
                </a:cubicBezTo>
                <a:lnTo>
                  <a:pt x="12737" y="24287"/>
                </a:lnTo>
                <a:lnTo>
                  <a:pt x="12585" y="17965"/>
                </a:lnTo>
                <a:lnTo>
                  <a:pt x="16141" y="14165"/>
                </a:lnTo>
                <a:cubicBezTo>
                  <a:pt x="16594" y="14552"/>
                  <a:pt x="17141" y="14763"/>
                  <a:pt x="17727" y="14763"/>
                </a:cubicBezTo>
                <a:cubicBezTo>
                  <a:pt x="18478" y="14763"/>
                  <a:pt x="19294" y="14417"/>
                  <a:pt x="20062" y="13649"/>
                </a:cubicBezTo>
                <a:cubicBezTo>
                  <a:pt x="21490" y="12190"/>
                  <a:pt x="21673" y="8299"/>
                  <a:pt x="21673" y="8299"/>
                </a:cubicBezTo>
                <a:lnTo>
                  <a:pt x="21673" y="8299"/>
                </a:lnTo>
                <a:cubicBezTo>
                  <a:pt x="21673" y="8299"/>
                  <a:pt x="17782" y="8481"/>
                  <a:pt x="16323" y="9910"/>
                </a:cubicBezTo>
                <a:cubicBezTo>
                  <a:pt x="14895" y="11369"/>
                  <a:pt x="14955" y="12949"/>
                  <a:pt x="15928" y="13953"/>
                </a:cubicBezTo>
                <a:lnTo>
                  <a:pt x="12585" y="17114"/>
                </a:lnTo>
                <a:lnTo>
                  <a:pt x="12493" y="12129"/>
                </a:lnTo>
                <a:cubicBezTo>
                  <a:pt x="14591" y="12038"/>
                  <a:pt x="16293" y="10396"/>
                  <a:pt x="16293" y="7387"/>
                </a:cubicBezTo>
                <a:cubicBezTo>
                  <a:pt x="16293" y="4317"/>
                  <a:pt x="12341" y="1"/>
                  <a:pt x="123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979752" y="4445381"/>
            <a:ext cx="723301" cy="907042"/>
          </a:xfrm>
          <a:custGeom>
            <a:avLst/>
            <a:gdLst/>
            <a:ahLst/>
            <a:cxnLst/>
            <a:rect l="l" t="t" r="r" b="b"/>
            <a:pathLst>
              <a:path w="33740" h="42311" extrusionOk="0">
                <a:moveTo>
                  <a:pt x="28450" y="0"/>
                </a:moveTo>
                <a:cubicBezTo>
                  <a:pt x="28450" y="0"/>
                  <a:pt x="21672" y="2371"/>
                  <a:pt x="19909" y="5684"/>
                </a:cubicBezTo>
                <a:cubicBezTo>
                  <a:pt x="18177" y="8937"/>
                  <a:pt x="19028" y="11672"/>
                  <a:pt x="21247" y="12979"/>
                </a:cubicBezTo>
                <a:lnTo>
                  <a:pt x="18268" y="18298"/>
                </a:lnTo>
                <a:lnTo>
                  <a:pt x="16474" y="12949"/>
                </a:lnTo>
                <a:cubicBezTo>
                  <a:pt x="18116" y="12432"/>
                  <a:pt x="19089" y="10730"/>
                  <a:pt x="18359" y="8359"/>
                </a:cubicBezTo>
                <a:cubicBezTo>
                  <a:pt x="17660" y="5988"/>
                  <a:pt x="13556" y="3526"/>
                  <a:pt x="13556" y="3526"/>
                </a:cubicBezTo>
                <a:cubicBezTo>
                  <a:pt x="13556" y="3526"/>
                  <a:pt x="11490" y="7842"/>
                  <a:pt x="12219" y="10213"/>
                </a:cubicBezTo>
                <a:cubicBezTo>
                  <a:pt x="12793" y="12169"/>
                  <a:pt x="14060" y="13118"/>
                  <a:pt x="15426" y="13118"/>
                </a:cubicBezTo>
                <a:cubicBezTo>
                  <a:pt x="15652" y="13118"/>
                  <a:pt x="15881" y="13092"/>
                  <a:pt x="16110" y="13040"/>
                </a:cubicBezTo>
                <a:lnTo>
                  <a:pt x="17751" y="19180"/>
                </a:lnTo>
                <a:lnTo>
                  <a:pt x="13952" y="25928"/>
                </a:lnTo>
                <a:lnTo>
                  <a:pt x="11915" y="19940"/>
                </a:lnTo>
                <a:cubicBezTo>
                  <a:pt x="13830" y="19301"/>
                  <a:pt x="14955" y="17356"/>
                  <a:pt x="14104" y="14620"/>
                </a:cubicBezTo>
                <a:cubicBezTo>
                  <a:pt x="13283" y="11854"/>
                  <a:pt x="8541" y="8997"/>
                  <a:pt x="8541" y="8997"/>
                </a:cubicBezTo>
                <a:cubicBezTo>
                  <a:pt x="8541" y="8997"/>
                  <a:pt x="6170" y="13982"/>
                  <a:pt x="6991" y="16748"/>
                </a:cubicBezTo>
                <a:cubicBezTo>
                  <a:pt x="7679" y="19024"/>
                  <a:pt x="9197" y="20102"/>
                  <a:pt x="10801" y="20102"/>
                </a:cubicBezTo>
                <a:cubicBezTo>
                  <a:pt x="11040" y="20102"/>
                  <a:pt x="11280" y="20078"/>
                  <a:pt x="11520" y="20031"/>
                </a:cubicBezTo>
                <a:lnTo>
                  <a:pt x="13374" y="26931"/>
                </a:lnTo>
                <a:lnTo>
                  <a:pt x="8815" y="35016"/>
                </a:lnTo>
                <a:lnTo>
                  <a:pt x="6565" y="28329"/>
                </a:lnTo>
                <a:cubicBezTo>
                  <a:pt x="8754" y="27630"/>
                  <a:pt x="10031" y="25381"/>
                  <a:pt x="9088" y="22280"/>
                </a:cubicBezTo>
                <a:cubicBezTo>
                  <a:pt x="8116" y="19149"/>
                  <a:pt x="2705" y="15867"/>
                  <a:pt x="2705" y="15867"/>
                </a:cubicBezTo>
                <a:cubicBezTo>
                  <a:pt x="2705" y="15867"/>
                  <a:pt x="0" y="21551"/>
                  <a:pt x="942" y="24712"/>
                </a:cubicBezTo>
                <a:cubicBezTo>
                  <a:pt x="1728" y="27306"/>
                  <a:pt x="3418" y="28545"/>
                  <a:pt x="5233" y="28545"/>
                </a:cubicBezTo>
                <a:cubicBezTo>
                  <a:pt x="5523" y="28545"/>
                  <a:pt x="5816" y="28513"/>
                  <a:pt x="6110" y="28450"/>
                </a:cubicBezTo>
                <a:lnTo>
                  <a:pt x="8176" y="36141"/>
                </a:lnTo>
                <a:lnTo>
                  <a:pt x="5198" y="41490"/>
                </a:lnTo>
                <a:lnTo>
                  <a:pt x="6717" y="42311"/>
                </a:lnTo>
                <a:lnTo>
                  <a:pt x="9514" y="36870"/>
                </a:lnTo>
                <a:lnTo>
                  <a:pt x="17052" y="34317"/>
                </a:lnTo>
                <a:cubicBezTo>
                  <a:pt x="17652" y="35841"/>
                  <a:pt x="19060" y="36856"/>
                  <a:pt x="21008" y="36856"/>
                </a:cubicBezTo>
                <a:cubicBezTo>
                  <a:pt x="21624" y="36856"/>
                  <a:pt x="22294" y="36755"/>
                  <a:pt x="23010" y="36536"/>
                </a:cubicBezTo>
                <a:cubicBezTo>
                  <a:pt x="26171" y="35593"/>
                  <a:pt x="29393" y="30183"/>
                  <a:pt x="29393" y="30183"/>
                </a:cubicBezTo>
                <a:cubicBezTo>
                  <a:pt x="29393" y="30183"/>
                  <a:pt x="25270" y="28221"/>
                  <a:pt x="22094" y="28221"/>
                </a:cubicBezTo>
                <a:cubicBezTo>
                  <a:pt x="21541" y="28221"/>
                  <a:pt x="21016" y="28280"/>
                  <a:pt x="20548" y="28420"/>
                </a:cubicBezTo>
                <a:cubicBezTo>
                  <a:pt x="17417" y="29362"/>
                  <a:pt x="16262" y="31642"/>
                  <a:pt x="16900" y="33861"/>
                </a:cubicBezTo>
                <a:lnTo>
                  <a:pt x="10091" y="35715"/>
                </a:lnTo>
                <a:lnTo>
                  <a:pt x="14316" y="27447"/>
                </a:lnTo>
                <a:lnTo>
                  <a:pt x="21095" y="25168"/>
                </a:lnTo>
                <a:cubicBezTo>
                  <a:pt x="21626" y="26508"/>
                  <a:pt x="22859" y="27391"/>
                  <a:pt x="24568" y="27391"/>
                </a:cubicBezTo>
                <a:cubicBezTo>
                  <a:pt x="25108" y="27391"/>
                  <a:pt x="25695" y="27303"/>
                  <a:pt x="26323" y="27113"/>
                </a:cubicBezTo>
                <a:cubicBezTo>
                  <a:pt x="29089" y="26262"/>
                  <a:pt x="31916" y="21520"/>
                  <a:pt x="31916" y="21520"/>
                </a:cubicBezTo>
                <a:cubicBezTo>
                  <a:pt x="31916" y="21520"/>
                  <a:pt x="28332" y="19816"/>
                  <a:pt x="25556" y="19816"/>
                </a:cubicBezTo>
                <a:cubicBezTo>
                  <a:pt x="25058" y="19816"/>
                  <a:pt x="24586" y="19871"/>
                  <a:pt x="24165" y="20001"/>
                </a:cubicBezTo>
                <a:cubicBezTo>
                  <a:pt x="21399" y="20821"/>
                  <a:pt x="20426" y="22827"/>
                  <a:pt x="20973" y="24742"/>
                </a:cubicBezTo>
                <a:lnTo>
                  <a:pt x="14833" y="26384"/>
                </a:lnTo>
                <a:lnTo>
                  <a:pt x="18359" y="19514"/>
                </a:lnTo>
                <a:lnTo>
                  <a:pt x="24377" y="17478"/>
                </a:lnTo>
                <a:cubicBezTo>
                  <a:pt x="24842" y="18639"/>
                  <a:pt x="25911" y="19411"/>
                  <a:pt x="27407" y="19411"/>
                </a:cubicBezTo>
                <a:cubicBezTo>
                  <a:pt x="27868" y="19411"/>
                  <a:pt x="28369" y="19337"/>
                  <a:pt x="28906" y="19180"/>
                </a:cubicBezTo>
                <a:cubicBezTo>
                  <a:pt x="31277" y="18450"/>
                  <a:pt x="33739" y="14347"/>
                  <a:pt x="33739" y="14347"/>
                </a:cubicBezTo>
                <a:cubicBezTo>
                  <a:pt x="33739" y="14347"/>
                  <a:pt x="30621" y="12854"/>
                  <a:pt x="28211" y="12854"/>
                </a:cubicBezTo>
                <a:cubicBezTo>
                  <a:pt x="27785" y="12854"/>
                  <a:pt x="27382" y="12900"/>
                  <a:pt x="27022" y="13010"/>
                </a:cubicBezTo>
                <a:cubicBezTo>
                  <a:pt x="24651" y="13739"/>
                  <a:pt x="23800" y="15472"/>
                  <a:pt x="24256" y="17143"/>
                </a:cubicBezTo>
                <a:lnTo>
                  <a:pt x="18815" y="18602"/>
                </a:lnTo>
                <a:lnTo>
                  <a:pt x="18815" y="18602"/>
                </a:lnTo>
                <a:lnTo>
                  <a:pt x="21581" y="13162"/>
                </a:lnTo>
                <a:cubicBezTo>
                  <a:pt x="22233" y="13479"/>
                  <a:pt x="22921" y="13644"/>
                  <a:pt x="23613" y="13644"/>
                </a:cubicBezTo>
                <a:cubicBezTo>
                  <a:pt x="25373" y="13644"/>
                  <a:pt x="27155" y="12578"/>
                  <a:pt x="28420" y="10244"/>
                </a:cubicBezTo>
                <a:cubicBezTo>
                  <a:pt x="30213" y="6930"/>
                  <a:pt x="28450" y="0"/>
                  <a:pt x="284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312555" y="2481066"/>
            <a:ext cx="247180" cy="2757503"/>
          </a:xfrm>
          <a:custGeom>
            <a:avLst/>
            <a:gdLst/>
            <a:ahLst/>
            <a:cxnLst/>
            <a:rect l="l" t="t" r="r" b="b"/>
            <a:pathLst>
              <a:path w="7174" h="80032" extrusionOk="0">
                <a:moveTo>
                  <a:pt x="3435" y="0"/>
                </a:moveTo>
                <a:lnTo>
                  <a:pt x="0" y="77144"/>
                </a:lnTo>
                <a:cubicBezTo>
                  <a:pt x="2310" y="78269"/>
                  <a:pt x="4712" y="79241"/>
                  <a:pt x="7174" y="80032"/>
                </a:cubicBezTo>
                <a:lnTo>
                  <a:pt x="36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-9153766" flipH="1">
            <a:off x="4205380" y="4382053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805337" y="1586480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99706" y="1998419"/>
            <a:ext cx="1185376" cy="499056"/>
          </a:xfrm>
          <a:custGeom>
            <a:avLst/>
            <a:gdLst/>
            <a:ahLst/>
            <a:cxnLst/>
            <a:rect l="l" t="t" r="r" b="b"/>
            <a:pathLst>
              <a:path w="54400" h="22903" extrusionOk="0">
                <a:moveTo>
                  <a:pt x="23438" y="1"/>
                </a:moveTo>
                <a:cubicBezTo>
                  <a:pt x="20987" y="1"/>
                  <a:pt x="18762" y="1589"/>
                  <a:pt x="18005" y="3996"/>
                </a:cubicBezTo>
                <a:lnTo>
                  <a:pt x="17944" y="3996"/>
                </a:lnTo>
                <a:cubicBezTo>
                  <a:pt x="16181" y="3996"/>
                  <a:pt x="14661" y="5212"/>
                  <a:pt x="14296" y="6945"/>
                </a:cubicBezTo>
                <a:cubicBezTo>
                  <a:pt x="14009" y="6901"/>
                  <a:pt x="13722" y="6879"/>
                  <a:pt x="13439" y="6879"/>
                </a:cubicBezTo>
                <a:cubicBezTo>
                  <a:pt x="11171" y="6879"/>
                  <a:pt x="9082" y="8245"/>
                  <a:pt x="8217" y="10379"/>
                </a:cubicBezTo>
                <a:cubicBezTo>
                  <a:pt x="5786" y="11048"/>
                  <a:pt x="4023" y="13145"/>
                  <a:pt x="3719" y="15638"/>
                </a:cubicBezTo>
                <a:cubicBezTo>
                  <a:pt x="0" y="17331"/>
                  <a:pt x="1213" y="22903"/>
                  <a:pt x="5294" y="22903"/>
                </a:cubicBezTo>
                <a:cubicBezTo>
                  <a:pt x="5316" y="22903"/>
                  <a:pt x="5338" y="22903"/>
                  <a:pt x="5360" y="22902"/>
                </a:cubicBezTo>
                <a:lnTo>
                  <a:pt x="49100" y="22902"/>
                </a:lnTo>
                <a:cubicBezTo>
                  <a:pt x="49123" y="22903"/>
                  <a:pt x="49146" y="22903"/>
                  <a:pt x="49169" y="22903"/>
                </a:cubicBezTo>
                <a:cubicBezTo>
                  <a:pt x="52917" y="22903"/>
                  <a:pt x="54399" y="17996"/>
                  <a:pt x="51227" y="15942"/>
                </a:cubicBezTo>
                <a:cubicBezTo>
                  <a:pt x="51014" y="12659"/>
                  <a:pt x="48309" y="10136"/>
                  <a:pt x="45027" y="10136"/>
                </a:cubicBezTo>
                <a:lnTo>
                  <a:pt x="44662" y="10136"/>
                </a:lnTo>
                <a:cubicBezTo>
                  <a:pt x="44054" y="9407"/>
                  <a:pt x="43264" y="8890"/>
                  <a:pt x="42382" y="8616"/>
                </a:cubicBezTo>
                <a:cubicBezTo>
                  <a:pt x="42382" y="8525"/>
                  <a:pt x="42382" y="8464"/>
                  <a:pt x="42382" y="8404"/>
                </a:cubicBezTo>
                <a:cubicBezTo>
                  <a:pt x="42382" y="6793"/>
                  <a:pt x="41136" y="5455"/>
                  <a:pt x="39525" y="5303"/>
                </a:cubicBezTo>
                <a:cubicBezTo>
                  <a:pt x="38718" y="3574"/>
                  <a:pt x="37160" y="2778"/>
                  <a:pt x="35607" y="2778"/>
                </a:cubicBezTo>
                <a:cubicBezTo>
                  <a:pt x="33476" y="2778"/>
                  <a:pt x="31355" y="4277"/>
                  <a:pt x="31196" y="6914"/>
                </a:cubicBezTo>
                <a:cubicBezTo>
                  <a:pt x="30771" y="6610"/>
                  <a:pt x="30254" y="6458"/>
                  <a:pt x="29737" y="6458"/>
                </a:cubicBezTo>
                <a:cubicBezTo>
                  <a:pt x="29555" y="6458"/>
                  <a:pt x="29342" y="6489"/>
                  <a:pt x="29160" y="6519"/>
                </a:cubicBezTo>
                <a:cubicBezTo>
                  <a:pt x="29190" y="6276"/>
                  <a:pt x="29221" y="6002"/>
                  <a:pt x="29221" y="5759"/>
                </a:cubicBezTo>
                <a:cubicBezTo>
                  <a:pt x="29221" y="2902"/>
                  <a:pt x="27154" y="501"/>
                  <a:pt x="24357" y="75"/>
                </a:cubicBezTo>
                <a:cubicBezTo>
                  <a:pt x="24049" y="25"/>
                  <a:pt x="23742" y="1"/>
                  <a:pt x="234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196253" y="226245"/>
            <a:ext cx="1138549" cy="508688"/>
          </a:xfrm>
          <a:custGeom>
            <a:avLst/>
            <a:gdLst/>
            <a:ahLst/>
            <a:cxnLst/>
            <a:rect l="l" t="t" r="r" b="b"/>
            <a:pathLst>
              <a:path w="52251" h="23345" extrusionOk="0">
                <a:moveTo>
                  <a:pt x="52251" y="18694"/>
                </a:moveTo>
                <a:cubicBezTo>
                  <a:pt x="52251" y="15837"/>
                  <a:pt x="49363" y="13892"/>
                  <a:pt x="46719" y="14956"/>
                </a:cubicBezTo>
                <a:cubicBezTo>
                  <a:pt x="46445" y="14712"/>
                  <a:pt x="46141" y="14500"/>
                  <a:pt x="45807" y="14348"/>
                </a:cubicBezTo>
                <a:cubicBezTo>
                  <a:pt x="46749" y="12433"/>
                  <a:pt x="45716" y="10123"/>
                  <a:pt x="43649" y="9606"/>
                </a:cubicBezTo>
                <a:cubicBezTo>
                  <a:pt x="42463" y="5776"/>
                  <a:pt x="38907" y="3192"/>
                  <a:pt x="34925" y="3192"/>
                </a:cubicBezTo>
                <a:cubicBezTo>
                  <a:pt x="34044" y="3192"/>
                  <a:pt x="33193" y="3314"/>
                  <a:pt x="32372" y="3557"/>
                </a:cubicBezTo>
                <a:cubicBezTo>
                  <a:pt x="31612" y="1"/>
                  <a:pt x="26414" y="457"/>
                  <a:pt x="26262" y="4074"/>
                </a:cubicBezTo>
                <a:cubicBezTo>
                  <a:pt x="22311" y="2463"/>
                  <a:pt x="17964" y="5259"/>
                  <a:pt x="17782" y="9545"/>
                </a:cubicBezTo>
                <a:cubicBezTo>
                  <a:pt x="16475" y="10031"/>
                  <a:pt x="15350" y="10943"/>
                  <a:pt x="14621" y="12159"/>
                </a:cubicBezTo>
                <a:cubicBezTo>
                  <a:pt x="14165" y="12007"/>
                  <a:pt x="13648" y="11946"/>
                  <a:pt x="13162" y="11946"/>
                </a:cubicBezTo>
                <a:cubicBezTo>
                  <a:pt x="12159" y="11946"/>
                  <a:pt x="11186" y="12220"/>
                  <a:pt x="10335" y="12767"/>
                </a:cubicBezTo>
                <a:cubicBezTo>
                  <a:pt x="7204" y="10031"/>
                  <a:pt x="2280" y="11490"/>
                  <a:pt x="1125" y="15503"/>
                </a:cubicBezTo>
                <a:cubicBezTo>
                  <a:pt x="0" y="19515"/>
                  <a:pt x="3435" y="23345"/>
                  <a:pt x="7539" y="22646"/>
                </a:cubicBezTo>
                <a:cubicBezTo>
                  <a:pt x="7721" y="22706"/>
                  <a:pt x="7903" y="22737"/>
                  <a:pt x="8086" y="22737"/>
                </a:cubicBezTo>
                <a:lnTo>
                  <a:pt x="48573" y="22737"/>
                </a:lnTo>
                <a:cubicBezTo>
                  <a:pt x="48816" y="22737"/>
                  <a:pt x="49059" y="22676"/>
                  <a:pt x="49272" y="22585"/>
                </a:cubicBezTo>
                <a:cubicBezTo>
                  <a:pt x="51035" y="22099"/>
                  <a:pt x="52251" y="20518"/>
                  <a:pt x="52251" y="186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157317" y="1709421"/>
            <a:ext cx="909406" cy="380867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476481" y="1273088"/>
            <a:ext cx="723275" cy="761669"/>
          </a:xfrm>
          <a:custGeom>
            <a:avLst/>
            <a:gdLst/>
            <a:ahLst/>
            <a:cxnLst/>
            <a:rect l="l" t="t" r="r" b="b"/>
            <a:pathLst>
              <a:path w="33193" h="34955" extrusionOk="0">
                <a:moveTo>
                  <a:pt x="16597" y="0"/>
                </a:moveTo>
                <a:cubicBezTo>
                  <a:pt x="18846" y="7173"/>
                  <a:pt x="21490" y="7265"/>
                  <a:pt x="26840" y="3344"/>
                </a:cubicBezTo>
                <a:cubicBezTo>
                  <a:pt x="24439" y="10486"/>
                  <a:pt x="26567" y="12067"/>
                  <a:pt x="33193" y="12067"/>
                </a:cubicBezTo>
                <a:cubicBezTo>
                  <a:pt x="27083" y="16444"/>
                  <a:pt x="27813" y="18967"/>
                  <a:pt x="33193" y="22888"/>
                </a:cubicBezTo>
                <a:cubicBezTo>
                  <a:pt x="25655" y="22797"/>
                  <a:pt x="24804" y="25289"/>
                  <a:pt x="26840" y="31611"/>
                </a:cubicBezTo>
                <a:cubicBezTo>
                  <a:pt x="20822" y="27113"/>
                  <a:pt x="18633" y="28602"/>
                  <a:pt x="16597" y="34955"/>
                </a:cubicBezTo>
                <a:cubicBezTo>
                  <a:pt x="14347" y="27782"/>
                  <a:pt x="11703" y="27690"/>
                  <a:pt x="6323" y="31611"/>
                </a:cubicBezTo>
                <a:cubicBezTo>
                  <a:pt x="8724" y="24468"/>
                  <a:pt x="6627" y="22888"/>
                  <a:pt x="1" y="22888"/>
                </a:cubicBezTo>
                <a:cubicBezTo>
                  <a:pt x="6110" y="18511"/>
                  <a:pt x="5381" y="15988"/>
                  <a:pt x="1" y="12067"/>
                </a:cubicBezTo>
                <a:cubicBezTo>
                  <a:pt x="7508" y="12158"/>
                  <a:pt x="8390" y="9666"/>
                  <a:pt x="6323" y="3344"/>
                </a:cubicBezTo>
                <a:cubicBezTo>
                  <a:pt x="12372" y="7842"/>
                  <a:pt x="14530" y="6353"/>
                  <a:pt x="16597" y="0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620207" y="1436010"/>
            <a:ext cx="435822" cy="435822"/>
          </a:xfrm>
          <a:custGeom>
            <a:avLst/>
            <a:gdLst/>
            <a:ahLst/>
            <a:cxnLst/>
            <a:rect l="l" t="t" r="r" b="b"/>
            <a:pathLst>
              <a:path w="20001" h="20001" extrusionOk="0">
                <a:moveTo>
                  <a:pt x="20001" y="10000"/>
                </a:moveTo>
                <a:cubicBezTo>
                  <a:pt x="20001" y="15532"/>
                  <a:pt x="15533" y="20001"/>
                  <a:pt x="10001" y="20001"/>
                </a:cubicBezTo>
                <a:cubicBezTo>
                  <a:pt x="4469" y="20001"/>
                  <a:pt x="1" y="15532"/>
                  <a:pt x="1" y="10000"/>
                </a:cubicBezTo>
                <a:cubicBezTo>
                  <a:pt x="1" y="4468"/>
                  <a:pt x="4469" y="0"/>
                  <a:pt x="10001" y="0"/>
                </a:cubicBezTo>
                <a:cubicBezTo>
                  <a:pt x="15533" y="0"/>
                  <a:pt x="20001" y="4468"/>
                  <a:pt x="20001" y="10000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694380" y="1510182"/>
            <a:ext cx="287475" cy="287475"/>
          </a:xfrm>
          <a:custGeom>
            <a:avLst/>
            <a:gdLst/>
            <a:ahLst/>
            <a:cxnLst/>
            <a:rect l="l" t="t" r="r" b="b"/>
            <a:pathLst>
              <a:path w="13193" h="13193" extrusionOk="0">
                <a:moveTo>
                  <a:pt x="13193" y="6596"/>
                </a:moveTo>
                <a:cubicBezTo>
                  <a:pt x="13193" y="10244"/>
                  <a:pt x="10244" y="13192"/>
                  <a:pt x="6597" y="13192"/>
                </a:cubicBezTo>
                <a:cubicBezTo>
                  <a:pt x="2949" y="13192"/>
                  <a:pt x="1" y="10244"/>
                  <a:pt x="1" y="6596"/>
                </a:cubicBezTo>
                <a:cubicBezTo>
                  <a:pt x="1" y="2949"/>
                  <a:pt x="2949" y="1"/>
                  <a:pt x="6597" y="1"/>
                </a:cubicBezTo>
                <a:cubicBezTo>
                  <a:pt x="10244" y="1"/>
                  <a:pt x="13193" y="2949"/>
                  <a:pt x="13193" y="6596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016194" y="272114"/>
            <a:ext cx="839176" cy="359666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868713" y="464573"/>
            <a:ext cx="850850" cy="359653"/>
          </a:xfrm>
          <a:custGeom>
            <a:avLst/>
            <a:gdLst/>
            <a:ahLst/>
            <a:cxnLst/>
            <a:rect l="l" t="t" r="r" b="b"/>
            <a:pathLst>
              <a:path w="48330" h="20429" extrusionOk="0">
                <a:moveTo>
                  <a:pt x="20826" y="1"/>
                </a:moveTo>
                <a:cubicBezTo>
                  <a:pt x="18642" y="1"/>
                  <a:pt x="16629" y="1402"/>
                  <a:pt x="15927" y="3559"/>
                </a:cubicBezTo>
                <a:lnTo>
                  <a:pt x="15897" y="3559"/>
                </a:lnTo>
                <a:cubicBezTo>
                  <a:pt x="14316" y="3559"/>
                  <a:pt x="12949" y="4654"/>
                  <a:pt x="12614" y="6173"/>
                </a:cubicBezTo>
                <a:cubicBezTo>
                  <a:pt x="12371" y="6143"/>
                  <a:pt x="12128" y="6143"/>
                  <a:pt x="11854" y="6113"/>
                </a:cubicBezTo>
                <a:cubicBezTo>
                  <a:pt x="9818" y="6143"/>
                  <a:pt x="7994" y="7359"/>
                  <a:pt x="7234" y="9243"/>
                </a:cubicBezTo>
                <a:cubicBezTo>
                  <a:pt x="5046" y="9882"/>
                  <a:pt x="3465" y="11736"/>
                  <a:pt x="3222" y="13985"/>
                </a:cubicBezTo>
                <a:cubicBezTo>
                  <a:pt x="0" y="15535"/>
                  <a:pt x="1064" y="20399"/>
                  <a:pt x="4681" y="20429"/>
                </a:cubicBezTo>
                <a:lnTo>
                  <a:pt x="43648" y="20429"/>
                </a:lnTo>
                <a:cubicBezTo>
                  <a:pt x="46992" y="20429"/>
                  <a:pt x="48329" y="16082"/>
                  <a:pt x="45563" y="14228"/>
                </a:cubicBezTo>
                <a:cubicBezTo>
                  <a:pt x="45350" y="11310"/>
                  <a:pt x="42949" y="9061"/>
                  <a:pt x="40031" y="9061"/>
                </a:cubicBezTo>
                <a:lnTo>
                  <a:pt x="39727" y="9061"/>
                </a:lnTo>
                <a:cubicBezTo>
                  <a:pt x="39180" y="8423"/>
                  <a:pt x="38481" y="7936"/>
                  <a:pt x="37691" y="7693"/>
                </a:cubicBezTo>
                <a:lnTo>
                  <a:pt x="37691" y="7511"/>
                </a:lnTo>
                <a:cubicBezTo>
                  <a:pt x="37691" y="6082"/>
                  <a:pt x="36596" y="4866"/>
                  <a:pt x="35168" y="4745"/>
                </a:cubicBezTo>
                <a:cubicBezTo>
                  <a:pt x="34462" y="3152"/>
                  <a:pt x="33044" y="2423"/>
                  <a:pt x="31632" y="2423"/>
                </a:cubicBezTo>
                <a:cubicBezTo>
                  <a:pt x="29701" y="2423"/>
                  <a:pt x="27778" y="3786"/>
                  <a:pt x="27690" y="6173"/>
                </a:cubicBezTo>
                <a:cubicBezTo>
                  <a:pt x="27295" y="5900"/>
                  <a:pt x="26839" y="5748"/>
                  <a:pt x="26383" y="5748"/>
                </a:cubicBezTo>
                <a:cubicBezTo>
                  <a:pt x="26232" y="5778"/>
                  <a:pt x="26049" y="5778"/>
                  <a:pt x="25867" y="5809"/>
                </a:cubicBezTo>
                <a:cubicBezTo>
                  <a:pt x="26262" y="3195"/>
                  <a:pt x="24529" y="702"/>
                  <a:pt x="21946" y="125"/>
                </a:cubicBezTo>
                <a:cubicBezTo>
                  <a:pt x="21571" y="41"/>
                  <a:pt x="21196" y="1"/>
                  <a:pt x="208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79660" y="1373121"/>
            <a:ext cx="2098922" cy="2125854"/>
          </a:xfrm>
          <a:custGeom>
            <a:avLst/>
            <a:gdLst/>
            <a:ahLst/>
            <a:cxnLst/>
            <a:rect l="l" t="t" r="r" b="b"/>
            <a:pathLst>
              <a:path w="96325" h="97561" extrusionOk="0">
                <a:moveTo>
                  <a:pt x="15401" y="0"/>
                </a:moveTo>
                <a:cubicBezTo>
                  <a:pt x="15295" y="0"/>
                  <a:pt x="15197" y="20"/>
                  <a:pt x="15107" y="60"/>
                </a:cubicBezTo>
                <a:cubicBezTo>
                  <a:pt x="12949" y="1033"/>
                  <a:pt x="16475" y="13495"/>
                  <a:pt x="22980" y="27933"/>
                </a:cubicBezTo>
                <a:cubicBezTo>
                  <a:pt x="27448" y="37872"/>
                  <a:pt x="32159" y="46140"/>
                  <a:pt x="35351" y="50031"/>
                </a:cubicBezTo>
                <a:cubicBezTo>
                  <a:pt x="34104" y="51338"/>
                  <a:pt x="33831" y="53344"/>
                  <a:pt x="34712" y="54924"/>
                </a:cubicBezTo>
                <a:cubicBezTo>
                  <a:pt x="30548" y="57842"/>
                  <a:pt x="23861" y="64469"/>
                  <a:pt x="16961" y="72706"/>
                </a:cubicBezTo>
                <a:cubicBezTo>
                  <a:pt x="6779" y="84834"/>
                  <a:pt x="0" y="95867"/>
                  <a:pt x="1794" y="97387"/>
                </a:cubicBezTo>
                <a:cubicBezTo>
                  <a:pt x="1934" y="97504"/>
                  <a:pt x="2121" y="97561"/>
                  <a:pt x="2352" y="97561"/>
                </a:cubicBezTo>
                <a:cubicBezTo>
                  <a:pt x="5114" y="97561"/>
                  <a:pt x="14098" y="89371"/>
                  <a:pt x="23496" y="78177"/>
                </a:cubicBezTo>
                <a:cubicBezTo>
                  <a:pt x="30639" y="69666"/>
                  <a:pt x="36111" y="61672"/>
                  <a:pt x="38117" y="57143"/>
                </a:cubicBezTo>
                <a:cubicBezTo>
                  <a:pt x="38225" y="57152"/>
                  <a:pt x="38333" y="57156"/>
                  <a:pt x="38440" y="57156"/>
                </a:cubicBezTo>
                <a:cubicBezTo>
                  <a:pt x="39872" y="57156"/>
                  <a:pt x="41214" y="56412"/>
                  <a:pt x="41977" y="55167"/>
                </a:cubicBezTo>
                <a:cubicBezTo>
                  <a:pt x="46536" y="57022"/>
                  <a:pt x="56081" y="58937"/>
                  <a:pt x="67145" y="60061"/>
                </a:cubicBezTo>
                <a:cubicBezTo>
                  <a:pt x="73118" y="60661"/>
                  <a:pt x="78689" y="60950"/>
                  <a:pt x="83316" y="60950"/>
                </a:cubicBezTo>
                <a:cubicBezTo>
                  <a:pt x="90886" y="60950"/>
                  <a:pt x="95930" y="60176"/>
                  <a:pt x="96081" y="58724"/>
                </a:cubicBezTo>
                <a:cubicBezTo>
                  <a:pt x="96324" y="56353"/>
                  <a:pt x="83741" y="53192"/>
                  <a:pt x="68026" y="51581"/>
                </a:cubicBezTo>
                <a:cubicBezTo>
                  <a:pt x="62125" y="50984"/>
                  <a:pt x="56618" y="50704"/>
                  <a:pt x="52025" y="50704"/>
                </a:cubicBezTo>
                <a:cubicBezTo>
                  <a:pt x="47960" y="50704"/>
                  <a:pt x="44611" y="50924"/>
                  <a:pt x="42342" y="51338"/>
                </a:cubicBezTo>
                <a:cubicBezTo>
                  <a:pt x="41795" y="49970"/>
                  <a:pt x="40548" y="48997"/>
                  <a:pt x="39089" y="48754"/>
                </a:cubicBezTo>
                <a:cubicBezTo>
                  <a:pt x="38421" y="43891"/>
                  <a:pt x="35320" y="34650"/>
                  <a:pt x="30731" y="24438"/>
                </a:cubicBezTo>
                <a:cubicBezTo>
                  <a:pt x="24525" y="10599"/>
                  <a:pt x="17845" y="0"/>
                  <a:pt x="15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867300" y="908349"/>
            <a:ext cx="1432409" cy="604716"/>
          </a:xfrm>
          <a:custGeom>
            <a:avLst/>
            <a:gdLst/>
            <a:ahLst/>
            <a:cxnLst/>
            <a:rect l="l" t="t" r="r" b="b"/>
            <a:pathLst>
              <a:path w="65737" h="27752" extrusionOk="0">
                <a:moveTo>
                  <a:pt x="28339" y="1"/>
                </a:moveTo>
                <a:cubicBezTo>
                  <a:pt x="25404" y="1"/>
                  <a:pt x="22710" y="1907"/>
                  <a:pt x="21754" y="4802"/>
                </a:cubicBezTo>
                <a:lnTo>
                  <a:pt x="21693" y="4802"/>
                </a:lnTo>
                <a:cubicBezTo>
                  <a:pt x="19565" y="4833"/>
                  <a:pt x="17741" y="6292"/>
                  <a:pt x="17255" y="8359"/>
                </a:cubicBezTo>
                <a:cubicBezTo>
                  <a:pt x="16921" y="8328"/>
                  <a:pt x="16586" y="8298"/>
                  <a:pt x="16252" y="8298"/>
                </a:cubicBezTo>
                <a:cubicBezTo>
                  <a:pt x="13486" y="8298"/>
                  <a:pt x="10994" y="9970"/>
                  <a:pt x="9930" y="12553"/>
                </a:cubicBezTo>
                <a:cubicBezTo>
                  <a:pt x="7012" y="13374"/>
                  <a:pt x="4854" y="15897"/>
                  <a:pt x="4519" y="18936"/>
                </a:cubicBezTo>
                <a:cubicBezTo>
                  <a:pt x="0" y="20999"/>
                  <a:pt x="1473" y="27751"/>
                  <a:pt x="6431" y="27751"/>
                </a:cubicBezTo>
                <a:cubicBezTo>
                  <a:pt x="6442" y="27751"/>
                  <a:pt x="6453" y="27751"/>
                  <a:pt x="6465" y="27751"/>
                </a:cubicBezTo>
                <a:lnTo>
                  <a:pt x="59384" y="27751"/>
                </a:lnTo>
                <a:cubicBezTo>
                  <a:pt x="63943" y="27751"/>
                  <a:pt x="65736" y="21885"/>
                  <a:pt x="61967" y="19331"/>
                </a:cubicBezTo>
                <a:lnTo>
                  <a:pt x="61967" y="19301"/>
                </a:lnTo>
                <a:cubicBezTo>
                  <a:pt x="61724" y="15350"/>
                  <a:pt x="58441" y="12280"/>
                  <a:pt x="54490" y="12280"/>
                </a:cubicBezTo>
                <a:lnTo>
                  <a:pt x="54034" y="12280"/>
                </a:lnTo>
                <a:cubicBezTo>
                  <a:pt x="53335" y="11429"/>
                  <a:pt x="52362" y="10790"/>
                  <a:pt x="51298" y="10456"/>
                </a:cubicBezTo>
                <a:lnTo>
                  <a:pt x="51298" y="10182"/>
                </a:lnTo>
                <a:cubicBezTo>
                  <a:pt x="51268" y="8237"/>
                  <a:pt x="49809" y="6626"/>
                  <a:pt x="47864" y="6444"/>
                </a:cubicBezTo>
                <a:cubicBezTo>
                  <a:pt x="46900" y="4298"/>
                  <a:pt x="44991" y="3314"/>
                  <a:pt x="43085" y="3314"/>
                </a:cubicBezTo>
                <a:cubicBezTo>
                  <a:pt x="40483" y="3314"/>
                  <a:pt x="37887" y="5148"/>
                  <a:pt x="37711" y="8359"/>
                </a:cubicBezTo>
                <a:cubicBezTo>
                  <a:pt x="37178" y="7981"/>
                  <a:pt x="36564" y="7798"/>
                  <a:pt x="35940" y="7798"/>
                </a:cubicBezTo>
                <a:cubicBezTo>
                  <a:pt x="35710" y="7798"/>
                  <a:pt x="35479" y="7823"/>
                  <a:pt x="35249" y="7872"/>
                </a:cubicBezTo>
                <a:cubicBezTo>
                  <a:pt x="35736" y="4316"/>
                  <a:pt x="33426" y="973"/>
                  <a:pt x="29900" y="182"/>
                </a:cubicBezTo>
                <a:cubicBezTo>
                  <a:pt x="29377" y="60"/>
                  <a:pt x="28854" y="1"/>
                  <a:pt x="28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-618275" y="-375325"/>
            <a:ext cx="5930825" cy="6035713"/>
          </a:xfrm>
          <a:custGeom>
            <a:avLst/>
            <a:gdLst/>
            <a:ahLst/>
            <a:cxnLst/>
            <a:rect l="l" t="t" r="r" b="b"/>
            <a:pathLst>
              <a:path w="237233" h="228929" extrusionOk="0">
                <a:moveTo>
                  <a:pt x="207323" y="16584"/>
                </a:moveTo>
                <a:cubicBezTo>
                  <a:pt x="219713" y="25774"/>
                  <a:pt x="229802" y="50132"/>
                  <a:pt x="230677" y="67814"/>
                </a:cubicBezTo>
                <a:cubicBezTo>
                  <a:pt x="231552" y="85496"/>
                  <a:pt x="211658" y="102836"/>
                  <a:pt x="212572" y="122678"/>
                </a:cubicBezTo>
                <a:cubicBezTo>
                  <a:pt x="213487" y="142521"/>
                  <a:pt x="236536" y="171039"/>
                  <a:pt x="236164" y="186869"/>
                </a:cubicBezTo>
                <a:cubicBezTo>
                  <a:pt x="235792" y="202699"/>
                  <a:pt x="245963" y="213671"/>
                  <a:pt x="210341" y="217660"/>
                </a:cubicBezTo>
                <a:cubicBezTo>
                  <a:pt x="174719" y="221649"/>
                  <a:pt x="54436" y="244498"/>
                  <a:pt x="22432" y="210802"/>
                </a:cubicBezTo>
                <a:cubicBezTo>
                  <a:pt x="-9572" y="177106"/>
                  <a:pt x="-4000" y="48507"/>
                  <a:pt x="18317" y="15486"/>
                </a:cubicBezTo>
                <a:cubicBezTo>
                  <a:pt x="40635" y="-17535"/>
                  <a:pt x="124836" y="12493"/>
                  <a:pt x="156337" y="12676"/>
                </a:cubicBezTo>
                <a:cubicBezTo>
                  <a:pt x="187838" y="12859"/>
                  <a:pt x="194933" y="7394"/>
                  <a:pt x="207323" y="16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rgbClr val="000000">
                <a:alpha val="27000"/>
              </a:srgbClr>
            </a:outerShdw>
          </a:effectLst>
        </p:spPr>
      </p:sp>
      <p:sp>
        <p:nvSpPr>
          <p:cNvPr id="39" name="Google Shape;39;p2"/>
          <p:cNvSpPr/>
          <p:nvPr/>
        </p:nvSpPr>
        <p:spPr>
          <a:xfrm>
            <a:off x="324161" y="321604"/>
            <a:ext cx="723267" cy="310161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736469" y="981536"/>
            <a:ext cx="1069017" cy="458353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624250" y="909550"/>
            <a:ext cx="4337100" cy="26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624259" y="3667250"/>
            <a:ext cx="38634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5770351" y="3215950"/>
            <a:ext cx="1054748" cy="2140991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963741" y="2374434"/>
            <a:ext cx="1466607" cy="2769062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6782623" y="2983530"/>
            <a:ext cx="2285091" cy="1631938"/>
            <a:chOff x="6839604" y="2415386"/>
            <a:chExt cx="1244671" cy="888904"/>
          </a:xfrm>
        </p:grpSpPr>
        <p:sp>
          <p:nvSpPr>
            <p:cNvPr id="84" name="Google Shape;84;p5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5"/>
          <p:cNvSpPr/>
          <p:nvPr/>
        </p:nvSpPr>
        <p:spPr>
          <a:xfrm>
            <a:off x="3991177" y="4235775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-378995">
            <a:off x="4165676" y="3960613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-9153766" flipH="1">
            <a:off x="4205380" y="4599478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flipH="1">
            <a:off x="-77579" y="0"/>
            <a:ext cx="6260795" cy="5143520"/>
          </a:xfrm>
          <a:custGeom>
            <a:avLst/>
            <a:gdLst/>
            <a:ahLst/>
            <a:cxnLst/>
            <a:rect l="l" t="t" r="r" b="b"/>
            <a:pathLst>
              <a:path w="220742" h="160735" extrusionOk="0">
                <a:moveTo>
                  <a:pt x="37267" y="0"/>
                </a:moveTo>
                <a:cubicBezTo>
                  <a:pt x="11454" y="13954"/>
                  <a:pt x="5334" y="27301"/>
                  <a:pt x="4036" y="36278"/>
                </a:cubicBezTo>
                <a:cubicBezTo>
                  <a:pt x="0" y="64258"/>
                  <a:pt x="38041" y="83201"/>
                  <a:pt x="30540" y="110073"/>
                </a:cubicBezTo>
                <a:cubicBezTo>
                  <a:pt x="26527" y="124503"/>
                  <a:pt x="12466" y="130159"/>
                  <a:pt x="14633" y="143506"/>
                </a:cubicBezTo>
                <a:cubicBezTo>
                  <a:pt x="15966" y="151685"/>
                  <a:pt x="22491" y="157400"/>
                  <a:pt x="27277" y="160734"/>
                </a:cubicBezTo>
                <a:lnTo>
                  <a:pt x="220742" y="160734"/>
                </a:lnTo>
                <a:lnTo>
                  <a:pt x="220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0063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>
            <a:off x="8059700" y="228607"/>
            <a:ext cx="855710" cy="901134"/>
            <a:chOff x="6552528" y="1639799"/>
            <a:chExt cx="559800" cy="589516"/>
          </a:xfrm>
        </p:grpSpPr>
        <p:sp>
          <p:nvSpPr>
            <p:cNvPr id="94" name="Google Shape;94;p5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5"/>
          <p:cNvSpPr/>
          <p:nvPr/>
        </p:nvSpPr>
        <p:spPr>
          <a:xfrm>
            <a:off x="5354425" y="1397523"/>
            <a:ext cx="1528734" cy="65516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5570974" y="335805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109401" y="541765"/>
            <a:ext cx="1882535" cy="793254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441394" y="2155774"/>
            <a:ext cx="1069017" cy="458353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 idx="2"/>
          </p:nvPr>
        </p:nvSpPr>
        <p:spPr>
          <a:xfrm flipH="1">
            <a:off x="1961600" y="1199450"/>
            <a:ext cx="19188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 flipH="1">
            <a:off x="1961601" y="1635781"/>
            <a:ext cx="1918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 idx="3"/>
          </p:nvPr>
        </p:nvSpPr>
        <p:spPr>
          <a:xfrm flipH="1">
            <a:off x="1961600" y="2839025"/>
            <a:ext cx="19188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 flipH="1">
            <a:off x="1961601" y="3275344"/>
            <a:ext cx="1918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9"/>
          <p:cNvGrpSpPr/>
          <p:nvPr/>
        </p:nvGrpSpPr>
        <p:grpSpPr>
          <a:xfrm>
            <a:off x="-46312" y="344624"/>
            <a:ext cx="4471268" cy="4604306"/>
            <a:chOff x="946275" y="368023"/>
            <a:chExt cx="3756421" cy="3868190"/>
          </a:xfrm>
        </p:grpSpPr>
        <p:grpSp>
          <p:nvGrpSpPr>
            <p:cNvPr id="161" name="Google Shape;161;p9"/>
            <p:cNvGrpSpPr/>
            <p:nvPr/>
          </p:nvGrpSpPr>
          <p:grpSpPr>
            <a:xfrm>
              <a:off x="946275" y="533663"/>
              <a:ext cx="3756421" cy="3702550"/>
              <a:chOff x="2066475" y="767500"/>
              <a:chExt cx="3756421" cy="370255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3158275" y="3039975"/>
                <a:ext cx="453900" cy="1020250"/>
              </a:xfrm>
              <a:custGeom>
                <a:avLst/>
                <a:gdLst/>
                <a:ahLst/>
                <a:cxnLst/>
                <a:rect l="l" t="t" r="r" b="b"/>
                <a:pathLst>
                  <a:path w="18156" h="40810" extrusionOk="0">
                    <a:moveTo>
                      <a:pt x="6231" y="1983"/>
                    </a:moveTo>
                    <a:lnTo>
                      <a:pt x="6231" y="5947"/>
                    </a:lnTo>
                    <a:lnTo>
                      <a:pt x="2360" y="5947"/>
                    </a:lnTo>
                    <a:lnTo>
                      <a:pt x="2360" y="1983"/>
                    </a:lnTo>
                    <a:close/>
                    <a:moveTo>
                      <a:pt x="13813" y="8496"/>
                    </a:moveTo>
                    <a:lnTo>
                      <a:pt x="13813" y="12460"/>
                    </a:lnTo>
                    <a:lnTo>
                      <a:pt x="9912" y="12460"/>
                    </a:lnTo>
                    <a:lnTo>
                      <a:pt x="9912" y="8496"/>
                    </a:lnTo>
                    <a:close/>
                    <a:moveTo>
                      <a:pt x="6231" y="15009"/>
                    </a:moveTo>
                    <a:lnTo>
                      <a:pt x="6231" y="18973"/>
                    </a:lnTo>
                    <a:lnTo>
                      <a:pt x="2360" y="18973"/>
                    </a:lnTo>
                    <a:lnTo>
                      <a:pt x="2360" y="15009"/>
                    </a:lnTo>
                    <a:close/>
                    <a:moveTo>
                      <a:pt x="13813" y="21553"/>
                    </a:moveTo>
                    <a:lnTo>
                      <a:pt x="13813" y="25518"/>
                    </a:lnTo>
                    <a:lnTo>
                      <a:pt x="9912" y="25518"/>
                    </a:lnTo>
                    <a:lnTo>
                      <a:pt x="9912" y="21553"/>
                    </a:lnTo>
                    <a:close/>
                    <a:moveTo>
                      <a:pt x="13813" y="28067"/>
                    </a:moveTo>
                    <a:lnTo>
                      <a:pt x="13813" y="32031"/>
                    </a:lnTo>
                    <a:lnTo>
                      <a:pt x="9912" y="32031"/>
                    </a:lnTo>
                    <a:lnTo>
                      <a:pt x="9912" y="28067"/>
                    </a:lnTo>
                    <a:close/>
                    <a:moveTo>
                      <a:pt x="6231" y="34580"/>
                    </a:moveTo>
                    <a:lnTo>
                      <a:pt x="6231" y="38544"/>
                    </a:lnTo>
                    <a:lnTo>
                      <a:pt x="2360" y="38544"/>
                    </a:lnTo>
                    <a:lnTo>
                      <a:pt x="2360" y="34580"/>
                    </a:lnTo>
                    <a:close/>
                    <a:moveTo>
                      <a:pt x="1" y="1"/>
                    </a:moveTo>
                    <a:lnTo>
                      <a:pt x="1" y="40809"/>
                    </a:lnTo>
                    <a:lnTo>
                      <a:pt x="18155" y="40809"/>
                    </a:lnTo>
                    <a:lnTo>
                      <a:pt x="1815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4406600" y="2962100"/>
                <a:ext cx="661550" cy="1291625"/>
              </a:xfrm>
              <a:custGeom>
                <a:avLst/>
                <a:gdLst/>
                <a:ahLst/>
                <a:cxnLst/>
                <a:rect l="l" t="t" r="r" b="b"/>
                <a:pathLst>
                  <a:path w="26462" h="51665" extrusionOk="0">
                    <a:moveTo>
                      <a:pt x="10573" y="2109"/>
                    </a:moveTo>
                    <a:lnTo>
                      <a:pt x="10573" y="4500"/>
                    </a:lnTo>
                    <a:lnTo>
                      <a:pt x="7930" y="4500"/>
                    </a:lnTo>
                    <a:lnTo>
                      <a:pt x="7930" y="2109"/>
                    </a:lnTo>
                    <a:close/>
                    <a:moveTo>
                      <a:pt x="16299" y="2109"/>
                    </a:moveTo>
                    <a:lnTo>
                      <a:pt x="16299" y="4500"/>
                    </a:lnTo>
                    <a:lnTo>
                      <a:pt x="13688" y="4500"/>
                    </a:lnTo>
                    <a:lnTo>
                      <a:pt x="13688" y="2109"/>
                    </a:lnTo>
                    <a:close/>
                    <a:moveTo>
                      <a:pt x="10573" y="7237"/>
                    </a:moveTo>
                    <a:lnTo>
                      <a:pt x="10573" y="9660"/>
                    </a:lnTo>
                    <a:lnTo>
                      <a:pt x="7930" y="9660"/>
                    </a:lnTo>
                    <a:lnTo>
                      <a:pt x="7930" y="7237"/>
                    </a:lnTo>
                    <a:close/>
                    <a:moveTo>
                      <a:pt x="16299" y="7237"/>
                    </a:moveTo>
                    <a:lnTo>
                      <a:pt x="16299" y="9660"/>
                    </a:lnTo>
                    <a:lnTo>
                      <a:pt x="13688" y="9660"/>
                    </a:lnTo>
                    <a:lnTo>
                      <a:pt x="13688" y="7237"/>
                    </a:lnTo>
                    <a:close/>
                    <a:moveTo>
                      <a:pt x="10573" y="12398"/>
                    </a:moveTo>
                    <a:lnTo>
                      <a:pt x="10573" y="14789"/>
                    </a:lnTo>
                    <a:lnTo>
                      <a:pt x="7930" y="14789"/>
                    </a:lnTo>
                    <a:lnTo>
                      <a:pt x="7930" y="12398"/>
                    </a:lnTo>
                    <a:close/>
                    <a:moveTo>
                      <a:pt x="16299" y="12398"/>
                    </a:moveTo>
                    <a:lnTo>
                      <a:pt x="16299" y="14789"/>
                    </a:lnTo>
                    <a:lnTo>
                      <a:pt x="13688" y="14789"/>
                    </a:lnTo>
                    <a:lnTo>
                      <a:pt x="13688" y="12398"/>
                    </a:lnTo>
                    <a:close/>
                    <a:moveTo>
                      <a:pt x="22089" y="12398"/>
                    </a:moveTo>
                    <a:lnTo>
                      <a:pt x="22089" y="14789"/>
                    </a:lnTo>
                    <a:lnTo>
                      <a:pt x="19477" y="14789"/>
                    </a:lnTo>
                    <a:lnTo>
                      <a:pt x="19477" y="12398"/>
                    </a:lnTo>
                    <a:close/>
                    <a:moveTo>
                      <a:pt x="10573" y="17526"/>
                    </a:moveTo>
                    <a:lnTo>
                      <a:pt x="10573" y="19917"/>
                    </a:lnTo>
                    <a:lnTo>
                      <a:pt x="7930" y="19917"/>
                    </a:lnTo>
                    <a:lnTo>
                      <a:pt x="7930" y="17526"/>
                    </a:lnTo>
                    <a:close/>
                    <a:moveTo>
                      <a:pt x="16299" y="17526"/>
                    </a:moveTo>
                    <a:lnTo>
                      <a:pt x="16299" y="19917"/>
                    </a:lnTo>
                    <a:lnTo>
                      <a:pt x="13688" y="19917"/>
                    </a:lnTo>
                    <a:lnTo>
                      <a:pt x="13688" y="17526"/>
                    </a:lnTo>
                    <a:close/>
                    <a:moveTo>
                      <a:pt x="22089" y="17526"/>
                    </a:moveTo>
                    <a:lnTo>
                      <a:pt x="22089" y="19917"/>
                    </a:lnTo>
                    <a:lnTo>
                      <a:pt x="19477" y="19917"/>
                    </a:lnTo>
                    <a:lnTo>
                      <a:pt x="19477" y="17526"/>
                    </a:lnTo>
                    <a:close/>
                    <a:moveTo>
                      <a:pt x="10573" y="22655"/>
                    </a:moveTo>
                    <a:lnTo>
                      <a:pt x="10573" y="25077"/>
                    </a:lnTo>
                    <a:lnTo>
                      <a:pt x="7930" y="25077"/>
                    </a:lnTo>
                    <a:lnTo>
                      <a:pt x="7930" y="22655"/>
                    </a:lnTo>
                    <a:close/>
                    <a:moveTo>
                      <a:pt x="16299" y="22655"/>
                    </a:moveTo>
                    <a:lnTo>
                      <a:pt x="16299" y="25077"/>
                    </a:lnTo>
                    <a:lnTo>
                      <a:pt x="13688" y="25077"/>
                    </a:lnTo>
                    <a:lnTo>
                      <a:pt x="13688" y="22655"/>
                    </a:lnTo>
                    <a:close/>
                    <a:moveTo>
                      <a:pt x="22089" y="22655"/>
                    </a:moveTo>
                    <a:lnTo>
                      <a:pt x="22089" y="25077"/>
                    </a:lnTo>
                    <a:lnTo>
                      <a:pt x="19477" y="25077"/>
                    </a:lnTo>
                    <a:lnTo>
                      <a:pt x="19477" y="22655"/>
                    </a:lnTo>
                    <a:close/>
                    <a:moveTo>
                      <a:pt x="10573" y="27815"/>
                    </a:moveTo>
                    <a:lnTo>
                      <a:pt x="10573" y="30206"/>
                    </a:lnTo>
                    <a:lnTo>
                      <a:pt x="7930" y="30206"/>
                    </a:lnTo>
                    <a:lnTo>
                      <a:pt x="7930" y="27815"/>
                    </a:lnTo>
                    <a:close/>
                    <a:moveTo>
                      <a:pt x="16299" y="27815"/>
                    </a:moveTo>
                    <a:lnTo>
                      <a:pt x="16299" y="30206"/>
                    </a:lnTo>
                    <a:lnTo>
                      <a:pt x="13688" y="30206"/>
                    </a:lnTo>
                    <a:lnTo>
                      <a:pt x="13688" y="27815"/>
                    </a:lnTo>
                    <a:close/>
                    <a:moveTo>
                      <a:pt x="22089" y="27815"/>
                    </a:moveTo>
                    <a:lnTo>
                      <a:pt x="22089" y="30206"/>
                    </a:lnTo>
                    <a:lnTo>
                      <a:pt x="19477" y="30206"/>
                    </a:lnTo>
                    <a:lnTo>
                      <a:pt x="19477" y="27815"/>
                    </a:lnTo>
                    <a:close/>
                    <a:moveTo>
                      <a:pt x="10573" y="32943"/>
                    </a:moveTo>
                    <a:lnTo>
                      <a:pt x="10573" y="35335"/>
                    </a:lnTo>
                    <a:lnTo>
                      <a:pt x="7930" y="35335"/>
                    </a:lnTo>
                    <a:lnTo>
                      <a:pt x="7930" y="32943"/>
                    </a:lnTo>
                    <a:close/>
                    <a:moveTo>
                      <a:pt x="16299" y="32943"/>
                    </a:moveTo>
                    <a:lnTo>
                      <a:pt x="16299" y="35335"/>
                    </a:lnTo>
                    <a:lnTo>
                      <a:pt x="13688" y="35335"/>
                    </a:lnTo>
                    <a:lnTo>
                      <a:pt x="13688" y="32943"/>
                    </a:lnTo>
                    <a:close/>
                    <a:moveTo>
                      <a:pt x="22089" y="32943"/>
                    </a:moveTo>
                    <a:lnTo>
                      <a:pt x="22089" y="35335"/>
                    </a:lnTo>
                    <a:lnTo>
                      <a:pt x="19477" y="35335"/>
                    </a:lnTo>
                    <a:lnTo>
                      <a:pt x="19477" y="32943"/>
                    </a:lnTo>
                    <a:close/>
                    <a:moveTo>
                      <a:pt x="10573" y="38104"/>
                    </a:moveTo>
                    <a:lnTo>
                      <a:pt x="10573" y="40495"/>
                    </a:lnTo>
                    <a:lnTo>
                      <a:pt x="7930" y="40495"/>
                    </a:lnTo>
                    <a:lnTo>
                      <a:pt x="7930" y="38104"/>
                    </a:lnTo>
                    <a:close/>
                    <a:moveTo>
                      <a:pt x="16299" y="38104"/>
                    </a:moveTo>
                    <a:lnTo>
                      <a:pt x="16299" y="40495"/>
                    </a:lnTo>
                    <a:lnTo>
                      <a:pt x="13688" y="40495"/>
                    </a:lnTo>
                    <a:lnTo>
                      <a:pt x="13688" y="38104"/>
                    </a:lnTo>
                    <a:close/>
                    <a:moveTo>
                      <a:pt x="22089" y="38104"/>
                    </a:moveTo>
                    <a:lnTo>
                      <a:pt x="22089" y="40495"/>
                    </a:lnTo>
                    <a:lnTo>
                      <a:pt x="19477" y="40495"/>
                    </a:lnTo>
                    <a:lnTo>
                      <a:pt x="19477" y="38104"/>
                    </a:lnTo>
                    <a:close/>
                    <a:moveTo>
                      <a:pt x="5192" y="1"/>
                    </a:moveTo>
                    <a:lnTo>
                      <a:pt x="5192" y="18250"/>
                    </a:lnTo>
                    <a:lnTo>
                      <a:pt x="1" y="18250"/>
                    </a:lnTo>
                    <a:lnTo>
                      <a:pt x="1" y="51665"/>
                    </a:lnTo>
                    <a:lnTo>
                      <a:pt x="26462" y="51665"/>
                    </a:lnTo>
                    <a:lnTo>
                      <a:pt x="26462" y="10447"/>
                    </a:lnTo>
                    <a:lnTo>
                      <a:pt x="20043" y="10447"/>
                    </a:lnTo>
                    <a:lnTo>
                      <a:pt x="2004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656975" y="2874000"/>
                <a:ext cx="680450" cy="1360050"/>
              </a:xfrm>
              <a:custGeom>
                <a:avLst/>
                <a:gdLst/>
                <a:ahLst/>
                <a:cxnLst/>
                <a:rect l="l" t="t" r="r" b="b"/>
                <a:pathLst>
                  <a:path w="27218" h="54402" extrusionOk="0">
                    <a:moveTo>
                      <a:pt x="15041" y="1952"/>
                    </a:moveTo>
                    <a:lnTo>
                      <a:pt x="15041" y="4217"/>
                    </a:lnTo>
                    <a:lnTo>
                      <a:pt x="11202" y="4217"/>
                    </a:lnTo>
                    <a:lnTo>
                      <a:pt x="11202" y="1952"/>
                    </a:lnTo>
                    <a:close/>
                    <a:moveTo>
                      <a:pt x="21522" y="1952"/>
                    </a:moveTo>
                    <a:lnTo>
                      <a:pt x="21522" y="4217"/>
                    </a:lnTo>
                    <a:lnTo>
                      <a:pt x="17715" y="4217"/>
                    </a:lnTo>
                    <a:lnTo>
                      <a:pt x="17715" y="1952"/>
                    </a:lnTo>
                    <a:close/>
                    <a:moveTo>
                      <a:pt x="15041" y="6356"/>
                    </a:moveTo>
                    <a:lnTo>
                      <a:pt x="15041" y="8622"/>
                    </a:lnTo>
                    <a:lnTo>
                      <a:pt x="11202" y="8622"/>
                    </a:lnTo>
                    <a:lnTo>
                      <a:pt x="11202" y="6356"/>
                    </a:lnTo>
                    <a:close/>
                    <a:moveTo>
                      <a:pt x="21522" y="6356"/>
                    </a:moveTo>
                    <a:lnTo>
                      <a:pt x="21522" y="8622"/>
                    </a:lnTo>
                    <a:lnTo>
                      <a:pt x="17715" y="8622"/>
                    </a:lnTo>
                    <a:lnTo>
                      <a:pt x="17715" y="6356"/>
                    </a:lnTo>
                    <a:close/>
                    <a:moveTo>
                      <a:pt x="15041" y="10730"/>
                    </a:moveTo>
                    <a:lnTo>
                      <a:pt x="15041" y="12995"/>
                    </a:lnTo>
                    <a:lnTo>
                      <a:pt x="11202" y="12995"/>
                    </a:lnTo>
                    <a:lnTo>
                      <a:pt x="11202" y="10730"/>
                    </a:lnTo>
                    <a:close/>
                    <a:moveTo>
                      <a:pt x="21522" y="10730"/>
                    </a:moveTo>
                    <a:lnTo>
                      <a:pt x="21522" y="12995"/>
                    </a:lnTo>
                    <a:lnTo>
                      <a:pt x="17715" y="12995"/>
                    </a:lnTo>
                    <a:lnTo>
                      <a:pt x="17715" y="10730"/>
                    </a:lnTo>
                    <a:close/>
                    <a:moveTo>
                      <a:pt x="15041" y="15135"/>
                    </a:moveTo>
                    <a:lnTo>
                      <a:pt x="15041" y="17400"/>
                    </a:lnTo>
                    <a:lnTo>
                      <a:pt x="11202" y="17400"/>
                    </a:lnTo>
                    <a:lnTo>
                      <a:pt x="11202" y="15135"/>
                    </a:lnTo>
                    <a:close/>
                    <a:moveTo>
                      <a:pt x="21522" y="15135"/>
                    </a:moveTo>
                    <a:lnTo>
                      <a:pt x="21522" y="17400"/>
                    </a:lnTo>
                    <a:lnTo>
                      <a:pt x="17715" y="17400"/>
                    </a:lnTo>
                    <a:lnTo>
                      <a:pt x="17715" y="15135"/>
                    </a:lnTo>
                    <a:close/>
                    <a:moveTo>
                      <a:pt x="15041" y="19540"/>
                    </a:moveTo>
                    <a:lnTo>
                      <a:pt x="15041" y="21805"/>
                    </a:lnTo>
                    <a:lnTo>
                      <a:pt x="11202" y="21805"/>
                    </a:lnTo>
                    <a:lnTo>
                      <a:pt x="11202" y="19540"/>
                    </a:lnTo>
                    <a:close/>
                    <a:moveTo>
                      <a:pt x="21522" y="19540"/>
                    </a:moveTo>
                    <a:lnTo>
                      <a:pt x="21522" y="21805"/>
                    </a:lnTo>
                    <a:lnTo>
                      <a:pt x="17715" y="21805"/>
                    </a:lnTo>
                    <a:lnTo>
                      <a:pt x="17715" y="19540"/>
                    </a:lnTo>
                    <a:close/>
                    <a:moveTo>
                      <a:pt x="15041" y="23913"/>
                    </a:moveTo>
                    <a:lnTo>
                      <a:pt x="15041" y="26179"/>
                    </a:lnTo>
                    <a:lnTo>
                      <a:pt x="11202" y="26179"/>
                    </a:lnTo>
                    <a:lnTo>
                      <a:pt x="11202" y="23913"/>
                    </a:lnTo>
                    <a:close/>
                    <a:moveTo>
                      <a:pt x="21522" y="23913"/>
                    </a:moveTo>
                    <a:lnTo>
                      <a:pt x="21522" y="26179"/>
                    </a:lnTo>
                    <a:lnTo>
                      <a:pt x="17715" y="26179"/>
                    </a:lnTo>
                    <a:lnTo>
                      <a:pt x="17715" y="23913"/>
                    </a:lnTo>
                    <a:close/>
                    <a:moveTo>
                      <a:pt x="15041" y="28318"/>
                    </a:moveTo>
                    <a:lnTo>
                      <a:pt x="15041" y="30584"/>
                    </a:lnTo>
                    <a:lnTo>
                      <a:pt x="11202" y="30584"/>
                    </a:lnTo>
                    <a:lnTo>
                      <a:pt x="11202" y="28318"/>
                    </a:lnTo>
                    <a:close/>
                    <a:moveTo>
                      <a:pt x="21522" y="28318"/>
                    </a:moveTo>
                    <a:lnTo>
                      <a:pt x="21522" y="30584"/>
                    </a:lnTo>
                    <a:lnTo>
                      <a:pt x="17715" y="30584"/>
                    </a:lnTo>
                    <a:lnTo>
                      <a:pt x="17715" y="28318"/>
                    </a:lnTo>
                    <a:close/>
                    <a:moveTo>
                      <a:pt x="15041" y="32723"/>
                    </a:moveTo>
                    <a:lnTo>
                      <a:pt x="15041" y="34989"/>
                    </a:lnTo>
                    <a:lnTo>
                      <a:pt x="11202" y="34989"/>
                    </a:lnTo>
                    <a:lnTo>
                      <a:pt x="11202" y="32723"/>
                    </a:lnTo>
                    <a:close/>
                    <a:moveTo>
                      <a:pt x="21522" y="32723"/>
                    </a:moveTo>
                    <a:lnTo>
                      <a:pt x="21522" y="34989"/>
                    </a:lnTo>
                    <a:lnTo>
                      <a:pt x="17715" y="34989"/>
                    </a:lnTo>
                    <a:lnTo>
                      <a:pt x="17715" y="32723"/>
                    </a:lnTo>
                    <a:close/>
                    <a:moveTo>
                      <a:pt x="15041" y="37097"/>
                    </a:moveTo>
                    <a:lnTo>
                      <a:pt x="15041" y="39362"/>
                    </a:lnTo>
                    <a:lnTo>
                      <a:pt x="11202" y="39362"/>
                    </a:lnTo>
                    <a:lnTo>
                      <a:pt x="11202" y="37097"/>
                    </a:lnTo>
                    <a:close/>
                    <a:moveTo>
                      <a:pt x="21522" y="37097"/>
                    </a:moveTo>
                    <a:lnTo>
                      <a:pt x="21522" y="39362"/>
                    </a:lnTo>
                    <a:lnTo>
                      <a:pt x="17715" y="39362"/>
                    </a:lnTo>
                    <a:lnTo>
                      <a:pt x="17715" y="37097"/>
                    </a:lnTo>
                    <a:close/>
                    <a:moveTo>
                      <a:pt x="9062" y="1"/>
                    </a:moveTo>
                    <a:lnTo>
                      <a:pt x="9062" y="13562"/>
                    </a:lnTo>
                    <a:lnTo>
                      <a:pt x="1" y="13562"/>
                    </a:lnTo>
                    <a:lnTo>
                      <a:pt x="1" y="54402"/>
                    </a:lnTo>
                    <a:lnTo>
                      <a:pt x="27217" y="54402"/>
                    </a:lnTo>
                    <a:lnTo>
                      <a:pt x="272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2418100" y="2700175"/>
                <a:ext cx="588400" cy="1360050"/>
              </a:xfrm>
              <a:custGeom>
                <a:avLst/>
                <a:gdLst/>
                <a:ahLst/>
                <a:cxnLst/>
                <a:rect l="l" t="t" r="r" b="b"/>
                <a:pathLst>
                  <a:path w="23536" h="54402" extrusionOk="0">
                    <a:moveTo>
                      <a:pt x="21175" y="2045"/>
                    </a:moveTo>
                    <a:lnTo>
                      <a:pt x="21175" y="4594"/>
                    </a:lnTo>
                    <a:lnTo>
                      <a:pt x="17400" y="4594"/>
                    </a:lnTo>
                    <a:lnTo>
                      <a:pt x="17400" y="2045"/>
                    </a:lnTo>
                    <a:close/>
                    <a:moveTo>
                      <a:pt x="21175" y="7048"/>
                    </a:moveTo>
                    <a:lnTo>
                      <a:pt x="21175" y="9597"/>
                    </a:lnTo>
                    <a:lnTo>
                      <a:pt x="17400" y="9597"/>
                    </a:lnTo>
                    <a:lnTo>
                      <a:pt x="17400" y="7048"/>
                    </a:lnTo>
                    <a:close/>
                    <a:moveTo>
                      <a:pt x="21175" y="12051"/>
                    </a:moveTo>
                    <a:lnTo>
                      <a:pt x="21175" y="14599"/>
                    </a:lnTo>
                    <a:lnTo>
                      <a:pt x="17400" y="14599"/>
                    </a:lnTo>
                    <a:lnTo>
                      <a:pt x="17400" y="12051"/>
                    </a:lnTo>
                    <a:close/>
                    <a:moveTo>
                      <a:pt x="13246" y="17085"/>
                    </a:moveTo>
                    <a:lnTo>
                      <a:pt x="13246" y="19634"/>
                    </a:lnTo>
                    <a:lnTo>
                      <a:pt x="9471" y="19634"/>
                    </a:lnTo>
                    <a:lnTo>
                      <a:pt x="9471" y="17085"/>
                    </a:lnTo>
                    <a:close/>
                    <a:moveTo>
                      <a:pt x="21175" y="17054"/>
                    </a:moveTo>
                    <a:lnTo>
                      <a:pt x="21175" y="19634"/>
                    </a:lnTo>
                    <a:lnTo>
                      <a:pt x="17400" y="19634"/>
                    </a:lnTo>
                    <a:lnTo>
                      <a:pt x="17400" y="17054"/>
                    </a:lnTo>
                    <a:close/>
                    <a:moveTo>
                      <a:pt x="13246" y="22088"/>
                    </a:moveTo>
                    <a:lnTo>
                      <a:pt x="13246" y="24636"/>
                    </a:lnTo>
                    <a:lnTo>
                      <a:pt x="9471" y="24636"/>
                    </a:lnTo>
                    <a:lnTo>
                      <a:pt x="9471" y="22088"/>
                    </a:lnTo>
                    <a:close/>
                    <a:moveTo>
                      <a:pt x="21175" y="22088"/>
                    </a:moveTo>
                    <a:lnTo>
                      <a:pt x="21175" y="24636"/>
                    </a:lnTo>
                    <a:lnTo>
                      <a:pt x="17400" y="24636"/>
                    </a:lnTo>
                    <a:lnTo>
                      <a:pt x="17400" y="22088"/>
                    </a:lnTo>
                    <a:close/>
                    <a:moveTo>
                      <a:pt x="13246" y="27091"/>
                    </a:moveTo>
                    <a:lnTo>
                      <a:pt x="13246" y="29639"/>
                    </a:lnTo>
                    <a:lnTo>
                      <a:pt x="9471" y="29639"/>
                    </a:lnTo>
                    <a:lnTo>
                      <a:pt x="9471" y="27091"/>
                    </a:lnTo>
                    <a:close/>
                    <a:moveTo>
                      <a:pt x="21175" y="27122"/>
                    </a:moveTo>
                    <a:lnTo>
                      <a:pt x="21175" y="29671"/>
                    </a:lnTo>
                    <a:lnTo>
                      <a:pt x="17400" y="29671"/>
                    </a:lnTo>
                    <a:lnTo>
                      <a:pt x="17400" y="27122"/>
                    </a:lnTo>
                    <a:close/>
                    <a:moveTo>
                      <a:pt x="13246" y="32093"/>
                    </a:moveTo>
                    <a:lnTo>
                      <a:pt x="13246" y="34642"/>
                    </a:lnTo>
                    <a:lnTo>
                      <a:pt x="9471" y="34642"/>
                    </a:lnTo>
                    <a:lnTo>
                      <a:pt x="9471" y="32093"/>
                    </a:lnTo>
                    <a:close/>
                    <a:moveTo>
                      <a:pt x="21175" y="32125"/>
                    </a:moveTo>
                    <a:lnTo>
                      <a:pt x="21175" y="34674"/>
                    </a:lnTo>
                    <a:lnTo>
                      <a:pt x="17400" y="34674"/>
                    </a:lnTo>
                    <a:lnTo>
                      <a:pt x="17400" y="32125"/>
                    </a:lnTo>
                    <a:close/>
                    <a:moveTo>
                      <a:pt x="13246" y="37128"/>
                    </a:moveTo>
                    <a:lnTo>
                      <a:pt x="13246" y="39676"/>
                    </a:lnTo>
                    <a:lnTo>
                      <a:pt x="9471" y="39676"/>
                    </a:lnTo>
                    <a:lnTo>
                      <a:pt x="9471" y="37128"/>
                    </a:lnTo>
                    <a:close/>
                    <a:moveTo>
                      <a:pt x="21175" y="37128"/>
                    </a:moveTo>
                    <a:lnTo>
                      <a:pt x="21175" y="39676"/>
                    </a:lnTo>
                    <a:lnTo>
                      <a:pt x="17400" y="39676"/>
                    </a:lnTo>
                    <a:lnTo>
                      <a:pt x="17400" y="37128"/>
                    </a:lnTo>
                    <a:close/>
                    <a:moveTo>
                      <a:pt x="13246" y="42130"/>
                    </a:moveTo>
                    <a:lnTo>
                      <a:pt x="13246" y="44679"/>
                    </a:lnTo>
                    <a:lnTo>
                      <a:pt x="9471" y="44679"/>
                    </a:lnTo>
                    <a:lnTo>
                      <a:pt x="9471" y="42130"/>
                    </a:lnTo>
                    <a:close/>
                    <a:moveTo>
                      <a:pt x="21175" y="42130"/>
                    </a:moveTo>
                    <a:lnTo>
                      <a:pt x="21175" y="44679"/>
                    </a:lnTo>
                    <a:lnTo>
                      <a:pt x="17400" y="44679"/>
                    </a:lnTo>
                    <a:lnTo>
                      <a:pt x="17400" y="42130"/>
                    </a:lnTo>
                    <a:close/>
                    <a:moveTo>
                      <a:pt x="13246" y="47133"/>
                    </a:moveTo>
                    <a:lnTo>
                      <a:pt x="13246" y="49682"/>
                    </a:lnTo>
                    <a:lnTo>
                      <a:pt x="9471" y="49682"/>
                    </a:lnTo>
                    <a:lnTo>
                      <a:pt x="9471" y="47133"/>
                    </a:lnTo>
                    <a:close/>
                    <a:moveTo>
                      <a:pt x="21175" y="47133"/>
                    </a:moveTo>
                    <a:lnTo>
                      <a:pt x="21175" y="49682"/>
                    </a:lnTo>
                    <a:lnTo>
                      <a:pt x="17400" y="49682"/>
                    </a:lnTo>
                    <a:lnTo>
                      <a:pt x="17400" y="47133"/>
                    </a:lnTo>
                    <a:close/>
                    <a:moveTo>
                      <a:pt x="9093" y="0"/>
                    </a:moveTo>
                    <a:lnTo>
                      <a:pt x="9093" y="13593"/>
                    </a:lnTo>
                    <a:lnTo>
                      <a:pt x="0" y="26965"/>
                    </a:lnTo>
                    <a:lnTo>
                      <a:pt x="0" y="54401"/>
                    </a:lnTo>
                    <a:lnTo>
                      <a:pt x="23535" y="54401"/>
                    </a:lnTo>
                    <a:lnTo>
                      <a:pt x="2353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396850" y="1660600"/>
                <a:ext cx="1342750" cy="2722925"/>
              </a:xfrm>
              <a:custGeom>
                <a:avLst/>
                <a:gdLst/>
                <a:ahLst/>
                <a:cxnLst/>
                <a:rect l="l" t="t" r="r" b="b"/>
                <a:pathLst>
                  <a:path w="53710" h="108917" extrusionOk="0">
                    <a:moveTo>
                      <a:pt x="53274" y="0"/>
                    </a:moveTo>
                    <a:cubicBezTo>
                      <a:pt x="53159" y="0"/>
                      <a:pt x="53043" y="45"/>
                      <a:pt x="52954" y="145"/>
                    </a:cubicBezTo>
                    <a:lnTo>
                      <a:pt x="33415" y="21792"/>
                    </a:lnTo>
                    <a:cubicBezTo>
                      <a:pt x="32912" y="21320"/>
                      <a:pt x="32251" y="21100"/>
                      <a:pt x="31590" y="21100"/>
                    </a:cubicBezTo>
                    <a:lnTo>
                      <a:pt x="31527" y="21100"/>
                    </a:lnTo>
                    <a:cubicBezTo>
                      <a:pt x="31087" y="21100"/>
                      <a:pt x="30646" y="21226"/>
                      <a:pt x="30269" y="21446"/>
                    </a:cubicBezTo>
                    <a:lnTo>
                      <a:pt x="29168" y="21761"/>
                    </a:lnTo>
                    <a:lnTo>
                      <a:pt x="24259" y="19244"/>
                    </a:lnTo>
                    <a:cubicBezTo>
                      <a:pt x="23064" y="18646"/>
                      <a:pt x="21742" y="18268"/>
                      <a:pt x="20421" y="18143"/>
                    </a:cubicBezTo>
                    <a:lnTo>
                      <a:pt x="598" y="16286"/>
                    </a:lnTo>
                    <a:cubicBezTo>
                      <a:pt x="504" y="16286"/>
                      <a:pt x="378" y="16286"/>
                      <a:pt x="315" y="16349"/>
                    </a:cubicBezTo>
                    <a:cubicBezTo>
                      <a:pt x="1" y="16569"/>
                      <a:pt x="95" y="17073"/>
                      <a:pt x="473" y="17136"/>
                    </a:cubicBezTo>
                    <a:lnTo>
                      <a:pt x="26273" y="22642"/>
                    </a:lnTo>
                    <a:cubicBezTo>
                      <a:pt x="24983" y="23271"/>
                      <a:pt x="24165" y="24561"/>
                      <a:pt x="24102" y="25977"/>
                    </a:cubicBezTo>
                    <a:cubicBezTo>
                      <a:pt x="24102" y="27224"/>
                      <a:pt x="24916" y="28041"/>
                      <a:pt x="26050" y="28041"/>
                    </a:cubicBezTo>
                    <a:cubicBezTo>
                      <a:pt x="26290" y="28041"/>
                      <a:pt x="26544" y="28005"/>
                      <a:pt x="26808" y="27928"/>
                    </a:cubicBezTo>
                    <a:lnTo>
                      <a:pt x="28098" y="27582"/>
                    </a:lnTo>
                    <a:lnTo>
                      <a:pt x="28098" y="27582"/>
                    </a:lnTo>
                    <a:lnTo>
                      <a:pt x="26651" y="108916"/>
                    </a:lnTo>
                    <a:lnTo>
                      <a:pt x="31622" y="108916"/>
                    </a:lnTo>
                    <a:lnTo>
                      <a:pt x="30143" y="27015"/>
                    </a:lnTo>
                    <a:lnTo>
                      <a:pt x="31087" y="26732"/>
                    </a:lnTo>
                    <a:lnTo>
                      <a:pt x="31370" y="32427"/>
                    </a:lnTo>
                    <a:cubicBezTo>
                      <a:pt x="31433" y="33780"/>
                      <a:pt x="31748" y="35102"/>
                      <a:pt x="32314" y="36329"/>
                    </a:cubicBezTo>
                    <a:lnTo>
                      <a:pt x="40621" y="54421"/>
                    </a:lnTo>
                    <a:cubicBezTo>
                      <a:pt x="40701" y="54615"/>
                      <a:pt x="40856" y="54697"/>
                      <a:pt x="41010" y="54697"/>
                    </a:cubicBezTo>
                    <a:cubicBezTo>
                      <a:pt x="41280" y="54697"/>
                      <a:pt x="41547" y="54446"/>
                      <a:pt x="41407" y="54106"/>
                    </a:cubicBezTo>
                    <a:lnTo>
                      <a:pt x="32440" y="26355"/>
                    </a:lnTo>
                    <a:cubicBezTo>
                      <a:pt x="32880" y="26229"/>
                      <a:pt x="33289" y="25946"/>
                      <a:pt x="33604" y="25600"/>
                    </a:cubicBezTo>
                    <a:cubicBezTo>
                      <a:pt x="34265" y="24876"/>
                      <a:pt x="34485" y="23869"/>
                      <a:pt x="34170" y="22957"/>
                    </a:cubicBezTo>
                    <a:lnTo>
                      <a:pt x="39236" y="19684"/>
                    </a:lnTo>
                    <a:cubicBezTo>
                      <a:pt x="40369" y="18961"/>
                      <a:pt x="41344" y="18017"/>
                      <a:pt x="42099" y="16947"/>
                    </a:cubicBezTo>
                    <a:lnTo>
                      <a:pt x="53647" y="712"/>
                    </a:lnTo>
                    <a:cubicBezTo>
                      <a:pt x="53678" y="617"/>
                      <a:pt x="53709" y="523"/>
                      <a:pt x="53709" y="397"/>
                    </a:cubicBezTo>
                    <a:cubicBezTo>
                      <a:pt x="53689" y="152"/>
                      <a:pt x="53484" y="0"/>
                      <a:pt x="53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2096375" y="2362375"/>
                <a:ext cx="938425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37537" h="76189" extrusionOk="0">
                    <a:moveTo>
                      <a:pt x="37241" y="0"/>
                    </a:moveTo>
                    <a:cubicBezTo>
                      <a:pt x="37170" y="0"/>
                      <a:pt x="37096" y="25"/>
                      <a:pt x="37033" y="77"/>
                    </a:cubicBezTo>
                    <a:lnTo>
                      <a:pt x="23378" y="15243"/>
                    </a:lnTo>
                    <a:cubicBezTo>
                      <a:pt x="23032" y="14897"/>
                      <a:pt x="22560" y="14739"/>
                      <a:pt x="22088" y="14739"/>
                    </a:cubicBezTo>
                    <a:lnTo>
                      <a:pt x="22057" y="14739"/>
                    </a:lnTo>
                    <a:cubicBezTo>
                      <a:pt x="21742" y="14771"/>
                      <a:pt x="21427" y="14834"/>
                      <a:pt x="21144" y="14991"/>
                    </a:cubicBezTo>
                    <a:lnTo>
                      <a:pt x="20389" y="15211"/>
                    </a:lnTo>
                    <a:lnTo>
                      <a:pt x="16959" y="13449"/>
                    </a:lnTo>
                    <a:cubicBezTo>
                      <a:pt x="16110" y="13040"/>
                      <a:pt x="15197" y="12757"/>
                      <a:pt x="14254" y="12663"/>
                    </a:cubicBezTo>
                    <a:lnTo>
                      <a:pt x="409" y="11373"/>
                    </a:lnTo>
                    <a:cubicBezTo>
                      <a:pt x="347" y="11373"/>
                      <a:pt x="252" y="11373"/>
                      <a:pt x="189" y="11436"/>
                    </a:cubicBezTo>
                    <a:cubicBezTo>
                      <a:pt x="0" y="11593"/>
                      <a:pt x="63" y="11908"/>
                      <a:pt x="315" y="11970"/>
                    </a:cubicBezTo>
                    <a:lnTo>
                      <a:pt x="18375" y="15841"/>
                    </a:lnTo>
                    <a:cubicBezTo>
                      <a:pt x="17463" y="16281"/>
                      <a:pt x="16897" y="17162"/>
                      <a:pt x="16834" y="18169"/>
                    </a:cubicBezTo>
                    <a:cubicBezTo>
                      <a:pt x="16834" y="19060"/>
                      <a:pt x="17423" y="19623"/>
                      <a:pt x="18238" y="19623"/>
                    </a:cubicBezTo>
                    <a:cubicBezTo>
                      <a:pt x="18401" y="19623"/>
                      <a:pt x="18574" y="19601"/>
                      <a:pt x="18753" y="19553"/>
                    </a:cubicBezTo>
                    <a:lnTo>
                      <a:pt x="19634" y="19302"/>
                    </a:lnTo>
                    <a:lnTo>
                      <a:pt x="18627" y="76188"/>
                    </a:lnTo>
                    <a:lnTo>
                      <a:pt x="22120" y="76188"/>
                    </a:lnTo>
                    <a:lnTo>
                      <a:pt x="21081" y="18861"/>
                    </a:lnTo>
                    <a:lnTo>
                      <a:pt x="21742" y="18704"/>
                    </a:lnTo>
                    <a:lnTo>
                      <a:pt x="21931" y="22668"/>
                    </a:lnTo>
                    <a:cubicBezTo>
                      <a:pt x="21994" y="23612"/>
                      <a:pt x="22214" y="24525"/>
                      <a:pt x="22591" y="25374"/>
                    </a:cubicBezTo>
                    <a:lnTo>
                      <a:pt x="28412" y="38054"/>
                    </a:lnTo>
                    <a:cubicBezTo>
                      <a:pt x="28444" y="38117"/>
                      <a:pt x="28507" y="38180"/>
                      <a:pt x="28570" y="38180"/>
                    </a:cubicBezTo>
                    <a:cubicBezTo>
                      <a:pt x="28606" y="38195"/>
                      <a:pt x="28642" y="38202"/>
                      <a:pt x="28676" y="38202"/>
                    </a:cubicBezTo>
                    <a:cubicBezTo>
                      <a:pt x="28854" y="38202"/>
                      <a:pt x="29000" y="38018"/>
                      <a:pt x="28947" y="37834"/>
                    </a:cubicBezTo>
                    <a:lnTo>
                      <a:pt x="22654" y="18421"/>
                    </a:lnTo>
                    <a:cubicBezTo>
                      <a:pt x="22969" y="18326"/>
                      <a:pt x="23252" y="18137"/>
                      <a:pt x="23472" y="17886"/>
                    </a:cubicBezTo>
                    <a:cubicBezTo>
                      <a:pt x="23944" y="17382"/>
                      <a:pt x="24070" y="16690"/>
                      <a:pt x="23882" y="16029"/>
                    </a:cubicBezTo>
                    <a:lnTo>
                      <a:pt x="27405" y="13764"/>
                    </a:lnTo>
                    <a:cubicBezTo>
                      <a:pt x="28192" y="13229"/>
                      <a:pt x="28884" y="12600"/>
                      <a:pt x="29419" y="11813"/>
                    </a:cubicBezTo>
                    <a:lnTo>
                      <a:pt x="37474" y="455"/>
                    </a:lnTo>
                    <a:cubicBezTo>
                      <a:pt x="37537" y="392"/>
                      <a:pt x="37537" y="329"/>
                      <a:pt x="37537" y="266"/>
                    </a:cubicBezTo>
                    <a:cubicBezTo>
                      <a:pt x="37516" y="98"/>
                      <a:pt x="37383" y="0"/>
                      <a:pt x="372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322675" y="2551375"/>
                <a:ext cx="793700" cy="1611100"/>
              </a:xfrm>
              <a:custGeom>
                <a:avLst/>
                <a:gdLst/>
                <a:ahLst/>
                <a:cxnLst/>
                <a:rect l="l" t="t" r="r" b="b"/>
                <a:pathLst>
                  <a:path w="31748" h="64444" extrusionOk="0">
                    <a:moveTo>
                      <a:pt x="31501" y="0"/>
                    </a:moveTo>
                    <a:cubicBezTo>
                      <a:pt x="31434" y="0"/>
                      <a:pt x="31364" y="31"/>
                      <a:pt x="31307" y="100"/>
                    </a:cubicBezTo>
                    <a:lnTo>
                      <a:pt x="19760" y="12906"/>
                    </a:lnTo>
                    <a:cubicBezTo>
                      <a:pt x="19445" y="12623"/>
                      <a:pt x="19068" y="12497"/>
                      <a:pt x="18659" y="12497"/>
                    </a:cubicBezTo>
                    <a:lnTo>
                      <a:pt x="18627" y="12497"/>
                    </a:lnTo>
                    <a:cubicBezTo>
                      <a:pt x="18376" y="12497"/>
                      <a:pt x="18092" y="12591"/>
                      <a:pt x="17872" y="12717"/>
                    </a:cubicBezTo>
                    <a:lnTo>
                      <a:pt x="17243" y="12906"/>
                    </a:lnTo>
                    <a:lnTo>
                      <a:pt x="14317" y="11395"/>
                    </a:lnTo>
                    <a:cubicBezTo>
                      <a:pt x="13624" y="11049"/>
                      <a:pt x="12838" y="10829"/>
                      <a:pt x="12051" y="10735"/>
                    </a:cubicBezTo>
                    <a:lnTo>
                      <a:pt x="347" y="9665"/>
                    </a:lnTo>
                    <a:cubicBezTo>
                      <a:pt x="328" y="9656"/>
                      <a:pt x="310" y="9652"/>
                      <a:pt x="291" y="9652"/>
                    </a:cubicBezTo>
                    <a:cubicBezTo>
                      <a:pt x="247" y="9652"/>
                      <a:pt x="202" y="9674"/>
                      <a:pt x="158" y="9696"/>
                    </a:cubicBezTo>
                    <a:cubicBezTo>
                      <a:pt x="1" y="9822"/>
                      <a:pt x="64" y="10105"/>
                      <a:pt x="252" y="10168"/>
                    </a:cubicBezTo>
                    <a:lnTo>
                      <a:pt x="15512" y="13409"/>
                    </a:lnTo>
                    <a:cubicBezTo>
                      <a:pt x="14757" y="13787"/>
                      <a:pt x="14285" y="14542"/>
                      <a:pt x="14222" y="15391"/>
                    </a:cubicBezTo>
                    <a:cubicBezTo>
                      <a:pt x="14171" y="16089"/>
                      <a:pt x="14755" y="16638"/>
                      <a:pt x="15419" y="16638"/>
                    </a:cubicBezTo>
                    <a:cubicBezTo>
                      <a:pt x="15564" y="16638"/>
                      <a:pt x="15712" y="16612"/>
                      <a:pt x="15858" y="16556"/>
                    </a:cubicBezTo>
                    <a:lnTo>
                      <a:pt x="16582" y="16335"/>
                    </a:lnTo>
                    <a:lnTo>
                      <a:pt x="15733" y="64444"/>
                    </a:lnTo>
                    <a:lnTo>
                      <a:pt x="18690" y="64444"/>
                    </a:lnTo>
                    <a:lnTo>
                      <a:pt x="17809" y="15989"/>
                    </a:lnTo>
                    <a:lnTo>
                      <a:pt x="18376" y="15832"/>
                    </a:lnTo>
                    <a:lnTo>
                      <a:pt x="18533" y="19199"/>
                    </a:lnTo>
                    <a:cubicBezTo>
                      <a:pt x="18564" y="19985"/>
                      <a:pt x="18753" y="20772"/>
                      <a:pt x="19099" y="21495"/>
                    </a:cubicBezTo>
                    <a:lnTo>
                      <a:pt x="24008" y="32193"/>
                    </a:lnTo>
                    <a:cubicBezTo>
                      <a:pt x="24039" y="32256"/>
                      <a:pt x="24071" y="32288"/>
                      <a:pt x="24133" y="32319"/>
                    </a:cubicBezTo>
                    <a:cubicBezTo>
                      <a:pt x="24168" y="32336"/>
                      <a:pt x="24203" y="32344"/>
                      <a:pt x="24237" y="32344"/>
                    </a:cubicBezTo>
                    <a:cubicBezTo>
                      <a:pt x="24393" y="32344"/>
                      <a:pt x="24531" y="32185"/>
                      <a:pt x="24480" y="32004"/>
                    </a:cubicBezTo>
                    <a:lnTo>
                      <a:pt x="19162" y="15612"/>
                    </a:lnTo>
                    <a:cubicBezTo>
                      <a:pt x="20012" y="15360"/>
                      <a:pt x="20484" y="14447"/>
                      <a:pt x="20200" y="13598"/>
                    </a:cubicBezTo>
                    <a:lnTo>
                      <a:pt x="23190" y="11679"/>
                    </a:lnTo>
                    <a:cubicBezTo>
                      <a:pt x="23850" y="11238"/>
                      <a:pt x="24417" y="10672"/>
                      <a:pt x="24889" y="10043"/>
                    </a:cubicBezTo>
                    <a:lnTo>
                      <a:pt x="31685" y="415"/>
                    </a:lnTo>
                    <a:cubicBezTo>
                      <a:pt x="31716" y="352"/>
                      <a:pt x="31748" y="289"/>
                      <a:pt x="31748" y="257"/>
                    </a:cubicBezTo>
                    <a:cubicBezTo>
                      <a:pt x="31728" y="97"/>
                      <a:pt x="31618" y="0"/>
                      <a:pt x="315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4290200" y="2343850"/>
                <a:ext cx="1063500" cy="2088425"/>
              </a:xfrm>
              <a:custGeom>
                <a:avLst/>
                <a:gdLst/>
                <a:ahLst/>
                <a:cxnLst/>
                <a:rect l="l" t="t" r="r" b="b"/>
                <a:pathLst>
                  <a:path w="42540" h="83537" extrusionOk="0">
                    <a:moveTo>
                      <a:pt x="409" y="47574"/>
                    </a:moveTo>
                    <a:cubicBezTo>
                      <a:pt x="1133" y="47857"/>
                      <a:pt x="1542" y="48643"/>
                      <a:pt x="1385" y="49398"/>
                    </a:cubicBezTo>
                    <a:cubicBezTo>
                      <a:pt x="1888" y="49965"/>
                      <a:pt x="2140" y="50720"/>
                      <a:pt x="2077" y="51475"/>
                    </a:cubicBezTo>
                    <a:cubicBezTo>
                      <a:pt x="2360" y="51727"/>
                      <a:pt x="2706" y="51884"/>
                      <a:pt x="3084" y="51884"/>
                    </a:cubicBezTo>
                    <a:cubicBezTo>
                      <a:pt x="3210" y="53237"/>
                      <a:pt x="4846" y="53803"/>
                      <a:pt x="5758" y="52797"/>
                    </a:cubicBezTo>
                    <a:lnTo>
                      <a:pt x="5758" y="52797"/>
                    </a:lnTo>
                    <a:cubicBezTo>
                      <a:pt x="5821" y="52859"/>
                      <a:pt x="5884" y="52922"/>
                      <a:pt x="5947" y="53017"/>
                    </a:cubicBezTo>
                    <a:cubicBezTo>
                      <a:pt x="7017" y="52608"/>
                      <a:pt x="8149" y="52356"/>
                      <a:pt x="9282" y="52293"/>
                    </a:cubicBezTo>
                    <a:cubicBezTo>
                      <a:pt x="9345" y="52419"/>
                      <a:pt x="9439" y="52545"/>
                      <a:pt x="9565" y="52639"/>
                    </a:cubicBezTo>
                    <a:cubicBezTo>
                      <a:pt x="9880" y="52922"/>
                      <a:pt x="10257" y="53080"/>
                      <a:pt x="10666" y="53080"/>
                    </a:cubicBezTo>
                    <a:cubicBezTo>
                      <a:pt x="10761" y="53206"/>
                      <a:pt x="10855" y="53331"/>
                      <a:pt x="10950" y="53426"/>
                    </a:cubicBezTo>
                    <a:cubicBezTo>
                      <a:pt x="11925" y="52325"/>
                      <a:pt x="13152" y="51507"/>
                      <a:pt x="14537" y="51035"/>
                    </a:cubicBezTo>
                    <a:cubicBezTo>
                      <a:pt x="14757" y="50814"/>
                      <a:pt x="14914" y="50531"/>
                      <a:pt x="14946" y="50185"/>
                    </a:cubicBezTo>
                    <a:cubicBezTo>
                      <a:pt x="15103" y="50185"/>
                      <a:pt x="15292" y="50154"/>
                      <a:pt x="15449" y="50091"/>
                    </a:cubicBezTo>
                    <a:cubicBezTo>
                      <a:pt x="15512" y="50248"/>
                      <a:pt x="15606" y="50374"/>
                      <a:pt x="15732" y="50468"/>
                    </a:cubicBezTo>
                    <a:cubicBezTo>
                      <a:pt x="16015" y="50751"/>
                      <a:pt x="16424" y="50909"/>
                      <a:pt x="16833" y="50877"/>
                    </a:cubicBezTo>
                    <a:cubicBezTo>
                      <a:pt x="16928" y="51035"/>
                      <a:pt x="17022" y="51129"/>
                      <a:pt x="17117" y="51255"/>
                    </a:cubicBezTo>
                    <a:cubicBezTo>
                      <a:pt x="18407" y="52482"/>
                      <a:pt x="20420" y="50909"/>
                      <a:pt x="19539" y="49367"/>
                    </a:cubicBezTo>
                    <a:lnTo>
                      <a:pt x="19571" y="49367"/>
                    </a:lnTo>
                    <a:cubicBezTo>
                      <a:pt x="23346" y="53331"/>
                      <a:pt x="21868" y="60222"/>
                      <a:pt x="21459" y="62834"/>
                    </a:cubicBezTo>
                    <a:cubicBezTo>
                      <a:pt x="20955" y="66326"/>
                      <a:pt x="20641" y="69819"/>
                      <a:pt x="19980" y="73311"/>
                    </a:cubicBezTo>
                    <a:cubicBezTo>
                      <a:pt x="19319" y="76804"/>
                      <a:pt x="18249" y="80328"/>
                      <a:pt x="16361" y="83348"/>
                    </a:cubicBezTo>
                    <a:cubicBezTo>
                      <a:pt x="17589" y="83537"/>
                      <a:pt x="18910" y="82530"/>
                      <a:pt x="19760" y="81209"/>
                    </a:cubicBezTo>
                    <a:cubicBezTo>
                      <a:pt x="20609" y="79887"/>
                      <a:pt x="27059" y="76583"/>
                      <a:pt x="27500" y="75042"/>
                    </a:cubicBezTo>
                    <a:cubicBezTo>
                      <a:pt x="29419" y="68497"/>
                      <a:pt x="29387" y="62456"/>
                      <a:pt x="27594" y="56635"/>
                    </a:cubicBezTo>
                    <a:cubicBezTo>
                      <a:pt x="26304" y="52450"/>
                      <a:pt x="28192" y="43389"/>
                      <a:pt x="28790" y="40998"/>
                    </a:cubicBezTo>
                    <a:cubicBezTo>
                      <a:pt x="29293" y="38921"/>
                      <a:pt x="30457" y="37128"/>
                      <a:pt x="31307" y="35177"/>
                    </a:cubicBezTo>
                    <a:cubicBezTo>
                      <a:pt x="31684" y="34327"/>
                      <a:pt x="31968" y="33478"/>
                      <a:pt x="32188" y="32597"/>
                    </a:cubicBezTo>
                    <a:lnTo>
                      <a:pt x="32188" y="32597"/>
                    </a:lnTo>
                    <a:cubicBezTo>
                      <a:pt x="32314" y="32817"/>
                      <a:pt x="32471" y="33037"/>
                      <a:pt x="32660" y="33195"/>
                    </a:cubicBezTo>
                    <a:cubicBezTo>
                      <a:pt x="34831" y="35240"/>
                      <a:pt x="38166" y="32628"/>
                      <a:pt x="36719" y="30048"/>
                    </a:cubicBezTo>
                    <a:cubicBezTo>
                      <a:pt x="39110" y="30080"/>
                      <a:pt x="40274" y="27153"/>
                      <a:pt x="38543" y="25517"/>
                    </a:cubicBezTo>
                    <a:cubicBezTo>
                      <a:pt x="38292" y="25297"/>
                      <a:pt x="38009" y="25140"/>
                      <a:pt x="37725" y="25014"/>
                    </a:cubicBezTo>
                    <a:lnTo>
                      <a:pt x="37851" y="24888"/>
                    </a:lnTo>
                    <a:cubicBezTo>
                      <a:pt x="38827" y="23850"/>
                      <a:pt x="38764" y="22182"/>
                      <a:pt x="37725" y="21207"/>
                    </a:cubicBezTo>
                    <a:cubicBezTo>
                      <a:pt x="38355" y="20546"/>
                      <a:pt x="38575" y="19602"/>
                      <a:pt x="38323" y="18753"/>
                    </a:cubicBezTo>
                    <a:cubicBezTo>
                      <a:pt x="40903" y="19287"/>
                      <a:pt x="42539" y="16078"/>
                      <a:pt x="40620" y="14285"/>
                    </a:cubicBezTo>
                    <a:cubicBezTo>
                      <a:pt x="40211" y="13907"/>
                      <a:pt x="39708" y="13687"/>
                      <a:pt x="39141" y="13624"/>
                    </a:cubicBezTo>
                    <a:cubicBezTo>
                      <a:pt x="39267" y="13058"/>
                      <a:pt x="39204" y="12491"/>
                      <a:pt x="38984" y="11956"/>
                    </a:cubicBezTo>
                    <a:cubicBezTo>
                      <a:pt x="38921" y="11673"/>
                      <a:pt x="38827" y="11390"/>
                      <a:pt x="38701" y="11138"/>
                    </a:cubicBezTo>
                    <a:cubicBezTo>
                      <a:pt x="38260" y="10320"/>
                      <a:pt x="37442" y="9785"/>
                      <a:pt x="36498" y="9754"/>
                    </a:cubicBezTo>
                    <a:cubicBezTo>
                      <a:pt x="36593" y="9219"/>
                      <a:pt x="36498" y="8653"/>
                      <a:pt x="36247" y="8181"/>
                    </a:cubicBezTo>
                    <a:cubicBezTo>
                      <a:pt x="36215" y="8118"/>
                      <a:pt x="36184" y="8086"/>
                      <a:pt x="36152" y="8023"/>
                    </a:cubicBezTo>
                    <a:cubicBezTo>
                      <a:pt x="36687" y="6387"/>
                      <a:pt x="35523" y="4688"/>
                      <a:pt x="33792" y="4625"/>
                    </a:cubicBezTo>
                    <a:cubicBezTo>
                      <a:pt x="33887" y="4059"/>
                      <a:pt x="33792" y="3524"/>
                      <a:pt x="33509" y="3021"/>
                    </a:cubicBezTo>
                    <a:cubicBezTo>
                      <a:pt x="32282" y="724"/>
                      <a:pt x="28790" y="1479"/>
                      <a:pt x="28632" y="4059"/>
                    </a:cubicBezTo>
                    <a:cubicBezTo>
                      <a:pt x="26556" y="4279"/>
                      <a:pt x="24448" y="3870"/>
                      <a:pt x="22560" y="2958"/>
                    </a:cubicBezTo>
                    <a:cubicBezTo>
                      <a:pt x="22528" y="2989"/>
                      <a:pt x="22465" y="3021"/>
                      <a:pt x="22403" y="3052"/>
                    </a:cubicBezTo>
                    <a:cubicBezTo>
                      <a:pt x="22371" y="2706"/>
                      <a:pt x="22277" y="2391"/>
                      <a:pt x="22119" y="2108"/>
                    </a:cubicBezTo>
                    <a:cubicBezTo>
                      <a:pt x="21018" y="0"/>
                      <a:pt x="17872" y="378"/>
                      <a:pt x="17305" y="2706"/>
                    </a:cubicBezTo>
                    <a:cubicBezTo>
                      <a:pt x="15166" y="629"/>
                      <a:pt x="11799" y="3178"/>
                      <a:pt x="13184" y="5789"/>
                    </a:cubicBezTo>
                    <a:cubicBezTo>
                      <a:pt x="13309" y="6010"/>
                      <a:pt x="13467" y="6230"/>
                      <a:pt x="13656" y="6419"/>
                    </a:cubicBezTo>
                    <a:cubicBezTo>
                      <a:pt x="13467" y="7079"/>
                      <a:pt x="13530" y="7772"/>
                      <a:pt x="13844" y="8369"/>
                    </a:cubicBezTo>
                    <a:cubicBezTo>
                      <a:pt x="13970" y="8621"/>
                      <a:pt x="14128" y="8810"/>
                      <a:pt x="14316" y="8999"/>
                    </a:cubicBezTo>
                    <a:cubicBezTo>
                      <a:pt x="14128" y="9250"/>
                      <a:pt x="14002" y="9502"/>
                      <a:pt x="13939" y="9785"/>
                    </a:cubicBezTo>
                    <a:cubicBezTo>
                      <a:pt x="12617" y="9628"/>
                      <a:pt x="11390" y="10478"/>
                      <a:pt x="11076" y="11768"/>
                    </a:cubicBezTo>
                    <a:cubicBezTo>
                      <a:pt x="8621" y="9408"/>
                      <a:pt x="5066" y="13026"/>
                      <a:pt x="7426" y="15449"/>
                    </a:cubicBezTo>
                    <a:cubicBezTo>
                      <a:pt x="7237" y="16110"/>
                      <a:pt x="7300" y="16833"/>
                      <a:pt x="7614" y="17431"/>
                    </a:cubicBezTo>
                    <a:cubicBezTo>
                      <a:pt x="7740" y="17651"/>
                      <a:pt x="7898" y="17872"/>
                      <a:pt x="8086" y="18029"/>
                    </a:cubicBezTo>
                    <a:cubicBezTo>
                      <a:pt x="7803" y="18406"/>
                      <a:pt x="7646" y="18847"/>
                      <a:pt x="7614" y="19287"/>
                    </a:cubicBezTo>
                    <a:cubicBezTo>
                      <a:pt x="5727" y="19413"/>
                      <a:pt x="4594" y="21458"/>
                      <a:pt x="5475" y="23126"/>
                    </a:cubicBezTo>
                    <a:cubicBezTo>
                      <a:pt x="5569" y="23252"/>
                      <a:pt x="5664" y="23378"/>
                      <a:pt x="5758" y="23504"/>
                    </a:cubicBezTo>
                    <a:lnTo>
                      <a:pt x="5727" y="23535"/>
                    </a:lnTo>
                    <a:cubicBezTo>
                      <a:pt x="3744" y="24573"/>
                      <a:pt x="3933" y="27468"/>
                      <a:pt x="6010" y="28255"/>
                    </a:cubicBezTo>
                    <a:cubicBezTo>
                      <a:pt x="5884" y="28852"/>
                      <a:pt x="5947" y="29513"/>
                      <a:pt x="6262" y="30048"/>
                    </a:cubicBezTo>
                    <a:cubicBezTo>
                      <a:pt x="6387" y="30300"/>
                      <a:pt x="6545" y="30520"/>
                      <a:pt x="6765" y="30709"/>
                    </a:cubicBezTo>
                    <a:cubicBezTo>
                      <a:pt x="6513" y="31338"/>
                      <a:pt x="6513" y="31999"/>
                      <a:pt x="6765" y="32597"/>
                    </a:cubicBezTo>
                    <a:cubicBezTo>
                      <a:pt x="5286" y="33509"/>
                      <a:pt x="5003" y="35491"/>
                      <a:pt x="6136" y="36781"/>
                    </a:cubicBezTo>
                    <a:cubicBezTo>
                      <a:pt x="6041" y="36939"/>
                      <a:pt x="5978" y="37096"/>
                      <a:pt x="5915" y="37253"/>
                    </a:cubicBezTo>
                    <a:cubicBezTo>
                      <a:pt x="5160" y="38418"/>
                      <a:pt x="3619" y="38827"/>
                      <a:pt x="2391" y="38166"/>
                    </a:cubicBezTo>
                    <a:cubicBezTo>
                      <a:pt x="1636" y="38575"/>
                      <a:pt x="1353" y="39487"/>
                      <a:pt x="1762" y="40242"/>
                    </a:cubicBezTo>
                    <a:cubicBezTo>
                      <a:pt x="2171" y="40651"/>
                      <a:pt x="2297" y="41281"/>
                      <a:pt x="2140" y="41816"/>
                    </a:cubicBezTo>
                    <a:cubicBezTo>
                      <a:pt x="2203" y="41973"/>
                      <a:pt x="2297" y="42099"/>
                      <a:pt x="2423" y="42193"/>
                    </a:cubicBezTo>
                    <a:cubicBezTo>
                      <a:pt x="2517" y="42728"/>
                      <a:pt x="2045" y="43232"/>
                      <a:pt x="1510" y="43106"/>
                    </a:cubicBezTo>
                    <a:cubicBezTo>
                      <a:pt x="755" y="43515"/>
                      <a:pt x="472" y="44459"/>
                      <a:pt x="881" y="45214"/>
                    </a:cubicBezTo>
                    <a:cubicBezTo>
                      <a:pt x="913" y="45308"/>
                      <a:pt x="976" y="45403"/>
                      <a:pt x="1039" y="45465"/>
                    </a:cubicBezTo>
                    <a:lnTo>
                      <a:pt x="1007" y="45465"/>
                    </a:lnTo>
                    <a:cubicBezTo>
                      <a:pt x="252" y="45906"/>
                      <a:pt x="0" y="46850"/>
                      <a:pt x="409" y="47574"/>
                    </a:cubicBezTo>
                    <a:close/>
                    <a:moveTo>
                      <a:pt x="26304" y="42036"/>
                    </a:moveTo>
                    <a:cubicBezTo>
                      <a:pt x="26273" y="40337"/>
                      <a:pt x="26084" y="38638"/>
                      <a:pt x="25801" y="36970"/>
                    </a:cubicBezTo>
                    <a:cubicBezTo>
                      <a:pt x="25895" y="36907"/>
                      <a:pt x="25989" y="36844"/>
                      <a:pt x="26052" y="36750"/>
                    </a:cubicBezTo>
                    <a:cubicBezTo>
                      <a:pt x="26839" y="35932"/>
                      <a:pt x="26996" y="34673"/>
                      <a:pt x="26430" y="33698"/>
                    </a:cubicBezTo>
                    <a:cubicBezTo>
                      <a:pt x="27751" y="33729"/>
                      <a:pt x="28884" y="32754"/>
                      <a:pt x="29073" y="31433"/>
                    </a:cubicBezTo>
                    <a:cubicBezTo>
                      <a:pt x="29356" y="31433"/>
                      <a:pt x="29639" y="31401"/>
                      <a:pt x="29891" y="31307"/>
                    </a:cubicBezTo>
                    <a:cubicBezTo>
                      <a:pt x="30017" y="31527"/>
                      <a:pt x="30206" y="31716"/>
                      <a:pt x="30394" y="31904"/>
                    </a:cubicBezTo>
                    <a:lnTo>
                      <a:pt x="30489" y="31967"/>
                    </a:lnTo>
                    <a:cubicBezTo>
                      <a:pt x="29608" y="34327"/>
                      <a:pt x="28507" y="36561"/>
                      <a:pt x="27531" y="38858"/>
                    </a:cubicBezTo>
                    <a:cubicBezTo>
                      <a:pt x="27091" y="39896"/>
                      <a:pt x="26682" y="40966"/>
                      <a:pt x="26304" y="42036"/>
                    </a:cubicBezTo>
                    <a:close/>
                    <a:moveTo>
                      <a:pt x="21050" y="48360"/>
                    </a:moveTo>
                    <a:cubicBezTo>
                      <a:pt x="21270" y="47762"/>
                      <a:pt x="21112" y="47102"/>
                      <a:pt x="20641" y="46661"/>
                    </a:cubicBezTo>
                    <a:cubicBezTo>
                      <a:pt x="20515" y="46535"/>
                      <a:pt x="20326" y="46441"/>
                      <a:pt x="20137" y="46346"/>
                    </a:cubicBezTo>
                    <a:lnTo>
                      <a:pt x="20231" y="46284"/>
                    </a:lnTo>
                    <a:cubicBezTo>
                      <a:pt x="19980" y="45056"/>
                      <a:pt x="20074" y="43798"/>
                      <a:pt x="20515" y="42634"/>
                    </a:cubicBezTo>
                    <a:cubicBezTo>
                      <a:pt x="22056" y="42917"/>
                      <a:pt x="23032" y="41029"/>
                      <a:pt x="21868" y="39959"/>
                    </a:cubicBezTo>
                    <a:cubicBezTo>
                      <a:pt x="21647" y="39739"/>
                      <a:pt x="21333" y="39613"/>
                      <a:pt x="21018" y="39582"/>
                    </a:cubicBezTo>
                    <a:cubicBezTo>
                      <a:pt x="21081" y="39236"/>
                      <a:pt x="21050" y="38889"/>
                      <a:pt x="20892" y="38575"/>
                    </a:cubicBezTo>
                    <a:cubicBezTo>
                      <a:pt x="20892" y="38418"/>
                      <a:pt x="20829" y="38260"/>
                      <a:pt x="20735" y="38103"/>
                    </a:cubicBezTo>
                    <a:cubicBezTo>
                      <a:pt x="19822" y="38071"/>
                      <a:pt x="19130" y="37222"/>
                      <a:pt x="19256" y="36309"/>
                    </a:cubicBezTo>
                    <a:lnTo>
                      <a:pt x="19225" y="36247"/>
                    </a:lnTo>
                    <a:cubicBezTo>
                      <a:pt x="19351" y="35869"/>
                      <a:pt x="19319" y="35428"/>
                      <a:pt x="19130" y="35051"/>
                    </a:cubicBezTo>
                    <a:cubicBezTo>
                      <a:pt x="19288" y="35051"/>
                      <a:pt x="19413" y="34988"/>
                      <a:pt x="19539" y="34956"/>
                    </a:cubicBezTo>
                    <a:cubicBezTo>
                      <a:pt x="19665" y="35177"/>
                      <a:pt x="19822" y="35397"/>
                      <a:pt x="20011" y="35554"/>
                    </a:cubicBezTo>
                    <a:cubicBezTo>
                      <a:pt x="20987" y="35523"/>
                      <a:pt x="21868" y="36026"/>
                      <a:pt x="22371" y="36876"/>
                    </a:cubicBezTo>
                    <a:cubicBezTo>
                      <a:pt x="22874" y="37348"/>
                      <a:pt x="23535" y="37599"/>
                      <a:pt x="24227" y="37568"/>
                    </a:cubicBezTo>
                    <a:cubicBezTo>
                      <a:pt x="24511" y="39770"/>
                      <a:pt x="24574" y="42036"/>
                      <a:pt x="24416" y="44238"/>
                    </a:cubicBezTo>
                    <a:cubicBezTo>
                      <a:pt x="24259" y="46598"/>
                      <a:pt x="23976" y="48895"/>
                      <a:pt x="23567" y="51223"/>
                    </a:cubicBezTo>
                    <a:cubicBezTo>
                      <a:pt x="23346" y="50688"/>
                      <a:pt x="23063" y="50185"/>
                      <a:pt x="22686" y="49745"/>
                    </a:cubicBezTo>
                    <a:cubicBezTo>
                      <a:pt x="22214" y="49210"/>
                      <a:pt x="21647" y="48738"/>
                      <a:pt x="21050" y="483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794400" y="3454525"/>
                <a:ext cx="134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33" extrusionOk="0">
                    <a:moveTo>
                      <a:pt x="441" y="1133"/>
                    </a:moveTo>
                    <a:cubicBezTo>
                      <a:pt x="535" y="755"/>
                      <a:pt x="473" y="315"/>
                      <a:pt x="252" y="0"/>
                    </a:cubicBezTo>
                    <a:cubicBezTo>
                      <a:pt x="189" y="126"/>
                      <a:pt x="95" y="252"/>
                      <a:pt x="1" y="378"/>
                    </a:cubicBezTo>
                    <a:cubicBezTo>
                      <a:pt x="221" y="567"/>
                      <a:pt x="378" y="850"/>
                      <a:pt x="441" y="113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4769225" y="3237425"/>
                <a:ext cx="31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7" extrusionOk="0">
                    <a:moveTo>
                      <a:pt x="95" y="346"/>
                    </a:moveTo>
                    <a:cubicBezTo>
                      <a:pt x="127" y="220"/>
                      <a:pt x="127" y="94"/>
                      <a:pt x="127" y="0"/>
                    </a:cubicBezTo>
                    <a:lnTo>
                      <a:pt x="1" y="32"/>
                    </a:lnTo>
                    <a:cubicBezTo>
                      <a:pt x="32" y="126"/>
                      <a:pt x="64" y="220"/>
                      <a:pt x="95" y="346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4803850" y="3426975"/>
                <a:ext cx="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" extrusionOk="0">
                    <a:moveTo>
                      <a:pt x="0" y="1"/>
                    </a:moveTo>
                    <a:lnTo>
                      <a:pt x="0" y="64"/>
                    </a:lnTo>
                    <a:cubicBezTo>
                      <a:pt x="0" y="32"/>
                      <a:pt x="0" y="32"/>
                      <a:pt x="0" y="1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195575" y="2549150"/>
                <a:ext cx="11025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511" extrusionOk="0">
                    <a:moveTo>
                      <a:pt x="0" y="504"/>
                    </a:moveTo>
                    <a:cubicBezTo>
                      <a:pt x="32" y="535"/>
                      <a:pt x="63" y="598"/>
                      <a:pt x="95" y="629"/>
                    </a:cubicBezTo>
                    <a:cubicBezTo>
                      <a:pt x="220" y="913"/>
                      <a:pt x="315" y="1227"/>
                      <a:pt x="346" y="1510"/>
                    </a:cubicBezTo>
                    <a:cubicBezTo>
                      <a:pt x="441" y="1007"/>
                      <a:pt x="346" y="472"/>
                      <a:pt x="126" y="0"/>
                    </a:cubicBezTo>
                    <a:cubicBezTo>
                      <a:pt x="95" y="189"/>
                      <a:pt x="63" y="346"/>
                      <a:pt x="0" y="50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4936000" y="3156400"/>
                <a:ext cx="11642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0227" extrusionOk="0">
                    <a:moveTo>
                      <a:pt x="4657" y="189"/>
                    </a:moveTo>
                    <a:cubicBezTo>
                      <a:pt x="4625" y="158"/>
                      <a:pt x="4594" y="126"/>
                      <a:pt x="4562" y="95"/>
                    </a:cubicBezTo>
                    <a:cubicBezTo>
                      <a:pt x="4531" y="63"/>
                      <a:pt x="4499" y="32"/>
                      <a:pt x="4468" y="0"/>
                    </a:cubicBezTo>
                    <a:cubicBezTo>
                      <a:pt x="3618" y="2140"/>
                      <a:pt x="2612" y="4216"/>
                      <a:pt x="1699" y="6356"/>
                    </a:cubicBezTo>
                    <a:cubicBezTo>
                      <a:pt x="1259" y="7394"/>
                      <a:pt x="850" y="8464"/>
                      <a:pt x="472" y="9534"/>
                    </a:cubicBezTo>
                    <a:cubicBezTo>
                      <a:pt x="441" y="8055"/>
                      <a:pt x="283" y="6545"/>
                      <a:pt x="94" y="5097"/>
                    </a:cubicBezTo>
                    <a:cubicBezTo>
                      <a:pt x="63" y="5129"/>
                      <a:pt x="32" y="5160"/>
                      <a:pt x="0" y="5160"/>
                    </a:cubicBezTo>
                    <a:cubicBezTo>
                      <a:pt x="283" y="6859"/>
                      <a:pt x="441" y="8527"/>
                      <a:pt x="503" y="10226"/>
                    </a:cubicBezTo>
                    <a:cubicBezTo>
                      <a:pt x="850" y="9156"/>
                      <a:pt x="1290" y="8087"/>
                      <a:pt x="1731" y="7048"/>
                    </a:cubicBezTo>
                    <a:cubicBezTo>
                      <a:pt x="2675" y="4751"/>
                      <a:pt x="3776" y="2517"/>
                      <a:pt x="4657" y="189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4950925" y="3203600"/>
                <a:ext cx="86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45" extrusionOk="0">
                    <a:moveTo>
                      <a:pt x="253" y="0"/>
                    </a:moveTo>
                    <a:lnTo>
                      <a:pt x="1" y="0"/>
                    </a:lnTo>
                    <a:cubicBezTo>
                      <a:pt x="158" y="283"/>
                      <a:pt x="253" y="598"/>
                      <a:pt x="316" y="944"/>
                    </a:cubicBezTo>
                    <a:cubicBezTo>
                      <a:pt x="347" y="629"/>
                      <a:pt x="347" y="315"/>
                      <a:pt x="253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779450" y="3594525"/>
                <a:ext cx="4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0" extrusionOk="0">
                    <a:moveTo>
                      <a:pt x="1" y="32"/>
                    </a:moveTo>
                    <a:cubicBezTo>
                      <a:pt x="64" y="158"/>
                      <a:pt x="127" y="284"/>
                      <a:pt x="158" y="410"/>
                    </a:cubicBezTo>
                    <a:cubicBezTo>
                      <a:pt x="158" y="347"/>
                      <a:pt x="190" y="252"/>
                      <a:pt x="190" y="190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49850" y="2829950"/>
                <a:ext cx="2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6" extrusionOk="0">
                    <a:moveTo>
                      <a:pt x="95" y="315"/>
                    </a:moveTo>
                    <a:cubicBezTo>
                      <a:pt x="95" y="221"/>
                      <a:pt x="95" y="127"/>
                      <a:pt x="95" y="1"/>
                    </a:cubicBezTo>
                    <a:lnTo>
                      <a:pt x="0" y="1"/>
                    </a:lnTo>
                    <a:cubicBezTo>
                      <a:pt x="32" y="127"/>
                      <a:pt x="63" y="221"/>
                      <a:pt x="95" y="31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234900" y="2881875"/>
                <a:ext cx="220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952" extrusionOk="0">
                    <a:moveTo>
                      <a:pt x="284" y="0"/>
                    </a:moveTo>
                    <a:cubicBezTo>
                      <a:pt x="189" y="126"/>
                      <a:pt x="95" y="284"/>
                      <a:pt x="0" y="378"/>
                    </a:cubicBezTo>
                    <a:cubicBezTo>
                      <a:pt x="441" y="818"/>
                      <a:pt x="693" y="1353"/>
                      <a:pt x="787" y="1951"/>
                    </a:cubicBezTo>
                    <a:cubicBezTo>
                      <a:pt x="881" y="1259"/>
                      <a:pt x="693" y="567"/>
                      <a:pt x="284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4700000" y="3777025"/>
                <a:ext cx="1424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26022" extrusionOk="0">
                    <a:moveTo>
                      <a:pt x="5098" y="6199"/>
                    </a:moveTo>
                    <a:cubicBezTo>
                      <a:pt x="5476" y="4154"/>
                      <a:pt x="5696" y="2077"/>
                      <a:pt x="5696" y="0"/>
                    </a:cubicBezTo>
                    <a:cubicBezTo>
                      <a:pt x="5633" y="1857"/>
                      <a:pt x="5444" y="3682"/>
                      <a:pt x="5098" y="5507"/>
                    </a:cubicBezTo>
                    <a:cubicBezTo>
                      <a:pt x="4595" y="8999"/>
                      <a:pt x="4280" y="12492"/>
                      <a:pt x="3619" y="15984"/>
                    </a:cubicBezTo>
                    <a:cubicBezTo>
                      <a:pt x="2927" y="19477"/>
                      <a:pt x="1857" y="23001"/>
                      <a:pt x="1" y="25990"/>
                    </a:cubicBezTo>
                    <a:cubicBezTo>
                      <a:pt x="127" y="26021"/>
                      <a:pt x="253" y="26021"/>
                      <a:pt x="410" y="25990"/>
                    </a:cubicBezTo>
                    <a:cubicBezTo>
                      <a:pt x="2015" y="23158"/>
                      <a:pt x="2990" y="19886"/>
                      <a:pt x="3619" y="16676"/>
                    </a:cubicBezTo>
                    <a:cubicBezTo>
                      <a:pt x="4280" y="13215"/>
                      <a:pt x="4595" y="9691"/>
                      <a:pt x="5098" y="6199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4630000" y="2519250"/>
                <a:ext cx="23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536" extrusionOk="0">
                    <a:moveTo>
                      <a:pt x="32" y="535"/>
                    </a:moveTo>
                    <a:cubicBezTo>
                      <a:pt x="32" y="378"/>
                      <a:pt x="64" y="252"/>
                      <a:pt x="95" y="126"/>
                    </a:cubicBezTo>
                    <a:lnTo>
                      <a:pt x="1" y="0"/>
                    </a:lnTo>
                    <a:cubicBezTo>
                      <a:pt x="1" y="189"/>
                      <a:pt x="1" y="347"/>
                      <a:pt x="32" y="53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4625275" y="3648800"/>
                <a:ext cx="47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2" extrusionOk="0">
                    <a:moveTo>
                      <a:pt x="1" y="32"/>
                    </a:moveTo>
                    <a:cubicBezTo>
                      <a:pt x="64" y="158"/>
                      <a:pt x="95" y="284"/>
                      <a:pt x="158" y="441"/>
                    </a:cubicBezTo>
                    <a:cubicBezTo>
                      <a:pt x="190" y="284"/>
                      <a:pt x="190" y="158"/>
                      <a:pt x="190" y="1"/>
                    </a:cubicBezTo>
                    <a:cubicBezTo>
                      <a:pt x="127" y="32"/>
                      <a:pt x="64" y="32"/>
                      <a:pt x="1" y="32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4294125" y="3485200"/>
                <a:ext cx="23625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74" extrusionOk="0">
                    <a:moveTo>
                      <a:pt x="913" y="535"/>
                    </a:moveTo>
                    <a:lnTo>
                      <a:pt x="944" y="535"/>
                    </a:lnTo>
                    <a:cubicBezTo>
                      <a:pt x="882" y="441"/>
                      <a:pt x="819" y="378"/>
                      <a:pt x="787" y="283"/>
                    </a:cubicBezTo>
                    <a:cubicBezTo>
                      <a:pt x="724" y="189"/>
                      <a:pt x="693" y="95"/>
                      <a:pt x="661" y="0"/>
                    </a:cubicBezTo>
                    <a:cubicBezTo>
                      <a:pt x="189" y="378"/>
                      <a:pt x="1" y="1007"/>
                      <a:pt x="126" y="1573"/>
                    </a:cubicBezTo>
                    <a:cubicBezTo>
                      <a:pt x="221" y="1133"/>
                      <a:pt x="504" y="755"/>
                      <a:pt x="913" y="53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5209725" y="3112350"/>
                <a:ext cx="86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45" extrusionOk="0">
                    <a:moveTo>
                      <a:pt x="1" y="0"/>
                    </a:moveTo>
                    <a:cubicBezTo>
                      <a:pt x="158" y="284"/>
                      <a:pt x="252" y="598"/>
                      <a:pt x="284" y="944"/>
                    </a:cubicBezTo>
                    <a:cubicBezTo>
                      <a:pt x="347" y="630"/>
                      <a:pt x="315" y="315"/>
                      <a:pt x="252" y="0"/>
                    </a:cubicBezTo>
                    <a:cubicBezTo>
                      <a:pt x="158" y="0"/>
                      <a:pt x="95" y="0"/>
                      <a:pt x="1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4474250" y="2745000"/>
                <a:ext cx="31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05" extrusionOk="0">
                    <a:moveTo>
                      <a:pt x="32" y="504"/>
                    </a:moveTo>
                    <a:cubicBezTo>
                      <a:pt x="64" y="378"/>
                      <a:pt x="95" y="252"/>
                      <a:pt x="127" y="127"/>
                    </a:cubicBezTo>
                    <a:lnTo>
                      <a:pt x="32" y="1"/>
                    </a:lnTo>
                    <a:cubicBezTo>
                      <a:pt x="1" y="158"/>
                      <a:pt x="1" y="347"/>
                      <a:pt x="32" y="50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4329525" y="3603175"/>
                <a:ext cx="31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16" extrusionOk="0">
                    <a:moveTo>
                      <a:pt x="0" y="1"/>
                    </a:moveTo>
                    <a:cubicBezTo>
                      <a:pt x="0" y="95"/>
                      <a:pt x="32" y="221"/>
                      <a:pt x="63" y="315"/>
                    </a:cubicBezTo>
                    <a:cubicBezTo>
                      <a:pt x="63" y="253"/>
                      <a:pt x="95" y="190"/>
                      <a:pt x="126" y="127"/>
                    </a:cubicBezTo>
                    <a:cubicBezTo>
                      <a:pt x="63" y="64"/>
                      <a:pt x="32" y="32"/>
                      <a:pt x="0" y="1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456175" y="3126500"/>
                <a:ext cx="39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756" extrusionOk="0">
                    <a:moveTo>
                      <a:pt x="32" y="756"/>
                    </a:moveTo>
                    <a:cubicBezTo>
                      <a:pt x="32" y="536"/>
                      <a:pt x="94" y="347"/>
                      <a:pt x="157" y="158"/>
                    </a:cubicBezTo>
                    <a:cubicBezTo>
                      <a:pt x="126" y="95"/>
                      <a:pt x="63" y="32"/>
                      <a:pt x="32" y="1"/>
                    </a:cubicBezTo>
                    <a:cubicBezTo>
                      <a:pt x="0" y="252"/>
                      <a:pt x="0" y="504"/>
                      <a:pt x="32" y="756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341325" y="3376650"/>
                <a:ext cx="8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8" extrusionOk="0">
                    <a:moveTo>
                      <a:pt x="32" y="63"/>
                    </a:moveTo>
                    <a:cubicBezTo>
                      <a:pt x="32" y="32"/>
                      <a:pt x="0" y="0"/>
                      <a:pt x="0" y="0"/>
                    </a:cubicBezTo>
                    <a:cubicBezTo>
                      <a:pt x="0" y="32"/>
                      <a:pt x="0" y="95"/>
                      <a:pt x="32" y="158"/>
                    </a:cubicBezTo>
                    <a:cubicBezTo>
                      <a:pt x="32" y="95"/>
                      <a:pt x="32" y="63"/>
                      <a:pt x="32" y="6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4434150" y="3241350"/>
                <a:ext cx="8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8" extrusionOk="0">
                    <a:moveTo>
                      <a:pt x="32" y="63"/>
                    </a:moveTo>
                    <a:lnTo>
                      <a:pt x="0" y="0"/>
                    </a:lnTo>
                    <a:cubicBezTo>
                      <a:pt x="0" y="63"/>
                      <a:pt x="0" y="126"/>
                      <a:pt x="32" y="158"/>
                    </a:cubicBezTo>
                    <a:cubicBezTo>
                      <a:pt x="32" y="126"/>
                      <a:pt x="32" y="95"/>
                      <a:pt x="32" y="6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4440425" y="3067500"/>
                <a:ext cx="16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285" extrusionOk="0">
                    <a:moveTo>
                      <a:pt x="1" y="284"/>
                    </a:moveTo>
                    <a:cubicBezTo>
                      <a:pt x="1" y="190"/>
                      <a:pt x="32" y="127"/>
                      <a:pt x="64" y="32"/>
                    </a:cubicBezTo>
                    <a:lnTo>
                      <a:pt x="1" y="1"/>
                    </a:lnTo>
                    <a:cubicBezTo>
                      <a:pt x="1" y="95"/>
                      <a:pt x="1" y="190"/>
                      <a:pt x="1" y="28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066475" y="2187300"/>
                <a:ext cx="1103625" cy="2083725"/>
              </a:xfrm>
              <a:custGeom>
                <a:avLst/>
                <a:gdLst/>
                <a:ahLst/>
                <a:cxnLst/>
                <a:rect l="l" t="t" r="r" b="b"/>
                <a:pathLst>
                  <a:path w="44145" h="83349" extrusionOk="0">
                    <a:moveTo>
                      <a:pt x="41690" y="25612"/>
                    </a:moveTo>
                    <a:cubicBezTo>
                      <a:pt x="42603" y="23850"/>
                      <a:pt x="41753" y="21711"/>
                      <a:pt x="39897" y="21019"/>
                    </a:cubicBezTo>
                    <a:cubicBezTo>
                      <a:pt x="41816" y="19634"/>
                      <a:pt x="41659" y="16771"/>
                      <a:pt x="39614" y="15575"/>
                    </a:cubicBezTo>
                    <a:cubicBezTo>
                      <a:pt x="39645" y="15450"/>
                      <a:pt x="39677" y="15355"/>
                      <a:pt x="39677" y="15229"/>
                    </a:cubicBezTo>
                    <a:cubicBezTo>
                      <a:pt x="39740" y="14411"/>
                      <a:pt x="39362" y="13656"/>
                      <a:pt x="38701" y="13153"/>
                    </a:cubicBezTo>
                    <a:cubicBezTo>
                      <a:pt x="40652" y="11674"/>
                      <a:pt x="40306" y="8653"/>
                      <a:pt x="38104" y="7646"/>
                    </a:cubicBezTo>
                    <a:cubicBezTo>
                      <a:pt x="38104" y="7552"/>
                      <a:pt x="38104" y="7489"/>
                      <a:pt x="38104" y="7426"/>
                    </a:cubicBezTo>
                    <a:cubicBezTo>
                      <a:pt x="38324" y="4563"/>
                      <a:pt x="35020" y="2832"/>
                      <a:pt x="32818" y="4657"/>
                    </a:cubicBezTo>
                    <a:cubicBezTo>
                      <a:pt x="31653" y="3053"/>
                      <a:pt x="29325" y="2832"/>
                      <a:pt x="27909" y="4217"/>
                    </a:cubicBezTo>
                    <a:cubicBezTo>
                      <a:pt x="27689" y="630"/>
                      <a:pt x="22655" y="1"/>
                      <a:pt x="21554" y="3430"/>
                    </a:cubicBezTo>
                    <a:cubicBezTo>
                      <a:pt x="19477" y="2077"/>
                      <a:pt x="16708" y="3462"/>
                      <a:pt x="16551" y="5947"/>
                    </a:cubicBezTo>
                    <a:cubicBezTo>
                      <a:pt x="16519" y="6262"/>
                      <a:pt x="16551" y="6608"/>
                      <a:pt x="16614" y="6923"/>
                    </a:cubicBezTo>
                    <a:cubicBezTo>
                      <a:pt x="14285" y="6010"/>
                      <a:pt x="11705" y="7363"/>
                      <a:pt x="11108" y="9817"/>
                    </a:cubicBezTo>
                    <a:lnTo>
                      <a:pt x="10793" y="9817"/>
                    </a:lnTo>
                    <a:cubicBezTo>
                      <a:pt x="6734" y="9786"/>
                      <a:pt x="3651" y="13499"/>
                      <a:pt x="4437" y="17526"/>
                    </a:cubicBezTo>
                    <a:cubicBezTo>
                      <a:pt x="5192" y="21522"/>
                      <a:pt x="9408" y="23819"/>
                      <a:pt x="13216" y="22309"/>
                    </a:cubicBezTo>
                    <a:cubicBezTo>
                      <a:pt x="12429" y="24322"/>
                      <a:pt x="13813" y="26525"/>
                      <a:pt x="15953" y="26714"/>
                    </a:cubicBezTo>
                    <a:cubicBezTo>
                      <a:pt x="16047" y="27752"/>
                      <a:pt x="16016" y="28822"/>
                      <a:pt x="15859" y="29860"/>
                    </a:cubicBezTo>
                    <a:cubicBezTo>
                      <a:pt x="15544" y="31653"/>
                      <a:pt x="14915" y="35366"/>
                      <a:pt x="11894" y="40904"/>
                    </a:cubicBezTo>
                    <a:cubicBezTo>
                      <a:pt x="9692" y="44868"/>
                      <a:pt x="4626" y="52640"/>
                      <a:pt x="1952" y="65320"/>
                    </a:cubicBezTo>
                    <a:cubicBezTo>
                      <a:pt x="1700" y="66484"/>
                      <a:pt x="1" y="75074"/>
                      <a:pt x="787" y="77843"/>
                    </a:cubicBezTo>
                    <a:cubicBezTo>
                      <a:pt x="1102" y="78975"/>
                      <a:pt x="12177" y="83349"/>
                      <a:pt x="10101" y="76049"/>
                    </a:cubicBezTo>
                    <a:cubicBezTo>
                      <a:pt x="9755" y="73438"/>
                      <a:pt x="9629" y="59971"/>
                      <a:pt x="14191" y="47008"/>
                    </a:cubicBezTo>
                    <a:cubicBezTo>
                      <a:pt x="14852" y="45089"/>
                      <a:pt x="15890" y="39645"/>
                      <a:pt x="19949" y="38261"/>
                    </a:cubicBezTo>
                    <a:cubicBezTo>
                      <a:pt x="20515" y="38041"/>
                      <a:pt x="21113" y="37946"/>
                      <a:pt x="21679" y="37695"/>
                    </a:cubicBezTo>
                    <a:cubicBezTo>
                      <a:pt x="22340" y="37411"/>
                      <a:pt x="22812" y="36814"/>
                      <a:pt x="22906" y="36121"/>
                    </a:cubicBezTo>
                    <a:cubicBezTo>
                      <a:pt x="22120" y="36688"/>
                      <a:pt x="21145" y="37034"/>
                      <a:pt x="20169" y="37097"/>
                    </a:cubicBezTo>
                    <a:cubicBezTo>
                      <a:pt x="19225" y="37223"/>
                      <a:pt x="18250" y="37286"/>
                      <a:pt x="17337" y="37726"/>
                    </a:cubicBezTo>
                    <a:cubicBezTo>
                      <a:pt x="16960" y="37915"/>
                      <a:pt x="16614" y="38166"/>
                      <a:pt x="16299" y="38450"/>
                    </a:cubicBezTo>
                    <a:cubicBezTo>
                      <a:pt x="16740" y="36751"/>
                      <a:pt x="17243" y="35083"/>
                      <a:pt x="17841" y="33447"/>
                    </a:cubicBezTo>
                    <a:cubicBezTo>
                      <a:pt x="18407" y="31905"/>
                      <a:pt x="19131" y="30395"/>
                      <a:pt x="19980" y="29010"/>
                    </a:cubicBezTo>
                    <a:cubicBezTo>
                      <a:pt x="20138" y="29042"/>
                      <a:pt x="20295" y="29073"/>
                      <a:pt x="20452" y="29105"/>
                    </a:cubicBezTo>
                    <a:cubicBezTo>
                      <a:pt x="21396" y="30112"/>
                      <a:pt x="22875" y="30426"/>
                      <a:pt x="24165" y="29891"/>
                    </a:cubicBezTo>
                    <a:cubicBezTo>
                      <a:pt x="24668" y="31402"/>
                      <a:pt x="26053" y="32440"/>
                      <a:pt x="27658" y="32566"/>
                    </a:cubicBezTo>
                    <a:cubicBezTo>
                      <a:pt x="28255" y="32597"/>
                      <a:pt x="28853" y="32503"/>
                      <a:pt x="29388" y="32283"/>
                    </a:cubicBezTo>
                    <a:cubicBezTo>
                      <a:pt x="29703" y="32314"/>
                      <a:pt x="30017" y="32314"/>
                      <a:pt x="30301" y="32188"/>
                    </a:cubicBezTo>
                    <a:lnTo>
                      <a:pt x="30363" y="32157"/>
                    </a:lnTo>
                    <a:cubicBezTo>
                      <a:pt x="31559" y="33164"/>
                      <a:pt x="33321" y="33069"/>
                      <a:pt x="34454" y="32000"/>
                    </a:cubicBezTo>
                    <a:cubicBezTo>
                      <a:pt x="35775" y="34045"/>
                      <a:pt x="38764" y="33950"/>
                      <a:pt x="39991" y="31874"/>
                    </a:cubicBezTo>
                    <a:cubicBezTo>
                      <a:pt x="40117" y="31905"/>
                      <a:pt x="40212" y="31905"/>
                      <a:pt x="40337" y="31905"/>
                    </a:cubicBezTo>
                    <a:cubicBezTo>
                      <a:pt x="41974" y="32062"/>
                      <a:pt x="43452" y="30961"/>
                      <a:pt x="43799" y="29357"/>
                    </a:cubicBezTo>
                    <a:cubicBezTo>
                      <a:pt x="44145" y="27752"/>
                      <a:pt x="43232" y="26116"/>
                      <a:pt x="41690" y="25612"/>
                    </a:cubicBezTo>
                    <a:close/>
                    <a:moveTo>
                      <a:pt x="17306" y="31339"/>
                    </a:moveTo>
                    <a:cubicBezTo>
                      <a:pt x="17369" y="30489"/>
                      <a:pt x="17432" y="29640"/>
                      <a:pt x="17432" y="28790"/>
                    </a:cubicBezTo>
                    <a:lnTo>
                      <a:pt x="17432" y="26525"/>
                    </a:lnTo>
                    <a:cubicBezTo>
                      <a:pt x="17495" y="26493"/>
                      <a:pt x="17589" y="26462"/>
                      <a:pt x="17652" y="26430"/>
                    </a:cubicBezTo>
                    <a:cubicBezTo>
                      <a:pt x="17778" y="27217"/>
                      <a:pt x="18250" y="27972"/>
                      <a:pt x="18879" y="28444"/>
                    </a:cubicBezTo>
                    <a:cubicBezTo>
                      <a:pt x="18313" y="29388"/>
                      <a:pt x="17778" y="30332"/>
                      <a:pt x="17306" y="313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498325" y="2911775"/>
                <a:ext cx="4015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3178" extrusionOk="0">
                    <a:moveTo>
                      <a:pt x="1290" y="0"/>
                    </a:moveTo>
                    <a:cubicBezTo>
                      <a:pt x="850" y="692"/>
                      <a:pt x="441" y="1447"/>
                      <a:pt x="63" y="2171"/>
                    </a:cubicBezTo>
                    <a:cubicBezTo>
                      <a:pt x="63" y="2517"/>
                      <a:pt x="32" y="2832"/>
                      <a:pt x="0" y="3178"/>
                    </a:cubicBezTo>
                    <a:cubicBezTo>
                      <a:pt x="472" y="2171"/>
                      <a:pt x="1039" y="1227"/>
                      <a:pt x="1605" y="315"/>
                    </a:cubicBezTo>
                    <a:cubicBezTo>
                      <a:pt x="1511" y="220"/>
                      <a:pt x="1385" y="94"/>
                      <a:pt x="1290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2315050" y="4011450"/>
                <a:ext cx="1102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0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322"/>
                      <a:pt x="32" y="2611"/>
                      <a:pt x="158" y="3901"/>
                    </a:cubicBezTo>
                    <a:cubicBezTo>
                      <a:pt x="284" y="4310"/>
                      <a:pt x="346" y="4688"/>
                      <a:pt x="409" y="5097"/>
                    </a:cubicBezTo>
                    <a:cubicBezTo>
                      <a:pt x="441" y="4405"/>
                      <a:pt x="378" y="3744"/>
                      <a:pt x="158" y="3083"/>
                    </a:cubicBezTo>
                    <a:cubicBezTo>
                      <a:pt x="63" y="2077"/>
                      <a:pt x="0" y="1039"/>
                      <a:pt x="0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2391350" y="2766250"/>
                <a:ext cx="5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756" extrusionOk="0">
                    <a:moveTo>
                      <a:pt x="221" y="0"/>
                    </a:moveTo>
                    <a:lnTo>
                      <a:pt x="32" y="63"/>
                    </a:lnTo>
                    <a:lnTo>
                      <a:pt x="32" y="95"/>
                    </a:lnTo>
                    <a:cubicBezTo>
                      <a:pt x="0" y="315"/>
                      <a:pt x="0" y="535"/>
                      <a:pt x="32" y="755"/>
                    </a:cubicBezTo>
                    <a:cubicBezTo>
                      <a:pt x="63" y="504"/>
                      <a:pt x="126" y="220"/>
                      <a:pt x="221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307175" y="3250775"/>
                <a:ext cx="637175" cy="12192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48771" extrusionOk="0">
                    <a:moveTo>
                      <a:pt x="252" y="12681"/>
                    </a:moveTo>
                    <a:cubicBezTo>
                      <a:pt x="1" y="13719"/>
                      <a:pt x="630" y="14758"/>
                      <a:pt x="1668" y="15009"/>
                    </a:cubicBezTo>
                    <a:cubicBezTo>
                      <a:pt x="1731" y="15009"/>
                      <a:pt x="1794" y="15041"/>
                      <a:pt x="1889" y="15041"/>
                    </a:cubicBezTo>
                    <a:cubicBezTo>
                      <a:pt x="2203" y="16425"/>
                      <a:pt x="3871" y="16992"/>
                      <a:pt x="4941" y="16079"/>
                    </a:cubicBezTo>
                    <a:cubicBezTo>
                      <a:pt x="5192" y="16520"/>
                      <a:pt x="5633" y="16866"/>
                      <a:pt x="6136" y="16960"/>
                    </a:cubicBezTo>
                    <a:cubicBezTo>
                      <a:pt x="6482" y="17054"/>
                      <a:pt x="6891" y="17023"/>
                      <a:pt x="7237" y="16897"/>
                    </a:cubicBezTo>
                    <a:lnTo>
                      <a:pt x="7269" y="16929"/>
                    </a:lnTo>
                    <a:cubicBezTo>
                      <a:pt x="7395" y="17023"/>
                      <a:pt x="7584" y="17086"/>
                      <a:pt x="7741" y="17117"/>
                    </a:cubicBezTo>
                    <a:cubicBezTo>
                      <a:pt x="8779" y="17967"/>
                      <a:pt x="10321" y="17778"/>
                      <a:pt x="11107" y="16708"/>
                    </a:cubicBezTo>
                    <a:cubicBezTo>
                      <a:pt x="11737" y="17243"/>
                      <a:pt x="12618" y="17306"/>
                      <a:pt x="13310" y="16897"/>
                    </a:cubicBezTo>
                    <a:cubicBezTo>
                      <a:pt x="13404" y="16929"/>
                      <a:pt x="13499" y="16929"/>
                      <a:pt x="13593" y="16929"/>
                    </a:cubicBezTo>
                    <a:cubicBezTo>
                      <a:pt x="13845" y="17873"/>
                      <a:pt x="13971" y="18848"/>
                      <a:pt x="14034" y="19792"/>
                    </a:cubicBezTo>
                    <a:cubicBezTo>
                      <a:pt x="14065" y="20830"/>
                      <a:pt x="14065" y="21837"/>
                      <a:pt x="14034" y="22875"/>
                    </a:cubicBezTo>
                    <a:cubicBezTo>
                      <a:pt x="13908" y="22655"/>
                      <a:pt x="13750" y="22466"/>
                      <a:pt x="13562" y="22277"/>
                    </a:cubicBezTo>
                    <a:cubicBezTo>
                      <a:pt x="13121" y="21931"/>
                      <a:pt x="12618" y="21648"/>
                      <a:pt x="12083" y="21459"/>
                    </a:cubicBezTo>
                    <a:cubicBezTo>
                      <a:pt x="11548" y="21239"/>
                      <a:pt x="11076" y="20893"/>
                      <a:pt x="10730" y="20421"/>
                    </a:cubicBezTo>
                    <a:cubicBezTo>
                      <a:pt x="10667" y="20830"/>
                      <a:pt x="10824" y="21239"/>
                      <a:pt x="11139" y="21522"/>
                    </a:cubicBezTo>
                    <a:cubicBezTo>
                      <a:pt x="11391" y="21774"/>
                      <a:pt x="11705" y="21900"/>
                      <a:pt x="12020" y="22152"/>
                    </a:cubicBezTo>
                    <a:cubicBezTo>
                      <a:pt x="14034" y="23630"/>
                      <a:pt x="13656" y="26871"/>
                      <a:pt x="13688" y="28035"/>
                    </a:cubicBezTo>
                    <a:cubicBezTo>
                      <a:pt x="13971" y="36090"/>
                      <a:pt x="11548" y="43642"/>
                      <a:pt x="10887" y="45026"/>
                    </a:cubicBezTo>
                    <a:cubicBezTo>
                      <a:pt x="8465" y="48770"/>
                      <a:pt x="15450" y="48235"/>
                      <a:pt x="15827" y="47669"/>
                    </a:cubicBezTo>
                    <a:cubicBezTo>
                      <a:pt x="16740" y="46284"/>
                      <a:pt x="17274" y="41156"/>
                      <a:pt x="17369" y="40464"/>
                    </a:cubicBezTo>
                    <a:cubicBezTo>
                      <a:pt x="18061" y="32881"/>
                      <a:pt x="16582" y="27626"/>
                      <a:pt x="16047" y="25015"/>
                    </a:cubicBezTo>
                    <a:cubicBezTo>
                      <a:pt x="15544" y="22749"/>
                      <a:pt x="15450" y="20421"/>
                      <a:pt x="15764" y="18124"/>
                    </a:cubicBezTo>
                    <a:cubicBezTo>
                      <a:pt x="15859" y="17526"/>
                      <a:pt x="16016" y="16929"/>
                      <a:pt x="16236" y="16362"/>
                    </a:cubicBezTo>
                    <a:cubicBezTo>
                      <a:pt x="17274" y="16582"/>
                      <a:pt x="18281" y="15953"/>
                      <a:pt x="18533" y="14946"/>
                    </a:cubicBezTo>
                    <a:cubicBezTo>
                      <a:pt x="18564" y="14758"/>
                      <a:pt x="18596" y="14569"/>
                      <a:pt x="18564" y="14380"/>
                    </a:cubicBezTo>
                    <a:cubicBezTo>
                      <a:pt x="20421" y="15890"/>
                      <a:pt x="23221" y="15324"/>
                      <a:pt x="24354" y="13216"/>
                    </a:cubicBezTo>
                    <a:cubicBezTo>
                      <a:pt x="25486" y="11108"/>
                      <a:pt x="24417" y="8496"/>
                      <a:pt x="22120" y="7773"/>
                    </a:cubicBezTo>
                    <a:lnTo>
                      <a:pt x="21931" y="7741"/>
                    </a:lnTo>
                    <a:cubicBezTo>
                      <a:pt x="21994" y="6608"/>
                      <a:pt x="21302" y="5602"/>
                      <a:pt x="20232" y="5255"/>
                    </a:cubicBezTo>
                    <a:cubicBezTo>
                      <a:pt x="19949" y="5161"/>
                      <a:pt x="19666" y="5130"/>
                      <a:pt x="19351" y="5161"/>
                    </a:cubicBezTo>
                    <a:cubicBezTo>
                      <a:pt x="19445" y="5004"/>
                      <a:pt x="19540" y="4815"/>
                      <a:pt x="19571" y="4626"/>
                    </a:cubicBezTo>
                    <a:cubicBezTo>
                      <a:pt x="18124" y="3431"/>
                      <a:pt x="16834" y="2015"/>
                      <a:pt x="15733" y="473"/>
                    </a:cubicBezTo>
                    <a:cubicBezTo>
                      <a:pt x="14789" y="253"/>
                      <a:pt x="13845" y="756"/>
                      <a:pt x="13499" y="1669"/>
                    </a:cubicBezTo>
                    <a:cubicBezTo>
                      <a:pt x="12051" y="1763"/>
                      <a:pt x="10604" y="1228"/>
                      <a:pt x="9534" y="253"/>
                    </a:cubicBezTo>
                    <a:cubicBezTo>
                      <a:pt x="8496" y="1"/>
                      <a:pt x="7458" y="630"/>
                      <a:pt x="7237" y="1669"/>
                    </a:cubicBezTo>
                    <a:cubicBezTo>
                      <a:pt x="7237" y="1700"/>
                      <a:pt x="7206" y="1732"/>
                      <a:pt x="7206" y="1794"/>
                    </a:cubicBezTo>
                    <a:cubicBezTo>
                      <a:pt x="5790" y="1983"/>
                      <a:pt x="5066" y="3588"/>
                      <a:pt x="5884" y="4784"/>
                    </a:cubicBezTo>
                    <a:cubicBezTo>
                      <a:pt x="5444" y="4941"/>
                      <a:pt x="5098" y="5318"/>
                      <a:pt x="4972" y="5759"/>
                    </a:cubicBezTo>
                    <a:cubicBezTo>
                      <a:pt x="4972" y="5822"/>
                      <a:pt x="4941" y="5885"/>
                      <a:pt x="4941" y="5979"/>
                    </a:cubicBezTo>
                    <a:cubicBezTo>
                      <a:pt x="3588" y="6262"/>
                      <a:pt x="3021" y="7867"/>
                      <a:pt x="3839" y="8968"/>
                    </a:cubicBezTo>
                    <a:cubicBezTo>
                      <a:pt x="2927" y="10447"/>
                      <a:pt x="1700" y="11706"/>
                      <a:pt x="284" y="12681"/>
                    </a:cubicBezTo>
                    <a:close/>
                    <a:moveTo>
                      <a:pt x="14317" y="16834"/>
                    </a:moveTo>
                    <a:cubicBezTo>
                      <a:pt x="14757" y="16677"/>
                      <a:pt x="15135" y="16331"/>
                      <a:pt x="15355" y="15890"/>
                    </a:cubicBezTo>
                    <a:lnTo>
                      <a:pt x="15450" y="15985"/>
                    </a:lnTo>
                    <a:cubicBezTo>
                      <a:pt x="15324" y="16425"/>
                      <a:pt x="15198" y="16834"/>
                      <a:pt x="15072" y="17275"/>
                    </a:cubicBezTo>
                    <a:cubicBezTo>
                      <a:pt x="14946" y="17715"/>
                      <a:pt x="14789" y="18219"/>
                      <a:pt x="14694" y="18722"/>
                    </a:cubicBezTo>
                    <a:cubicBezTo>
                      <a:pt x="14600" y="18093"/>
                      <a:pt x="14474" y="17463"/>
                      <a:pt x="14317" y="16834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307175" y="3250775"/>
                <a:ext cx="637175" cy="12192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48771" extrusionOk="0">
                    <a:moveTo>
                      <a:pt x="252" y="12681"/>
                    </a:moveTo>
                    <a:cubicBezTo>
                      <a:pt x="1" y="13719"/>
                      <a:pt x="630" y="14758"/>
                      <a:pt x="1668" y="15009"/>
                    </a:cubicBezTo>
                    <a:cubicBezTo>
                      <a:pt x="1731" y="15009"/>
                      <a:pt x="1794" y="15041"/>
                      <a:pt x="1889" y="15041"/>
                    </a:cubicBezTo>
                    <a:cubicBezTo>
                      <a:pt x="2203" y="16425"/>
                      <a:pt x="3871" y="16992"/>
                      <a:pt x="4941" y="16079"/>
                    </a:cubicBezTo>
                    <a:cubicBezTo>
                      <a:pt x="5192" y="16520"/>
                      <a:pt x="5633" y="16866"/>
                      <a:pt x="6136" y="16960"/>
                    </a:cubicBezTo>
                    <a:cubicBezTo>
                      <a:pt x="6482" y="17054"/>
                      <a:pt x="6891" y="17023"/>
                      <a:pt x="7237" y="16897"/>
                    </a:cubicBezTo>
                    <a:lnTo>
                      <a:pt x="7269" y="16929"/>
                    </a:lnTo>
                    <a:cubicBezTo>
                      <a:pt x="7395" y="17023"/>
                      <a:pt x="7584" y="17086"/>
                      <a:pt x="7741" y="17117"/>
                    </a:cubicBezTo>
                    <a:cubicBezTo>
                      <a:pt x="8779" y="17967"/>
                      <a:pt x="10321" y="17778"/>
                      <a:pt x="11107" y="16708"/>
                    </a:cubicBezTo>
                    <a:cubicBezTo>
                      <a:pt x="11737" y="17243"/>
                      <a:pt x="12618" y="17306"/>
                      <a:pt x="13310" y="16897"/>
                    </a:cubicBezTo>
                    <a:cubicBezTo>
                      <a:pt x="13404" y="16929"/>
                      <a:pt x="13499" y="16929"/>
                      <a:pt x="13593" y="16929"/>
                    </a:cubicBezTo>
                    <a:cubicBezTo>
                      <a:pt x="13845" y="17873"/>
                      <a:pt x="13971" y="18848"/>
                      <a:pt x="14034" y="19792"/>
                    </a:cubicBezTo>
                    <a:cubicBezTo>
                      <a:pt x="14065" y="20830"/>
                      <a:pt x="14065" y="21837"/>
                      <a:pt x="14034" y="22875"/>
                    </a:cubicBezTo>
                    <a:cubicBezTo>
                      <a:pt x="13908" y="22655"/>
                      <a:pt x="13750" y="22466"/>
                      <a:pt x="13562" y="22277"/>
                    </a:cubicBezTo>
                    <a:cubicBezTo>
                      <a:pt x="13121" y="21931"/>
                      <a:pt x="12618" y="21648"/>
                      <a:pt x="12083" y="21459"/>
                    </a:cubicBezTo>
                    <a:cubicBezTo>
                      <a:pt x="11548" y="21239"/>
                      <a:pt x="11076" y="20893"/>
                      <a:pt x="10730" y="20421"/>
                    </a:cubicBezTo>
                    <a:cubicBezTo>
                      <a:pt x="10667" y="20830"/>
                      <a:pt x="10824" y="21239"/>
                      <a:pt x="11139" y="21522"/>
                    </a:cubicBezTo>
                    <a:cubicBezTo>
                      <a:pt x="11391" y="21774"/>
                      <a:pt x="11705" y="21900"/>
                      <a:pt x="12020" y="22152"/>
                    </a:cubicBezTo>
                    <a:cubicBezTo>
                      <a:pt x="14034" y="23630"/>
                      <a:pt x="13656" y="26871"/>
                      <a:pt x="13688" y="28035"/>
                    </a:cubicBezTo>
                    <a:cubicBezTo>
                      <a:pt x="13971" y="36090"/>
                      <a:pt x="11548" y="43642"/>
                      <a:pt x="10887" y="45026"/>
                    </a:cubicBezTo>
                    <a:cubicBezTo>
                      <a:pt x="8465" y="48770"/>
                      <a:pt x="15450" y="48235"/>
                      <a:pt x="15827" y="47669"/>
                    </a:cubicBezTo>
                    <a:cubicBezTo>
                      <a:pt x="16740" y="46284"/>
                      <a:pt x="17274" y="41156"/>
                      <a:pt x="17369" y="40464"/>
                    </a:cubicBezTo>
                    <a:cubicBezTo>
                      <a:pt x="18061" y="32881"/>
                      <a:pt x="16582" y="27626"/>
                      <a:pt x="16047" y="25015"/>
                    </a:cubicBezTo>
                    <a:cubicBezTo>
                      <a:pt x="15544" y="22749"/>
                      <a:pt x="15450" y="20421"/>
                      <a:pt x="15764" y="18124"/>
                    </a:cubicBezTo>
                    <a:cubicBezTo>
                      <a:pt x="15859" y="17526"/>
                      <a:pt x="16016" y="16929"/>
                      <a:pt x="16236" y="16362"/>
                    </a:cubicBezTo>
                    <a:cubicBezTo>
                      <a:pt x="17274" y="16582"/>
                      <a:pt x="18281" y="15953"/>
                      <a:pt x="18533" y="14946"/>
                    </a:cubicBezTo>
                    <a:cubicBezTo>
                      <a:pt x="18564" y="14758"/>
                      <a:pt x="18596" y="14569"/>
                      <a:pt x="18564" y="14380"/>
                    </a:cubicBezTo>
                    <a:cubicBezTo>
                      <a:pt x="20421" y="15890"/>
                      <a:pt x="23221" y="15324"/>
                      <a:pt x="24354" y="13216"/>
                    </a:cubicBezTo>
                    <a:cubicBezTo>
                      <a:pt x="25486" y="11108"/>
                      <a:pt x="24417" y="8496"/>
                      <a:pt x="22120" y="7773"/>
                    </a:cubicBezTo>
                    <a:lnTo>
                      <a:pt x="21931" y="7741"/>
                    </a:lnTo>
                    <a:cubicBezTo>
                      <a:pt x="21994" y="6608"/>
                      <a:pt x="21302" y="5602"/>
                      <a:pt x="20232" y="5255"/>
                    </a:cubicBezTo>
                    <a:cubicBezTo>
                      <a:pt x="19949" y="5161"/>
                      <a:pt x="19666" y="5130"/>
                      <a:pt x="19351" y="5161"/>
                    </a:cubicBezTo>
                    <a:cubicBezTo>
                      <a:pt x="19445" y="5004"/>
                      <a:pt x="19540" y="4815"/>
                      <a:pt x="19571" y="4626"/>
                    </a:cubicBezTo>
                    <a:cubicBezTo>
                      <a:pt x="18124" y="3431"/>
                      <a:pt x="16834" y="2015"/>
                      <a:pt x="15733" y="473"/>
                    </a:cubicBezTo>
                    <a:cubicBezTo>
                      <a:pt x="14789" y="253"/>
                      <a:pt x="13845" y="756"/>
                      <a:pt x="13499" y="1669"/>
                    </a:cubicBezTo>
                    <a:cubicBezTo>
                      <a:pt x="12051" y="1763"/>
                      <a:pt x="10604" y="1228"/>
                      <a:pt x="9534" y="253"/>
                    </a:cubicBezTo>
                    <a:cubicBezTo>
                      <a:pt x="8496" y="1"/>
                      <a:pt x="7458" y="630"/>
                      <a:pt x="7237" y="1669"/>
                    </a:cubicBezTo>
                    <a:cubicBezTo>
                      <a:pt x="7237" y="1700"/>
                      <a:pt x="7206" y="1732"/>
                      <a:pt x="7206" y="1794"/>
                    </a:cubicBezTo>
                    <a:cubicBezTo>
                      <a:pt x="5790" y="1983"/>
                      <a:pt x="5066" y="3588"/>
                      <a:pt x="5884" y="4784"/>
                    </a:cubicBezTo>
                    <a:cubicBezTo>
                      <a:pt x="5444" y="4941"/>
                      <a:pt x="5098" y="5318"/>
                      <a:pt x="4972" y="5759"/>
                    </a:cubicBezTo>
                    <a:cubicBezTo>
                      <a:pt x="4972" y="5822"/>
                      <a:pt x="4941" y="5885"/>
                      <a:pt x="4941" y="5979"/>
                    </a:cubicBezTo>
                    <a:cubicBezTo>
                      <a:pt x="3588" y="6262"/>
                      <a:pt x="3021" y="7867"/>
                      <a:pt x="3839" y="8968"/>
                    </a:cubicBezTo>
                    <a:cubicBezTo>
                      <a:pt x="2927" y="10447"/>
                      <a:pt x="1700" y="11706"/>
                      <a:pt x="284" y="12681"/>
                    </a:cubicBezTo>
                    <a:close/>
                    <a:moveTo>
                      <a:pt x="14317" y="16834"/>
                    </a:moveTo>
                    <a:cubicBezTo>
                      <a:pt x="14757" y="16677"/>
                      <a:pt x="15135" y="16331"/>
                      <a:pt x="15355" y="15890"/>
                    </a:cubicBezTo>
                    <a:lnTo>
                      <a:pt x="15450" y="15985"/>
                    </a:lnTo>
                    <a:cubicBezTo>
                      <a:pt x="15324" y="16425"/>
                      <a:pt x="15198" y="16834"/>
                      <a:pt x="15072" y="17275"/>
                    </a:cubicBezTo>
                    <a:cubicBezTo>
                      <a:pt x="14946" y="17715"/>
                      <a:pt x="14789" y="18219"/>
                      <a:pt x="14694" y="18722"/>
                    </a:cubicBezTo>
                    <a:cubicBezTo>
                      <a:pt x="14600" y="18093"/>
                      <a:pt x="14474" y="17463"/>
                      <a:pt x="14317" y="168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565175" y="3992550"/>
                <a:ext cx="85775" cy="4255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7023" extrusionOk="0">
                    <a:moveTo>
                      <a:pt x="3399" y="1"/>
                    </a:moveTo>
                    <a:cubicBezTo>
                      <a:pt x="3336" y="7426"/>
                      <a:pt x="1165" y="14065"/>
                      <a:pt x="567" y="15386"/>
                    </a:cubicBezTo>
                    <a:cubicBezTo>
                      <a:pt x="127" y="16047"/>
                      <a:pt x="1" y="16582"/>
                      <a:pt x="64" y="17023"/>
                    </a:cubicBezTo>
                    <a:cubicBezTo>
                      <a:pt x="158" y="16613"/>
                      <a:pt x="316" y="16204"/>
                      <a:pt x="567" y="15890"/>
                    </a:cubicBezTo>
                    <a:cubicBezTo>
                      <a:pt x="1197" y="14537"/>
                      <a:pt x="3430" y="7615"/>
                      <a:pt x="3399" y="1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2649350" y="3931975"/>
                <a:ext cx="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5" extrusionOk="0">
                    <a:moveTo>
                      <a:pt x="1" y="724"/>
                    </a:moveTo>
                    <a:lnTo>
                      <a:pt x="1" y="1"/>
                    </a:lnTo>
                    <a:cubicBezTo>
                      <a:pt x="1" y="284"/>
                      <a:pt x="1" y="536"/>
                      <a:pt x="1" y="724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2308750" y="3531600"/>
                <a:ext cx="49575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2172" extrusionOk="0">
                    <a:moveTo>
                      <a:pt x="189" y="1983"/>
                    </a:moveTo>
                    <a:cubicBezTo>
                      <a:pt x="410" y="1133"/>
                      <a:pt x="1133" y="536"/>
                      <a:pt x="1983" y="504"/>
                    </a:cubicBezTo>
                    <a:cubicBezTo>
                      <a:pt x="1951" y="347"/>
                      <a:pt x="1920" y="158"/>
                      <a:pt x="1951" y="1"/>
                    </a:cubicBezTo>
                    <a:cubicBezTo>
                      <a:pt x="819" y="64"/>
                      <a:pt x="1" y="1070"/>
                      <a:pt x="158" y="2172"/>
                    </a:cubicBezTo>
                    <a:cubicBezTo>
                      <a:pt x="158" y="2109"/>
                      <a:pt x="189" y="2046"/>
                      <a:pt x="189" y="1983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2695750" y="3773100"/>
                <a:ext cx="50375" cy="394875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15795" extrusionOk="0">
                    <a:moveTo>
                      <a:pt x="32" y="0"/>
                    </a:moveTo>
                    <a:cubicBezTo>
                      <a:pt x="1" y="1573"/>
                      <a:pt x="158" y="3115"/>
                      <a:pt x="504" y="4657"/>
                    </a:cubicBezTo>
                    <a:cubicBezTo>
                      <a:pt x="913" y="6733"/>
                      <a:pt x="1952" y="10509"/>
                      <a:pt x="1983" y="15795"/>
                    </a:cubicBezTo>
                    <a:cubicBezTo>
                      <a:pt x="2015" y="10257"/>
                      <a:pt x="945" y="6293"/>
                      <a:pt x="504" y="4153"/>
                    </a:cubicBezTo>
                    <a:cubicBezTo>
                      <a:pt x="221" y="2769"/>
                      <a:pt x="64" y="1384"/>
                      <a:pt x="32" y="0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356725" y="3475750"/>
                <a:ext cx="46450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141" extrusionOk="0">
                    <a:moveTo>
                      <a:pt x="64" y="1951"/>
                    </a:moveTo>
                    <a:cubicBezTo>
                      <a:pt x="284" y="1133"/>
                      <a:pt x="1008" y="536"/>
                      <a:pt x="1857" y="473"/>
                    </a:cubicBezTo>
                    <a:cubicBezTo>
                      <a:pt x="1731" y="347"/>
                      <a:pt x="1669" y="189"/>
                      <a:pt x="1606" y="1"/>
                    </a:cubicBezTo>
                    <a:cubicBezTo>
                      <a:pt x="850" y="158"/>
                      <a:pt x="253" y="693"/>
                      <a:pt x="64" y="1448"/>
                    </a:cubicBezTo>
                    <a:cubicBezTo>
                      <a:pt x="32" y="1668"/>
                      <a:pt x="1" y="1889"/>
                      <a:pt x="32" y="2140"/>
                    </a:cubicBezTo>
                    <a:cubicBezTo>
                      <a:pt x="64" y="2077"/>
                      <a:pt x="64" y="2014"/>
                      <a:pt x="64" y="1951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665075" y="3661400"/>
                <a:ext cx="2835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2832" extrusionOk="0">
                    <a:moveTo>
                      <a:pt x="378" y="2832"/>
                    </a:moveTo>
                    <a:cubicBezTo>
                      <a:pt x="504" y="2329"/>
                      <a:pt x="630" y="1857"/>
                      <a:pt x="756" y="1353"/>
                    </a:cubicBezTo>
                    <a:cubicBezTo>
                      <a:pt x="882" y="881"/>
                      <a:pt x="1008" y="504"/>
                      <a:pt x="1134" y="95"/>
                    </a:cubicBezTo>
                    <a:lnTo>
                      <a:pt x="1039" y="0"/>
                    </a:lnTo>
                    <a:lnTo>
                      <a:pt x="1008" y="63"/>
                    </a:lnTo>
                    <a:cubicBezTo>
                      <a:pt x="913" y="315"/>
                      <a:pt x="850" y="598"/>
                      <a:pt x="756" y="850"/>
                    </a:cubicBezTo>
                    <a:cubicBezTo>
                      <a:pt x="630" y="1322"/>
                      <a:pt x="504" y="1794"/>
                      <a:pt x="410" y="2297"/>
                    </a:cubicBezTo>
                    <a:cubicBezTo>
                      <a:pt x="315" y="1794"/>
                      <a:pt x="221" y="1322"/>
                      <a:pt x="95" y="850"/>
                    </a:cubicBezTo>
                    <a:cubicBezTo>
                      <a:pt x="64" y="881"/>
                      <a:pt x="32" y="881"/>
                      <a:pt x="1" y="913"/>
                    </a:cubicBezTo>
                    <a:cubicBezTo>
                      <a:pt x="158" y="1542"/>
                      <a:pt x="284" y="2171"/>
                      <a:pt x="378" y="2832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4087621" y="767500"/>
                <a:ext cx="1735275" cy="2681525"/>
              </a:xfrm>
              <a:custGeom>
                <a:avLst/>
                <a:gdLst/>
                <a:ahLst/>
                <a:cxnLst/>
                <a:rect l="l" t="t" r="r" b="b"/>
                <a:pathLst>
                  <a:path w="69411" h="107261" extrusionOk="0">
                    <a:moveTo>
                      <a:pt x="68215" y="17998"/>
                    </a:moveTo>
                    <a:cubicBezTo>
                      <a:pt x="68215" y="15418"/>
                      <a:pt x="66484" y="13121"/>
                      <a:pt x="63998" y="12429"/>
                    </a:cubicBezTo>
                    <a:cubicBezTo>
                      <a:pt x="66264" y="7143"/>
                      <a:pt x="60286" y="2108"/>
                      <a:pt x="55472" y="5286"/>
                    </a:cubicBezTo>
                    <a:cubicBezTo>
                      <a:pt x="53961" y="976"/>
                      <a:pt x="48329" y="0"/>
                      <a:pt x="45498" y="3587"/>
                    </a:cubicBezTo>
                    <a:cubicBezTo>
                      <a:pt x="43201" y="692"/>
                      <a:pt x="38827" y="661"/>
                      <a:pt x="36467" y="3493"/>
                    </a:cubicBezTo>
                    <a:cubicBezTo>
                      <a:pt x="34485" y="1101"/>
                      <a:pt x="30961" y="692"/>
                      <a:pt x="28476" y="2580"/>
                    </a:cubicBezTo>
                    <a:cubicBezTo>
                      <a:pt x="25644" y="409"/>
                      <a:pt x="21522" y="1290"/>
                      <a:pt x="19823" y="4468"/>
                    </a:cubicBezTo>
                    <a:cubicBezTo>
                      <a:pt x="16645" y="1982"/>
                      <a:pt x="11926" y="3430"/>
                      <a:pt x="10730" y="7331"/>
                    </a:cubicBezTo>
                    <a:cubicBezTo>
                      <a:pt x="9503" y="7552"/>
                      <a:pt x="8402" y="8181"/>
                      <a:pt x="7584" y="9125"/>
                    </a:cubicBezTo>
                    <a:cubicBezTo>
                      <a:pt x="1983" y="12019"/>
                      <a:pt x="441" y="19319"/>
                      <a:pt x="4406" y="24228"/>
                    </a:cubicBezTo>
                    <a:cubicBezTo>
                      <a:pt x="1071" y="26650"/>
                      <a:pt x="1" y="31150"/>
                      <a:pt x="1920" y="34799"/>
                    </a:cubicBezTo>
                    <a:cubicBezTo>
                      <a:pt x="3839" y="38449"/>
                      <a:pt x="8118" y="40148"/>
                      <a:pt x="12020" y="38795"/>
                    </a:cubicBezTo>
                    <a:cubicBezTo>
                      <a:pt x="12555" y="44648"/>
                      <a:pt x="19099" y="47825"/>
                      <a:pt x="24039" y="44648"/>
                    </a:cubicBezTo>
                    <a:cubicBezTo>
                      <a:pt x="26179" y="49525"/>
                      <a:pt x="33258" y="49178"/>
                      <a:pt x="34863" y="44081"/>
                    </a:cubicBezTo>
                    <a:cubicBezTo>
                      <a:pt x="37002" y="46473"/>
                      <a:pt x="40684" y="46661"/>
                      <a:pt x="43075" y="44490"/>
                    </a:cubicBezTo>
                    <a:cubicBezTo>
                      <a:pt x="46630" y="47888"/>
                      <a:pt x="49305" y="52325"/>
                      <a:pt x="51098" y="56950"/>
                    </a:cubicBezTo>
                    <a:cubicBezTo>
                      <a:pt x="52199" y="59782"/>
                      <a:pt x="53080" y="62708"/>
                      <a:pt x="53773" y="65666"/>
                    </a:cubicBezTo>
                    <a:cubicBezTo>
                      <a:pt x="53112" y="65099"/>
                      <a:pt x="52388" y="64627"/>
                      <a:pt x="51570" y="64281"/>
                    </a:cubicBezTo>
                    <a:cubicBezTo>
                      <a:pt x="49619" y="63463"/>
                      <a:pt x="47480" y="63243"/>
                      <a:pt x="45403" y="62928"/>
                    </a:cubicBezTo>
                    <a:cubicBezTo>
                      <a:pt x="43327" y="62614"/>
                      <a:pt x="41187" y="62142"/>
                      <a:pt x="39457" y="60946"/>
                    </a:cubicBezTo>
                    <a:cubicBezTo>
                      <a:pt x="39519" y="62267"/>
                      <a:pt x="40715" y="63306"/>
                      <a:pt x="41942" y="63778"/>
                    </a:cubicBezTo>
                    <a:cubicBezTo>
                      <a:pt x="43169" y="64281"/>
                      <a:pt x="44491" y="64501"/>
                      <a:pt x="45749" y="64910"/>
                    </a:cubicBezTo>
                    <a:cubicBezTo>
                      <a:pt x="54559" y="67742"/>
                      <a:pt x="56321" y="77087"/>
                      <a:pt x="57265" y="80454"/>
                    </a:cubicBezTo>
                    <a:cubicBezTo>
                      <a:pt x="58461" y="84890"/>
                      <a:pt x="60034" y="89201"/>
                      <a:pt x="61009" y="93668"/>
                    </a:cubicBezTo>
                    <a:cubicBezTo>
                      <a:pt x="61985" y="98136"/>
                      <a:pt x="62362" y="102824"/>
                      <a:pt x="61198" y="107261"/>
                    </a:cubicBezTo>
                    <a:cubicBezTo>
                      <a:pt x="63212" y="106946"/>
                      <a:pt x="64722" y="105153"/>
                      <a:pt x="65288" y="103202"/>
                    </a:cubicBezTo>
                    <a:cubicBezTo>
                      <a:pt x="65855" y="101251"/>
                      <a:pt x="65666" y="99175"/>
                      <a:pt x="65477" y="97161"/>
                    </a:cubicBezTo>
                    <a:cubicBezTo>
                      <a:pt x="64659" y="88477"/>
                      <a:pt x="69410" y="76521"/>
                      <a:pt x="63243" y="70322"/>
                    </a:cubicBezTo>
                    <a:cubicBezTo>
                      <a:pt x="58807" y="65886"/>
                      <a:pt x="56478" y="54213"/>
                      <a:pt x="56007" y="51066"/>
                    </a:cubicBezTo>
                    <a:cubicBezTo>
                      <a:pt x="55629" y="48392"/>
                      <a:pt x="56416" y="45686"/>
                      <a:pt x="56604" y="42949"/>
                    </a:cubicBezTo>
                    <a:cubicBezTo>
                      <a:pt x="56699" y="41470"/>
                      <a:pt x="56604" y="39991"/>
                      <a:pt x="56321" y="38544"/>
                    </a:cubicBezTo>
                    <a:cubicBezTo>
                      <a:pt x="58115" y="36845"/>
                      <a:pt x="59247" y="34579"/>
                      <a:pt x="59436" y="32125"/>
                    </a:cubicBezTo>
                    <a:cubicBezTo>
                      <a:pt x="64691" y="33289"/>
                      <a:pt x="68529" y="27342"/>
                      <a:pt x="65351" y="23032"/>
                    </a:cubicBezTo>
                    <a:cubicBezTo>
                      <a:pt x="67113" y="21994"/>
                      <a:pt x="68215" y="20074"/>
                      <a:pt x="68215" y="17998"/>
                    </a:cubicBezTo>
                    <a:close/>
                    <a:moveTo>
                      <a:pt x="52797" y="49084"/>
                    </a:moveTo>
                    <a:cubicBezTo>
                      <a:pt x="52671" y="50531"/>
                      <a:pt x="52671" y="51979"/>
                      <a:pt x="52734" y="53426"/>
                    </a:cubicBezTo>
                    <a:cubicBezTo>
                      <a:pt x="51161" y="50563"/>
                      <a:pt x="49399" y="47825"/>
                      <a:pt x="47165" y="45466"/>
                    </a:cubicBezTo>
                    <a:cubicBezTo>
                      <a:pt x="46284" y="44522"/>
                      <a:pt x="45340" y="43672"/>
                      <a:pt x="44302" y="42917"/>
                    </a:cubicBezTo>
                    <a:cubicBezTo>
                      <a:pt x="44774" y="42068"/>
                      <a:pt x="44994" y="41124"/>
                      <a:pt x="44994" y="40180"/>
                    </a:cubicBezTo>
                    <a:lnTo>
                      <a:pt x="44994" y="40117"/>
                    </a:lnTo>
                    <a:cubicBezTo>
                      <a:pt x="47606" y="41438"/>
                      <a:pt x="50689" y="41564"/>
                      <a:pt x="53395" y="40431"/>
                    </a:cubicBezTo>
                    <a:cubicBezTo>
                      <a:pt x="53332" y="43326"/>
                      <a:pt x="52955" y="46221"/>
                      <a:pt x="52797" y="490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9"/>
            <p:cNvGrpSpPr/>
            <p:nvPr/>
          </p:nvGrpSpPr>
          <p:grpSpPr>
            <a:xfrm>
              <a:off x="1060022" y="368023"/>
              <a:ext cx="855710" cy="901134"/>
              <a:chOff x="6122655" y="1245870"/>
              <a:chExt cx="559800" cy="589516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6122655" y="1245870"/>
                <a:ext cx="559800" cy="589516"/>
              </a:xfrm>
              <a:custGeom>
                <a:avLst/>
                <a:gdLst/>
                <a:ahLst/>
                <a:cxnLst/>
                <a:rect l="l" t="t" r="r" b="b"/>
                <a:pathLst>
                  <a:path w="33193" h="34955" extrusionOk="0">
                    <a:moveTo>
                      <a:pt x="16597" y="0"/>
                    </a:moveTo>
                    <a:cubicBezTo>
                      <a:pt x="18846" y="7173"/>
                      <a:pt x="21490" y="7265"/>
                      <a:pt x="26840" y="3344"/>
                    </a:cubicBezTo>
                    <a:cubicBezTo>
                      <a:pt x="24439" y="10486"/>
                      <a:pt x="26567" y="12067"/>
                      <a:pt x="33193" y="12067"/>
                    </a:cubicBezTo>
                    <a:cubicBezTo>
                      <a:pt x="27083" y="16444"/>
                      <a:pt x="27813" y="18967"/>
                      <a:pt x="33193" y="22888"/>
                    </a:cubicBezTo>
                    <a:cubicBezTo>
                      <a:pt x="25655" y="22797"/>
                      <a:pt x="24804" y="25289"/>
                      <a:pt x="26840" y="31611"/>
                    </a:cubicBezTo>
                    <a:cubicBezTo>
                      <a:pt x="20822" y="27113"/>
                      <a:pt x="18633" y="28602"/>
                      <a:pt x="16597" y="34955"/>
                    </a:cubicBezTo>
                    <a:cubicBezTo>
                      <a:pt x="14347" y="27782"/>
                      <a:pt x="11703" y="27690"/>
                      <a:pt x="6323" y="31611"/>
                    </a:cubicBezTo>
                    <a:cubicBezTo>
                      <a:pt x="8724" y="24468"/>
                      <a:pt x="6627" y="22888"/>
                      <a:pt x="1" y="22888"/>
                    </a:cubicBezTo>
                    <a:cubicBezTo>
                      <a:pt x="6110" y="18511"/>
                      <a:pt x="5381" y="15988"/>
                      <a:pt x="1" y="12067"/>
                    </a:cubicBezTo>
                    <a:cubicBezTo>
                      <a:pt x="7508" y="12158"/>
                      <a:pt x="8390" y="9666"/>
                      <a:pt x="6323" y="3344"/>
                    </a:cubicBezTo>
                    <a:cubicBezTo>
                      <a:pt x="12372" y="7842"/>
                      <a:pt x="14530" y="6353"/>
                      <a:pt x="16597" y="0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6233897" y="1371970"/>
                <a:ext cx="337317" cy="337317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20001" extrusionOk="0">
                    <a:moveTo>
                      <a:pt x="20001" y="10000"/>
                    </a:moveTo>
                    <a:cubicBezTo>
                      <a:pt x="20001" y="15532"/>
                      <a:pt x="15533" y="20001"/>
                      <a:pt x="10001" y="20001"/>
                    </a:cubicBezTo>
                    <a:cubicBezTo>
                      <a:pt x="4469" y="20001"/>
                      <a:pt x="1" y="15532"/>
                      <a:pt x="1" y="10000"/>
                    </a:cubicBezTo>
                    <a:cubicBezTo>
                      <a:pt x="1" y="4468"/>
                      <a:pt x="4469" y="0"/>
                      <a:pt x="10001" y="0"/>
                    </a:cubicBezTo>
                    <a:cubicBezTo>
                      <a:pt x="15533" y="0"/>
                      <a:pt x="20001" y="4468"/>
                      <a:pt x="20001" y="10000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6291305" y="1429378"/>
                <a:ext cx="222500" cy="222500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3193" extrusionOk="0">
                    <a:moveTo>
                      <a:pt x="13193" y="6596"/>
                    </a:moveTo>
                    <a:cubicBezTo>
                      <a:pt x="13193" y="10244"/>
                      <a:pt x="10244" y="13192"/>
                      <a:pt x="6597" y="13192"/>
                    </a:cubicBezTo>
                    <a:cubicBezTo>
                      <a:pt x="2949" y="13192"/>
                      <a:pt x="1" y="10244"/>
                      <a:pt x="1" y="6596"/>
                    </a:cubicBezTo>
                    <a:cubicBezTo>
                      <a:pt x="1" y="2949"/>
                      <a:pt x="2949" y="1"/>
                      <a:pt x="6597" y="1"/>
                    </a:cubicBezTo>
                    <a:cubicBezTo>
                      <a:pt x="10244" y="1"/>
                      <a:pt x="13193" y="2949"/>
                      <a:pt x="13193" y="6596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9"/>
          <p:cNvSpPr/>
          <p:nvPr/>
        </p:nvSpPr>
        <p:spPr>
          <a:xfrm>
            <a:off x="-686673" y="4069388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 rot="-378995">
            <a:off x="-512174" y="3794225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 rot="-9153766" flipH="1">
            <a:off x="-472470" y="4433091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 flipH="1">
            <a:off x="3647936" y="-412900"/>
            <a:ext cx="6268289" cy="6048877"/>
          </a:xfrm>
          <a:custGeom>
            <a:avLst/>
            <a:gdLst/>
            <a:ahLst/>
            <a:cxnLst/>
            <a:rect l="l" t="t" r="r" b="b"/>
            <a:pathLst>
              <a:path w="237233" h="228929" extrusionOk="0">
                <a:moveTo>
                  <a:pt x="207323" y="16584"/>
                </a:moveTo>
                <a:cubicBezTo>
                  <a:pt x="219713" y="25774"/>
                  <a:pt x="229802" y="50132"/>
                  <a:pt x="230677" y="67814"/>
                </a:cubicBezTo>
                <a:cubicBezTo>
                  <a:pt x="231552" y="85496"/>
                  <a:pt x="211658" y="102836"/>
                  <a:pt x="212572" y="122678"/>
                </a:cubicBezTo>
                <a:cubicBezTo>
                  <a:pt x="213487" y="142521"/>
                  <a:pt x="236536" y="171039"/>
                  <a:pt x="236164" y="186869"/>
                </a:cubicBezTo>
                <a:cubicBezTo>
                  <a:pt x="235792" y="202699"/>
                  <a:pt x="245963" y="213671"/>
                  <a:pt x="210341" y="217660"/>
                </a:cubicBezTo>
                <a:cubicBezTo>
                  <a:pt x="174719" y="221649"/>
                  <a:pt x="54436" y="244498"/>
                  <a:pt x="22432" y="210802"/>
                </a:cubicBezTo>
                <a:cubicBezTo>
                  <a:pt x="-9572" y="177106"/>
                  <a:pt x="-4000" y="48507"/>
                  <a:pt x="18317" y="15486"/>
                </a:cubicBezTo>
                <a:cubicBezTo>
                  <a:pt x="40635" y="-17535"/>
                  <a:pt x="124836" y="12493"/>
                  <a:pt x="156337" y="12676"/>
                </a:cubicBezTo>
                <a:cubicBezTo>
                  <a:pt x="187838" y="12859"/>
                  <a:pt x="194933" y="7394"/>
                  <a:pt x="207323" y="16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rgbClr val="000000">
                <a:alpha val="27000"/>
              </a:srgbClr>
            </a:outerShdw>
          </a:effectLst>
        </p:spPr>
      </p:sp>
      <p:sp>
        <p:nvSpPr>
          <p:cNvPr id="211" name="Google Shape;211;p9"/>
          <p:cNvSpPr/>
          <p:nvPr/>
        </p:nvSpPr>
        <p:spPr>
          <a:xfrm>
            <a:off x="486450" y="117550"/>
            <a:ext cx="1559956" cy="65728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4401525" y="1603025"/>
            <a:ext cx="40359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4401525" y="2260375"/>
            <a:ext cx="4035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 flipH="1">
            <a:off x="7018313" y="2284814"/>
            <a:ext cx="1265884" cy="2485852"/>
          </a:xfrm>
          <a:custGeom>
            <a:avLst/>
            <a:gdLst/>
            <a:ahLst/>
            <a:cxnLst/>
            <a:rect l="l" t="t" r="r" b="b"/>
            <a:pathLst>
              <a:path w="42540" h="83537" extrusionOk="0">
                <a:moveTo>
                  <a:pt x="409" y="47574"/>
                </a:moveTo>
                <a:cubicBezTo>
                  <a:pt x="1133" y="47857"/>
                  <a:pt x="1542" y="48643"/>
                  <a:pt x="1385" y="49398"/>
                </a:cubicBezTo>
                <a:cubicBezTo>
                  <a:pt x="1888" y="49965"/>
                  <a:pt x="2140" y="50720"/>
                  <a:pt x="2077" y="51475"/>
                </a:cubicBezTo>
                <a:cubicBezTo>
                  <a:pt x="2360" y="51727"/>
                  <a:pt x="2706" y="51884"/>
                  <a:pt x="3084" y="51884"/>
                </a:cubicBezTo>
                <a:cubicBezTo>
                  <a:pt x="3210" y="53237"/>
                  <a:pt x="4846" y="53803"/>
                  <a:pt x="5758" y="52797"/>
                </a:cubicBezTo>
                <a:lnTo>
                  <a:pt x="5758" y="52797"/>
                </a:lnTo>
                <a:cubicBezTo>
                  <a:pt x="5821" y="52859"/>
                  <a:pt x="5884" y="52922"/>
                  <a:pt x="5947" y="53017"/>
                </a:cubicBezTo>
                <a:cubicBezTo>
                  <a:pt x="7017" y="52608"/>
                  <a:pt x="8149" y="52356"/>
                  <a:pt x="9282" y="52293"/>
                </a:cubicBezTo>
                <a:cubicBezTo>
                  <a:pt x="9345" y="52419"/>
                  <a:pt x="9439" y="52545"/>
                  <a:pt x="9565" y="52639"/>
                </a:cubicBezTo>
                <a:cubicBezTo>
                  <a:pt x="9880" y="52922"/>
                  <a:pt x="10257" y="53080"/>
                  <a:pt x="10666" y="53080"/>
                </a:cubicBezTo>
                <a:cubicBezTo>
                  <a:pt x="10761" y="53206"/>
                  <a:pt x="10855" y="53331"/>
                  <a:pt x="10950" y="53426"/>
                </a:cubicBezTo>
                <a:cubicBezTo>
                  <a:pt x="11925" y="52325"/>
                  <a:pt x="13152" y="51507"/>
                  <a:pt x="14537" y="51035"/>
                </a:cubicBezTo>
                <a:cubicBezTo>
                  <a:pt x="14757" y="50814"/>
                  <a:pt x="14914" y="50531"/>
                  <a:pt x="14946" y="50185"/>
                </a:cubicBezTo>
                <a:cubicBezTo>
                  <a:pt x="15103" y="50185"/>
                  <a:pt x="15292" y="50154"/>
                  <a:pt x="15449" y="50091"/>
                </a:cubicBezTo>
                <a:cubicBezTo>
                  <a:pt x="15512" y="50248"/>
                  <a:pt x="15606" y="50374"/>
                  <a:pt x="15732" y="50468"/>
                </a:cubicBezTo>
                <a:cubicBezTo>
                  <a:pt x="16015" y="50751"/>
                  <a:pt x="16424" y="50909"/>
                  <a:pt x="16833" y="50877"/>
                </a:cubicBezTo>
                <a:cubicBezTo>
                  <a:pt x="16928" y="51035"/>
                  <a:pt x="17022" y="51129"/>
                  <a:pt x="17117" y="51255"/>
                </a:cubicBezTo>
                <a:cubicBezTo>
                  <a:pt x="18407" y="52482"/>
                  <a:pt x="20420" y="50909"/>
                  <a:pt x="19539" y="49367"/>
                </a:cubicBezTo>
                <a:lnTo>
                  <a:pt x="19571" y="49367"/>
                </a:lnTo>
                <a:cubicBezTo>
                  <a:pt x="23346" y="53331"/>
                  <a:pt x="21868" y="60222"/>
                  <a:pt x="21459" y="62834"/>
                </a:cubicBezTo>
                <a:cubicBezTo>
                  <a:pt x="20955" y="66326"/>
                  <a:pt x="20641" y="69819"/>
                  <a:pt x="19980" y="73311"/>
                </a:cubicBezTo>
                <a:cubicBezTo>
                  <a:pt x="19319" y="76804"/>
                  <a:pt x="18249" y="80328"/>
                  <a:pt x="16361" y="83348"/>
                </a:cubicBezTo>
                <a:cubicBezTo>
                  <a:pt x="17589" y="83537"/>
                  <a:pt x="18910" y="82530"/>
                  <a:pt x="19760" y="81209"/>
                </a:cubicBezTo>
                <a:cubicBezTo>
                  <a:pt x="20609" y="79887"/>
                  <a:pt x="27059" y="76583"/>
                  <a:pt x="27500" y="75042"/>
                </a:cubicBezTo>
                <a:cubicBezTo>
                  <a:pt x="29419" y="68497"/>
                  <a:pt x="29387" y="62456"/>
                  <a:pt x="27594" y="56635"/>
                </a:cubicBezTo>
                <a:cubicBezTo>
                  <a:pt x="26304" y="52450"/>
                  <a:pt x="28192" y="43389"/>
                  <a:pt x="28790" y="40998"/>
                </a:cubicBezTo>
                <a:cubicBezTo>
                  <a:pt x="29293" y="38921"/>
                  <a:pt x="30457" y="37128"/>
                  <a:pt x="31307" y="35177"/>
                </a:cubicBezTo>
                <a:cubicBezTo>
                  <a:pt x="31684" y="34327"/>
                  <a:pt x="31968" y="33478"/>
                  <a:pt x="32188" y="32597"/>
                </a:cubicBezTo>
                <a:lnTo>
                  <a:pt x="32188" y="32597"/>
                </a:lnTo>
                <a:cubicBezTo>
                  <a:pt x="32314" y="32817"/>
                  <a:pt x="32471" y="33037"/>
                  <a:pt x="32660" y="33195"/>
                </a:cubicBezTo>
                <a:cubicBezTo>
                  <a:pt x="34831" y="35240"/>
                  <a:pt x="38166" y="32628"/>
                  <a:pt x="36719" y="30048"/>
                </a:cubicBezTo>
                <a:cubicBezTo>
                  <a:pt x="39110" y="30080"/>
                  <a:pt x="40274" y="27153"/>
                  <a:pt x="38543" y="25517"/>
                </a:cubicBezTo>
                <a:cubicBezTo>
                  <a:pt x="38292" y="25297"/>
                  <a:pt x="38009" y="25140"/>
                  <a:pt x="37725" y="25014"/>
                </a:cubicBezTo>
                <a:lnTo>
                  <a:pt x="37851" y="24888"/>
                </a:lnTo>
                <a:cubicBezTo>
                  <a:pt x="38827" y="23850"/>
                  <a:pt x="38764" y="22182"/>
                  <a:pt x="37725" y="21207"/>
                </a:cubicBezTo>
                <a:cubicBezTo>
                  <a:pt x="38355" y="20546"/>
                  <a:pt x="38575" y="19602"/>
                  <a:pt x="38323" y="18753"/>
                </a:cubicBezTo>
                <a:cubicBezTo>
                  <a:pt x="40903" y="19287"/>
                  <a:pt x="42539" y="16078"/>
                  <a:pt x="40620" y="14285"/>
                </a:cubicBezTo>
                <a:cubicBezTo>
                  <a:pt x="40211" y="13907"/>
                  <a:pt x="39708" y="13687"/>
                  <a:pt x="39141" y="13624"/>
                </a:cubicBezTo>
                <a:cubicBezTo>
                  <a:pt x="39267" y="13058"/>
                  <a:pt x="39204" y="12491"/>
                  <a:pt x="38984" y="11956"/>
                </a:cubicBezTo>
                <a:cubicBezTo>
                  <a:pt x="38921" y="11673"/>
                  <a:pt x="38827" y="11390"/>
                  <a:pt x="38701" y="11138"/>
                </a:cubicBezTo>
                <a:cubicBezTo>
                  <a:pt x="38260" y="10320"/>
                  <a:pt x="37442" y="9785"/>
                  <a:pt x="36498" y="9754"/>
                </a:cubicBezTo>
                <a:cubicBezTo>
                  <a:pt x="36593" y="9219"/>
                  <a:pt x="36498" y="8653"/>
                  <a:pt x="36247" y="8181"/>
                </a:cubicBezTo>
                <a:cubicBezTo>
                  <a:pt x="36215" y="8118"/>
                  <a:pt x="36184" y="8086"/>
                  <a:pt x="36152" y="8023"/>
                </a:cubicBezTo>
                <a:cubicBezTo>
                  <a:pt x="36687" y="6387"/>
                  <a:pt x="35523" y="4688"/>
                  <a:pt x="33792" y="4625"/>
                </a:cubicBezTo>
                <a:cubicBezTo>
                  <a:pt x="33887" y="4059"/>
                  <a:pt x="33792" y="3524"/>
                  <a:pt x="33509" y="3021"/>
                </a:cubicBezTo>
                <a:cubicBezTo>
                  <a:pt x="32282" y="724"/>
                  <a:pt x="28790" y="1479"/>
                  <a:pt x="28632" y="4059"/>
                </a:cubicBezTo>
                <a:cubicBezTo>
                  <a:pt x="26556" y="4279"/>
                  <a:pt x="24448" y="3870"/>
                  <a:pt x="22560" y="2958"/>
                </a:cubicBezTo>
                <a:cubicBezTo>
                  <a:pt x="22528" y="2989"/>
                  <a:pt x="22465" y="3021"/>
                  <a:pt x="22403" y="3052"/>
                </a:cubicBezTo>
                <a:cubicBezTo>
                  <a:pt x="22371" y="2706"/>
                  <a:pt x="22277" y="2391"/>
                  <a:pt x="22119" y="2108"/>
                </a:cubicBezTo>
                <a:cubicBezTo>
                  <a:pt x="21018" y="0"/>
                  <a:pt x="17872" y="378"/>
                  <a:pt x="17305" y="2706"/>
                </a:cubicBezTo>
                <a:cubicBezTo>
                  <a:pt x="15166" y="629"/>
                  <a:pt x="11799" y="3178"/>
                  <a:pt x="13184" y="5789"/>
                </a:cubicBezTo>
                <a:cubicBezTo>
                  <a:pt x="13309" y="6010"/>
                  <a:pt x="13467" y="6230"/>
                  <a:pt x="13656" y="6419"/>
                </a:cubicBezTo>
                <a:cubicBezTo>
                  <a:pt x="13467" y="7079"/>
                  <a:pt x="13530" y="7772"/>
                  <a:pt x="13844" y="8369"/>
                </a:cubicBezTo>
                <a:cubicBezTo>
                  <a:pt x="13970" y="8621"/>
                  <a:pt x="14128" y="8810"/>
                  <a:pt x="14316" y="8999"/>
                </a:cubicBezTo>
                <a:cubicBezTo>
                  <a:pt x="14128" y="9250"/>
                  <a:pt x="14002" y="9502"/>
                  <a:pt x="13939" y="9785"/>
                </a:cubicBezTo>
                <a:cubicBezTo>
                  <a:pt x="12617" y="9628"/>
                  <a:pt x="11390" y="10478"/>
                  <a:pt x="11076" y="11768"/>
                </a:cubicBezTo>
                <a:cubicBezTo>
                  <a:pt x="8621" y="9408"/>
                  <a:pt x="5066" y="13026"/>
                  <a:pt x="7426" y="15449"/>
                </a:cubicBezTo>
                <a:cubicBezTo>
                  <a:pt x="7237" y="16110"/>
                  <a:pt x="7300" y="16833"/>
                  <a:pt x="7614" y="17431"/>
                </a:cubicBezTo>
                <a:cubicBezTo>
                  <a:pt x="7740" y="17651"/>
                  <a:pt x="7898" y="17872"/>
                  <a:pt x="8086" y="18029"/>
                </a:cubicBezTo>
                <a:cubicBezTo>
                  <a:pt x="7803" y="18406"/>
                  <a:pt x="7646" y="18847"/>
                  <a:pt x="7614" y="19287"/>
                </a:cubicBezTo>
                <a:cubicBezTo>
                  <a:pt x="5727" y="19413"/>
                  <a:pt x="4594" y="21458"/>
                  <a:pt x="5475" y="23126"/>
                </a:cubicBezTo>
                <a:cubicBezTo>
                  <a:pt x="5569" y="23252"/>
                  <a:pt x="5664" y="23378"/>
                  <a:pt x="5758" y="23504"/>
                </a:cubicBezTo>
                <a:lnTo>
                  <a:pt x="5727" y="23535"/>
                </a:lnTo>
                <a:cubicBezTo>
                  <a:pt x="3744" y="24573"/>
                  <a:pt x="3933" y="27468"/>
                  <a:pt x="6010" y="28255"/>
                </a:cubicBezTo>
                <a:cubicBezTo>
                  <a:pt x="5884" y="28852"/>
                  <a:pt x="5947" y="29513"/>
                  <a:pt x="6262" y="30048"/>
                </a:cubicBezTo>
                <a:cubicBezTo>
                  <a:pt x="6387" y="30300"/>
                  <a:pt x="6545" y="30520"/>
                  <a:pt x="6765" y="30709"/>
                </a:cubicBezTo>
                <a:cubicBezTo>
                  <a:pt x="6513" y="31338"/>
                  <a:pt x="6513" y="31999"/>
                  <a:pt x="6765" y="32597"/>
                </a:cubicBezTo>
                <a:cubicBezTo>
                  <a:pt x="5286" y="33509"/>
                  <a:pt x="5003" y="35491"/>
                  <a:pt x="6136" y="36781"/>
                </a:cubicBezTo>
                <a:cubicBezTo>
                  <a:pt x="6041" y="36939"/>
                  <a:pt x="5978" y="37096"/>
                  <a:pt x="5915" y="37253"/>
                </a:cubicBezTo>
                <a:cubicBezTo>
                  <a:pt x="5160" y="38418"/>
                  <a:pt x="3619" y="38827"/>
                  <a:pt x="2391" y="38166"/>
                </a:cubicBezTo>
                <a:cubicBezTo>
                  <a:pt x="1636" y="38575"/>
                  <a:pt x="1353" y="39487"/>
                  <a:pt x="1762" y="40242"/>
                </a:cubicBezTo>
                <a:cubicBezTo>
                  <a:pt x="2171" y="40651"/>
                  <a:pt x="2297" y="41281"/>
                  <a:pt x="2140" y="41816"/>
                </a:cubicBezTo>
                <a:cubicBezTo>
                  <a:pt x="2203" y="41973"/>
                  <a:pt x="2297" y="42099"/>
                  <a:pt x="2423" y="42193"/>
                </a:cubicBezTo>
                <a:cubicBezTo>
                  <a:pt x="2517" y="42728"/>
                  <a:pt x="2045" y="43232"/>
                  <a:pt x="1510" y="43106"/>
                </a:cubicBezTo>
                <a:cubicBezTo>
                  <a:pt x="755" y="43515"/>
                  <a:pt x="472" y="44459"/>
                  <a:pt x="881" y="45214"/>
                </a:cubicBezTo>
                <a:cubicBezTo>
                  <a:pt x="913" y="45308"/>
                  <a:pt x="976" y="45403"/>
                  <a:pt x="1039" y="45465"/>
                </a:cubicBezTo>
                <a:lnTo>
                  <a:pt x="1007" y="45465"/>
                </a:lnTo>
                <a:cubicBezTo>
                  <a:pt x="252" y="45906"/>
                  <a:pt x="0" y="46850"/>
                  <a:pt x="409" y="47574"/>
                </a:cubicBezTo>
                <a:close/>
                <a:moveTo>
                  <a:pt x="26304" y="42036"/>
                </a:moveTo>
                <a:cubicBezTo>
                  <a:pt x="26273" y="40337"/>
                  <a:pt x="26084" y="38638"/>
                  <a:pt x="25801" y="36970"/>
                </a:cubicBezTo>
                <a:cubicBezTo>
                  <a:pt x="25895" y="36907"/>
                  <a:pt x="25989" y="36844"/>
                  <a:pt x="26052" y="36750"/>
                </a:cubicBezTo>
                <a:cubicBezTo>
                  <a:pt x="26839" y="35932"/>
                  <a:pt x="26996" y="34673"/>
                  <a:pt x="26430" y="33698"/>
                </a:cubicBezTo>
                <a:cubicBezTo>
                  <a:pt x="27751" y="33729"/>
                  <a:pt x="28884" y="32754"/>
                  <a:pt x="29073" y="31433"/>
                </a:cubicBezTo>
                <a:cubicBezTo>
                  <a:pt x="29356" y="31433"/>
                  <a:pt x="29639" y="31401"/>
                  <a:pt x="29891" y="31307"/>
                </a:cubicBezTo>
                <a:cubicBezTo>
                  <a:pt x="30017" y="31527"/>
                  <a:pt x="30206" y="31716"/>
                  <a:pt x="30394" y="31904"/>
                </a:cubicBezTo>
                <a:lnTo>
                  <a:pt x="30489" y="31967"/>
                </a:lnTo>
                <a:cubicBezTo>
                  <a:pt x="29608" y="34327"/>
                  <a:pt x="28507" y="36561"/>
                  <a:pt x="27531" y="38858"/>
                </a:cubicBezTo>
                <a:cubicBezTo>
                  <a:pt x="27091" y="39896"/>
                  <a:pt x="26682" y="40966"/>
                  <a:pt x="26304" y="42036"/>
                </a:cubicBezTo>
                <a:close/>
                <a:moveTo>
                  <a:pt x="21050" y="48360"/>
                </a:moveTo>
                <a:cubicBezTo>
                  <a:pt x="21270" y="47762"/>
                  <a:pt x="21112" y="47102"/>
                  <a:pt x="20641" y="46661"/>
                </a:cubicBezTo>
                <a:cubicBezTo>
                  <a:pt x="20515" y="46535"/>
                  <a:pt x="20326" y="46441"/>
                  <a:pt x="20137" y="46346"/>
                </a:cubicBezTo>
                <a:lnTo>
                  <a:pt x="20231" y="46284"/>
                </a:lnTo>
                <a:cubicBezTo>
                  <a:pt x="19980" y="45056"/>
                  <a:pt x="20074" y="43798"/>
                  <a:pt x="20515" y="42634"/>
                </a:cubicBezTo>
                <a:cubicBezTo>
                  <a:pt x="22056" y="42917"/>
                  <a:pt x="23032" y="41029"/>
                  <a:pt x="21868" y="39959"/>
                </a:cubicBezTo>
                <a:cubicBezTo>
                  <a:pt x="21647" y="39739"/>
                  <a:pt x="21333" y="39613"/>
                  <a:pt x="21018" y="39582"/>
                </a:cubicBezTo>
                <a:cubicBezTo>
                  <a:pt x="21081" y="39236"/>
                  <a:pt x="21050" y="38889"/>
                  <a:pt x="20892" y="38575"/>
                </a:cubicBezTo>
                <a:cubicBezTo>
                  <a:pt x="20892" y="38418"/>
                  <a:pt x="20829" y="38260"/>
                  <a:pt x="20735" y="38103"/>
                </a:cubicBezTo>
                <a:cubicBezTo>
                  <a:pt x="19822" y="38071"/>
                  <a:pt x="19130" y="37222"/>
                  <a:pt x="19256" y="36309"/>
                </a:cubicBezTo>
                <a:lnTo>
                  <a:pt x="19225" y="36247"/>
                </a:lnTo>
                <a:cubicBezTo>
                  <a:pt x="19351" y="35869"/>
                  <a:pt x="19319" y="35428"/>
                  <a:pt x="19130" y="35051"/>
                </a:cubicBezTo>
                <a:cubicBezTo>
                  <a:pt x="19288" y="35051"/>
                  <a:pt x="19413" y="34988"/>
                  <a:pt x="19539" y="34956"/>
                </a:cubicBezTo>
                <a:cubicBezTo>
                  <a:pt x="19665" y="35177"/>
                  <a:pt x="19822" y="35397"/>
                  <a:pt x="20011" y="35554"/>
                </a:cubicBezTo>
                <a:cubicBezTo>
                  <a:pt x="20987" y="35523"/>
                  <a:pt x="21868" y="36026"/>
                  <a:pt x="22371" y="36876"/>
                </a:cubicBezTo>
                <a:cubicBezTo>
                  <a:pt x="22874" y="37348"/>
                  <a:pt x="23535" y="37599"/>
                  <a:pt x="24227" y="37568"/>
                </a:cubicBezTo>
                <a:cubicBezTo>
                  <a:pt x="24511" y="39770"/>
                  <a:pt x="24574" y="42036"/>
                  <a:pt x="24416" y="44238"/>
                </a:cubicBezTo>
                <a:cubicBezTo>
                  <a:pt x="24259" y="46598"/>
                  <a:pt x="23976" y="48895"/>
                  <a:pt x="23567" y="51223"/>
                </a:cubicBezTo>
                <a:cubicBezTo>
                  <a:pt x="23346" y="50688"/>
                  <a:pt x="23063" y="50185"/>
                  <a:pt x="22686" y="49745"/>
                </a:cubicBezTo>
                <a:cubicBezTo>
                  <a:pt x="22214" y="49210"/>
                  <a:pt x="21647" y="48738"/>
                  <a:pt x="21050" y="4836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8019738" y="1816388"/>
            <a:ext cx="1671053" cy="2587456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6113277" y="3928750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 rot="-378995">
            <a:off x="6287776" y="3653588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 rot="-9153766" flipH="1">
            <a:off x="6327480" y="4292453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 flipH="1">
            <a:off x="-40" y="0"/>
            <a:ext cx="8393715" cy="5143520"/>
          </a:xfrm>
          <a:custGeom>
            <a:avLst/>
            <a:gdLst/>
            <a:ahLst/>
            <a:cxnLst/>
            <a:rect l="l" t="t" r="r" b="b"/>
            <a:pathLst>
              <a:path w="220742" h="160735" extrusionOk="0">
                <a:moveTo>
                  <a:pt x="37267" y="0"/>
                </a:moveTo>
                <a:cubicBezTo>
                  <a:pt x="11454" y="13954"/>
                  <a:pt x="5334" y="27301"/>
                  <a:pt x="4036" y="36278"/>
                </a:cubicBezTo>
                <a:cubicBezTo>
                  <a:pt x="0" y="64258"/>
                  <a:pt x="38041" y="83201"/>
                  <a:pt x="30540" y="110073"/>
                </a:cubicBezTo>
                <a:cubicBezTo>
                  <a:pt x="26527" y="124503"/>
                  <a:pt x="12466" y="130159"/>
                  <a:pt x="14633" y="143506"/>
                </a:cubicBezTo>
                <a:cubicBezTo>
                  <a:pt x="15966" y="151685"/>
                  <a:pt x="22491" y="157400"/>
                  <a:pt x="27277" y="160734"/>
                </a:cubicBezTo>
                <a:lnTo>
                  <a:pt x="220742" y="160734"/>
                </a:lnTo>
                <a:lnTo>
                  <a:pt x="220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0063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715255" y="-162822"/>
            <a:ext cx="1100239" cy="460790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3"/>
          <p:cNvGrpSpPr/>
          <p:nvPr/>
        </p:nvGrpSpPr>
        <p:grpSpPr>
          <a:xfrm>
            <a:off x="8136000" y="152407"/>
            <a:ext cx="855710" cy="901134"/>
            <a:chOff x="6552528" y="1639799"/>
            <a:chExt cx="559800" cy="589516"/>
          </a:xfrm>
        </p:grpSpPr>
        <p:sp>
          <p:nvSpPr>
            <p:cNvPr id="253" name="Google Shape;253;p13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3"/>
          <p:cNvSpPr/>
          <p:nvPr/>
        </p:nvSpPr>
        <p:spPr>
          <a:xfrm>
            <a:off x="7586524" y="1086313"/>
            <a:ext cx="957023" cy="41017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8503342" y="722936"/>
            <a:ext cx="703861" cy="294783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554855" y="1565943"/>
            <a:ext cx="1107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2"/>
          </p:nvPr>
        </p:nvSpPr>
        <p:spPr>
          <a:xfrm>
            <a:off x="1662724" y="1496475"/>
            <a:ext cx="2216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"/>
          </p:nvPr>
        </p:nvSpPr>
        <p:spPr>
          <a:xfrm>
            <a:off x="1662725" y="1887647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/>
          </p:nvPr>
        </p:nvSpPr>
        <p:spPr>
          <a:xfrm>
            <a:off x="5021399" y="1496475"/>
            <a:ext cx="2216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5021400" y="1887647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5"/>
          </p:nvPr>
        </p:nvSpPr>
        <p:spPr>
          <a:xfrm>
            <a:off x="1662700" y="3020900"/>
            <a:ext cx="2216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6"/>
          </p:nvPr>
        </p:nvSpPr>
        <p:spPr>
          <a:xfrm>
            <a:off x="1662700" y="3411997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/>
          </p:nvPr>
        </p:nvSpPr>
        <p:spPr>
          <a:xfrm>
            <a:off x="5021375" y="3020900"/>
            <a:ext cx="2216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5021375" y="3411997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9" hasCustomPrompt="1"/>
          </p:nvPr>
        </p:nvSpPr>
        <p:spPr>
          <a:xfrm>
            <a:off x="3915650" y="1565943"/>
            <a:ext cx="1107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3" hasCustomPrompt="1"/>
          </p:nvPr>
        </p:nvSpPr>
        <p:spPr>
          <a:xfrm>
            <a:off x="554800" y="3090368"/>
            <a:ext cx="1107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4" hasCustomPrompt="1"/>
          </p:nvPr>
        </p:nvSpPr>
        <p:spPr>
          <a:xfrm>
            <a:off x="3915650" y="3090368"/>
            <a:ext cx="1107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CUSTOM_7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>
            <a:off x="8059700" y="228607"/>
            <a:ext cx="855710" cy="901134"/>
            <a:chOff x="6552528" y="1639799"/>
            <a:chExt cx="559800" cy="589516"/>
          </a:xfrm>
        </p:grpSpPr>
        <p:sp>
          <p:nvSpPr>
            <p:cNvPr id="273" name="Google Shape;273;p14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4"/>
          <p:cNvSpPr/>
          <p:nvPr/>
        </p:nvSpPr>
        <p:spPr>
          <a:xfrm>
            <a:off x="6530963" y="642161"/>
            <a:ext cx="1528734" cy="65516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8059699" y="1474417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3991177" y="4235775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4"/>
          <p:cNvGrpSpPr/>
          <p:nvPr/>
        </p:nvGrpSpPr>
        <p:grpSpPr>
          <a:xfrm>
            <a:off x="6206216" y="2535817"/>
            <a:ext cx="2861871" cy="2043856"/>
            <a:chOff x="6839604" y="2415386"/>
            <a:chExt cx="1244671" cy="888904"/>
          </a:xfrm>
        </p:grpSpPr>
        <p:sp>
          <p:nvSpPr>
            <p:cNvPr id="280" name="Google Shape;280;p14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4"/>
          <p:cNvSpPr/>
          <p:nvPr/>
        </p:nvSpPr>
        <p:spPr>
          <a:xfrm rot="-378995">
            <a:off x="4165676" y="3960613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 rot="-9153766" flipH="1">
            <a:off x="4205380" y="4599478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 flipH="1">
            <a:off x="-77579" y="0"/>
            <a:ext cx="6260795" cy="5143520"/>
          </a:xfrm>
          <a:custGeom>
            <a:avLst/>
            <a:gdLst/>
            <a:ahLst/>
            <a:cxnLst/>
            <a:rect l="l" t="t" r="r" b="b"/>
            <a:pathLst>
              <a:path w="220742" h="160735" extrusionOk="0">
                <a:moveTo>
                  <a:pt x="37267" y="0"/>
                </a:moveTo>
                <a:cubicBezTo>
                  <a:pt x="11454" y="13954"/>
                  <a:pt x="5334" y="27301"/>
                  <a:pt x="4036" y="36278"/>
                </a:cubicBezTo>
                <a:cubicBezTo>
                  <a:pt x="0" y="64258"/>
                  <a:pt x="38041" y="83201"/>
                  <a:pt x="30540" y="110073"/>
                </a:cubicBezTo>
                <a:cubicBezTo>
                  <a:pt x="26527" y="124503"/>
                  <a:pt x="12466" y="130159"/>
                  <a:pt x="14633" y="143506"/>
                </a:cubicBezTo>
                <a:cubicBezTo>
                  <a:pt x="15966" y="151685"/>
                  <a:pt x="22491" y="157400"/>
                  <a:pt x="27277" y="160734"/>
                </a:cubicBezTo>
                <a:lnTo>
                  <a:pt x="220742" y="160734"/>
                </a:lnTo>
                <a:lnTo>
                  <a:pt x="220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0063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5988601" y="1646795"/>
            <a:ext cx="1653275" cy="696649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subTitle" idx="1"/>
          </p:nvPr>
        </p:nvSpPr>
        <p:spPr>
          <a:xfrm>
            <a:off x="707200" y="3584744"/>
            <a:ext cx="38589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title" idx="2" hasCustomPrompt="1"/>
          </p:nvPr>
        </p:nvSpPr>
        <p:spPr>
          <a:xfrm>
            <a:off x="707200" y="3109547"/>
            <a:ext cx="38589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3"/>
          </p:nvPr>
        </p:nvSpPr>
        <p:spPr>
          <a:xfrm>
            <a:off x="707200" y="2245675"/>
            <a:ext cx="38589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title" idx="4" hasCustomPrompt="1"/>
          </p:nvPr>
        </p:nvSpPr>
        <p:spPr>
          <a:xfrm>
            <a:off x="707200" y="1770350"/>
            <a:ext cx="38589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6"/>
          <p:cNvGrpSpPr/>
          <p:nvPr/>
        </p:nvGrpSpPr>
        <p:grpSpPr>
          <a:xfrm>
            <a:off x="152668" y="3120383"/>
            <a:ext cx="2284978" cy="1631726"/>
            <a:chOff x="381268" y="3501383"/>
            <a:chExt cx="2284978" cy="1631726"/>
          </a:xfrm>
        </p:grpSpPr>
        <p:sp>
          <p:nvSpPr>
            <p:cNvPr id="312" name="Google Shape;312;p16"/>
            <p:cNvSpPr/>
            <p:nvPr/>
          </p:nvSpPr>
          <p:spPr>
            <a:xfrm flipH="1">
              <a:off x="851807" y="3965317"/>
              <a:ext cx="410377" cy="1126389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1805112" y="3868382"/>
              <a:ext cx="442361" cy="1213905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flipH="1">
              <a:off x="381268" y="3858970"/>
              <a:ext cx="405671" cy="1163073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 flipH="1">
              <a:off x="2321757" y="4142222"/>
              <a:ext cx="344489" cy="990888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1314820" y="3501383"/>
              <a:ext cx="442361" cy="1552642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6"/>
          <p:cNvSpPr/>
          <p:nvPr/>
        </p:nvSpPr>
        <p:spPr>
          <a:xfrm>
            <a:off x="6641518" y="4177986"/>
            <a:ext cx="2039164" cy="901982"/>
          </a:xfrm>
          <a:custGeom>
            <a:avLst/>
            <a:gdLst/>
            <a:ahLst/>
            <a:cxnLst/>
            <a:rect l="l" t="t" r="r" b="b"/>
            <a:pathLst>
              <a:path w="120429" h="53285" extrusionOk="0">
                <a:moveTo>
                  <a:pt x="118605" y="19697"/>
                </a:moveTo>
                <a:lnTo>
                  <a:pt x="118605" y="15411"/>
                </a:lnTo>
                <a:lnTo>
                  <a:pt x="113103" y="15411"/>
                </a:lnTo>
                <a:lnTo>
                  <a:pt x="113103" y="1"/>
                </a:lnTo>
                <a:lnTo>
                  <a:pt x="111097" y="1"/>
                </a:lnTo>
                <a:lnTo>
                  <a:pt x="111097" y="15411"/>
                </a:lnTo>
                <a:lnTo>
                  <a:pt x="105595" y="15411"/>
                </a:lnTo>
                <a:lnTo>
                  <a:pt x="105595" y="19697"/>
                </a:lnTo>
                <a:lnTo>
                  <a:pt x="103771" y="19697"/>
                </a:lnTo>
                <a:lnTo>
                  <a:pt x="103771" y="28755"/>
                </a:lnTo>
                <a:lnTo>
                  <a:pt x="96203" y="28755"/>
                </a:lnTo>
                <a:lnTo>
                  <a:pt x="96203" y="11034"/>
                </a:lnTo>
                <a:lnTo>
                  <a:pt x="90641" y="11034"/>
                </a:lnTo>
                <a:lnTo>
                  <a:pt x="90641" y="5472"/>
                </a:lnTo>
                <a:lnTo>
                  <a:pt x="88634" y="5472"/>
                </a:lnTo>
                <a:lnTo>
                  <a:pt x="88634" y="11034"/>
                </a:lnTo>
                <a:lnTo>
                  <a:pt x="83042" y="11034"/>
                </a:lnTo>
                <a:lnTo>
                  <a:pt x="83042" y="34834"/>
                </a:lnTo>
                <a:lnTo>
                  <a:pt x="71461" y="34834"/>
                </a:lnTo>
                <a:lnTo>
                  <a:pt x="71461" y="13891"/>
                </a:lnTo>
                <a:lnTo>
                  <a:pt x="58330" y="13891"/>
                </a:lnTo>
                <a:lnTo>
                  <a:pt x="58330" y="28633"/>
                </a:lnTo>
                <a:lnTo>
                  <a:pt x="56962" y="28633"/>
                </a:lnTo>
                <a:lnTo>
                  <a:pt x="56962" y="8238"/>
                </a:lnTo>
                <a:lnTo>
                  <a:pt x="51400" y="8238"/>
                </a:lnTo>
                <a:lnTo>
                  <a:pt x="51400" y="5138"/>
                </a:lnTo>
                <a:lnTo>
                  <a:pt x="49363" y="5138"/>
                </a:lnTo>
                <a:lnTo>
                  <a:pt x="49363" y="8238"/>
                </a:lnTo>
                <a:lnTo>
                  <a:pt x="43801" y="8238"/>
                </a:lnTo>
                <a:lnTo>
                  <a:pt x="43801" y="32311"/>
                </a:lnTo>
                <a:lnTo>
                  <a:pt x="33405" y="32311"/>
                </a:lnTo>
                <a:lnTo>
                  <a:pt x="33405" y="22311"/>
                </a:lnTo>
                <a:lnTo>
                  <a:pt x="20244" y="22311"/>
                </a:lnTo>
                <a:lnTo>
                  <a:pt x="20244" y="36810"/>
                </a:lnTo>
                <a:lnTo>
                  <a:pt x="1" y="36810"/>
                </a:lnTo>
                <a:lnTo>
                  <a:pt x="1" y="53284"/>
                </a:lnTo>
                <a:lnTo>
                  <a:pt x="20244" y="53284"/>
                </a:lnTo>
                <a:lnTo>
                  <a:pt x="27083" y="53284"/>
                </a:lnTo>
                <a:lnTo>
                  <a:pt x="33405" y="53284"/>
                </a:lnTo>
                <a:lnTo>
                  <a:pt x="41977" y="53284"/>
                </a:lnTo>
                <a:lnTo>
                  <a:pt x="43801" y="53284"/>
                </a:lnTo>
                <a:lnTo>
                  <a:pt x="44409" y="53284"/>
                </a:lnTo>
                <a:lnTo>
                  <a:pt x="50579" y="53284"/>
                </a:lnTo>
                <a:lnTo>
                  <a:pt x="56962" y="53284"/>
                </a:lnTo>
                <a:lnTo>
                  <a:pt x="58330" y="53284"/>
                </a:lnTo>
                <a:lnTo>
                  <a:pt x="63740" y="53284"/>
                </a:lnTo>
                <a:lnTo>
                  <a:pt x="70093" y="53284"/>
                </a:lnTo>
                <a:lnTo>
                  <a:pt x="71461" y="53284"/>
                </a:lnTo>
                <a:lnTo>
                  <a:pt x="83042" y="53284"/>
                </a:lnTo>
                <a:lnTo>
                  <a:pt x="83254" y="53284"/>
                </a:lnTo>
                <a:lnTo>
                  <a:pt x="92829" y="53284"/>
                </a:lnTo>
                <a:lnTo>
                  <a:pt x="96203" y="53284"/>
                </a:lnTo>
                <a:lnTo>
                  <a:pt x="103771" y="53284"/>
                </a:lnTo>
                <a:lnTo>
                  <a:pt x="105960" y="53284"/>
                </a:lnTo>
                <a:lnTo>
                  <a:pt x="120428" y="53284"/>
                </a:lnTo>
                <a:lnTo>
                  <a:pt x="120428" y="19697"/>
                </a:lnTo>
                <a:close/>
              </a:path>
            </a:pathLst>
          </a:custGeom>
          <a:solidFill>
            <a:srgbClr val="26909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"/>
          <p:cNvSpPr/>
          <p:nvPr/>
        </p:nvSpPr>
        <p:spPr>
          <a:xfrm flipH="1">
            <a:off x="341286" y="2622767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4460192"/>
          </a:xfrm>
          <a:custGeom>
            <a:avLst/>
            <a:gdLst/>
            <a:ahLst/>
            <a:cxnLst/>
            <a:rect l="l" t="t" r="r" b="b"/>
            <a:pathLst>
              <a:path w="285750" h="139381" extrusionOk="0">
                <a:moveTo>
                  <a:pt x="0" y="0"/>
                </a:moveTo>
                <a:lnTo>
                  <a:pt x="0" y="91630"/>
                </a:lnTo>
                <a:cubicBezTo>
                  <a:pt x="6060" y="85225"/>
                  <a:pt x="15740" y="77129"/>
                  <a:pt x="28468" y="75950"/>
                </a:cubicBezTo>
                <a:cubicBezTo>
                  <a:pt x="29461" y="75858"/>
                  <a:pt x="30436" y="75813"/>
                  <a:pt x="31396" y="75813"/>
                </a:cubicBezTo>
                <a:cubicBezTo>
                  <a:pt x="48313" y="75813"/>
                  <a:pt x="60680" y="89793"/>
                  <a:pt x="88261" y="106715"/>
                </a:cubicBezTo>
                <a:cubicBezTo>
                  <a:pt x="105692" y="117419"/>
                  <a:pt x="125206" y="127801"/>
                  <a:pt x="136672" y="132635"/>
                </a:cubicBezTo>
                <a:cubicBezTo>
                  <a:pt x="148144" y="137475"/>
                  <a:pt x="161485" y="139380"/>
                  <a:pt x="175381" y="139380"/>
                </a:cubicBezTo>
                <a:cubicBezTo>
                  <a:pt x="226775" y="139380"/>
                  <a:pt x="285750" y="113323"/>
                  <a:pt x="285750" y="113323"/>
                </a:cubicBez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28625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1208811" flipH="1">
            <a:off x="5310568" y="3898182"/>
            <a:ext cx="712621" cy="1345480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716720">
            <a:off x="-846484" y="4201404"/>
            <a:ext cx="6976722" cy="2030356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flipH="1">
            <a:off x="2857568" y="3626116"/>
            <a:ext cx="870804" cy="1348257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-343340">
            <a:off x="-137132" y="4159928"/>
            <a:ext cx="10944102" cy="3193053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flipH="1">
            <a:off x="3562693" y="3896803"/>
            <a:ext cx="870804" cy="1348257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-9289321" flipH="1">
            <a:off x="1794497" y="4459742"/>
            <a:ext cx="4407208" cy="209132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flipH="1">
            <a:off x="2045684" y="2968654"/>
            <a:ext cx="1192368" cy="532733"/>
          </a:xfrm>
          <a:custGeom>
            <a:avLst/>
            <a:gdLst/>
            <a:ahLst/>
            <a:cxnLst/>
            <a:rect l="l" t="t" r="r" b="b"/>
            <a:pathLst>
              <a:path w="52251" h="23345" extrusionOk="0">
                <a:moveTo>
                  <a:pt x="52251" y="18694"/>
                </a:moveTo>
                <a:cubicBezTo>
                  <a:pt x="52251" y="15837"/>
                  <a:pt x="49363" y="13892"/>
                  <a:pt x="46719" y="14956"/>
                </a:cubicBezTo>
                <a:cubicBezTo>
                  <a:pt x="46445" y="14712"/>
                  <a:pt x="46141" y="14500"/>
                  <a:pt x="45807" y="14348"/>
                </a:cubicBezTo>
                <a:cubicBezTo>
                  <a:pt x="46749" y="12433"/>
                  <a:pt x="45716" y="10123"/>
                  <a:pt x="43649" y="9606"/>
                </a:cubicBezTo>
                <a:cubicBezTo>
                  <a:pt x="42463" y="5776"/>
                  <a:pt x="38907" y="3192"/>
                  <a:pt x="34925" y="3192"/>
                </a:cubicBezTo>
                <a:cubicBezTo>
                  <a:pt x="34044" y="3192"/>
                  <a:pt x="33193" y="3314"/>
                  <a:pt x="32372" y="3557"/>
                </a:cubicBezTo>
                <a:cubicBezTo>
                  <a:pt x="31612" y="1"/>
                  <a:pt x="26414" y="457"/>
                  <a:pt x="26262" y="4074"/>
                </a:cubicBezTo>
                <a:cubicBezTo>
                  <a:pt x="22311" y="2463"/>
                  <a:pt x="17964" y="5259"/>
                  <a:pt x="17782" y="9545"/>
                </a:cubicBezTo>
                <a:cubicBezTo>
                  <a:pt x="16475" y="10031"/>
                  <a:pt x="15350" y="10943"/>
                  <a:pt x="14621" y="12159"/>
                </a:cubicBezTo>
                <a:cubicBezTo>
                  <a:pt x="14165" y="12007"/>
                  <a:pt x="13648" y="11946"/>
                  <a:pt x="13162" y="11946"/>
                </a:cubicBezTo>
                <a:cubicBezTo>
                  <a:pt x="12159" y="11946"/>
                  <a:pt x="11186" y="12220"/>
                  <a:pt x="10335" y="12767"/>
                </a:cubicBezTo>
                <a:cubicBezTo>
                  <a:pt x="7204" y="10031"/>
                  <a:pt x="2280" y="11490"/>
                  <a:pt x="1125" y="15503"/>
                </a:cubicBezTo>
                <a:cubicBezTo>
                  <a:pt x="0" y="19515"/>
                  <a:pt x="3435" y="23345"/>
                  <a:pt x="7539" y="22646"/>
                </a:cubicBezTo>
                <a:cubicBezTo>
                  <a:pt x="7721" y="22706"/>
                  <a:pt x="7903" y="22737"/>
                  <a:pt x="8086" y="22737"/>
                </a:cubicBezTo>
                <a:lnTo>
                  <a:pt x="48573" y="22737"/>
                </a:lnTo>
                <a:cubicBezTo>
                  <a:pt x="48816" y="22737"/>
                  <a:pt x="49059" y="22676"/>
                  <a:pt x="49272" y="22585"/>
                </a:cubicBezTo>
                <a:cubicBezTo>
                  <a:pt x="51035" y="22099"/>
                  <a:pt x="52251" y="20518"/>
                  <a:pt x="52251" y="186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 dirty="0"/>
              <a:t>Renewable Energy Adoption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169993-E422-F2B4-8D1D-2056922EF86A}"/>
              </a:ext>
            </a:extLst>
          </p:cNvPr>
          <p:cNvSpPr/>
          <p:nvPr/>
        </p:nvSpPr>
        <p:spPr>
          <a:xfrm>
            <a:off x="318405" y="228599"/>
            <a:ext cx="6858001" cy="4531179"/>
          </a:xfrm>
          <a:prstGeom prst="roundRect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5400700" scaled="0"/>
          </a:gradFill>
          <a:ln>
            <a:solidFill>
              <a:schemeClr val="accent5"/>
            </a:solidFill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Google Shape;481;p28">
            <a:extLst>
              <a:ext uri="{FF2B5EF4-FFF2-40B4-BE49-F238E27FC236}">
                <a16:creationId xmlns:a16="http://schemas.microsoft.com/office/drawing/2014/main" id="{9ECAD370-575D-F589-9A89-210BB4F449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5850" y="1245125"/>
            <a:ext cx="4550600" cy="389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Let’s hear what John and Jenna have to say about Renewable Energy….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D43AFC-45FB-EB3E-CC35-02EBB966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460" y="1126670"/>
            <a:ext cx="3204108" cy="468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C42B9C-E634-508E-4F01-DD83880F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66749" y="1578009"/>
            <a:ext cx="4995718" cy="3419569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1812B0C3-03A0-5FB6-F50E-3CCC7B566CAA}"/>
              </a:ext>
            </a:extLst>
          </p:cNvPr>
          <p:cNvSpPr/>
          <p:nvPr/>
        </p:nvSpPr>
        <p:spPr>
          <a:xfrm>
            <a:off x="769745" y="675704"/>
            <a:ext cx="2176657" cy="1188167"/>
          </a:xfrm>
          <a:prstGeom prst="wedgeEllipseCallout">
            <a:avLst>
              <a:gd name="adj1" fmla="val -19671"/>
              <a:gd name="adj2" fmla="val 76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What’s climate-resilient infrastructure?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D07EE0-9307-B7E2-B510-4CDFA0C9FADA}"/>
              </a:ext>
            </a:extLst>
          </p:cNvPr>
          <p:cNvSpPr/>
          <p:nvPr/>
        </p:nvSpPr>
        <p:spPr>
          <a:xfrm>
            <a:off x="3418159" y="450152"/>
            <a:ext cx="2779441" cy="135303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It’s about designing buildings and systems to withstand climate change impacts, like floods and storms.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5F5ED56-3D35-8632-5870-65864F79E8D2}"/>
              </a:ext>
            </a:extLst>
          </p:cNvPr>
          <p:cNvGrpSpPr/>
          <p:nvPr/>
        </p:nvGrpSpPr>
        <p:grpSpPr>
          <a:xfrm>
            <a:off x="3606580" y="253328"/>
            <a:ext cx="7351990" cy="5378460"/>
            <a:chOff x="3606580" y="253328"/>
            <a:chExt cx="7351990" cy="53784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C65291-C7C5-0EE4-19E3-8F490C202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580" y="1351429"/>
              <a:ext cx="2927766" cy="42803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0F49EC-8964-8AEA-D6B9-5D84CE1B0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62852" y="1470604"/>
              <a:ext cx="4995718" cy="3419569"/>
            </a:xfrm>
            <a:prstGeom prst="rect">
              <a:avLst/>
            </a:prstGeom>
          </p:spPr>
        </p:pic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A7E04FBD-73B5-C7EF-11F8-4EB29A6E10D8}"/>
                </a:ext>
              </a:extLst>
            </p:cNvPr>
            <p:cNvSpPr/>
            <p:nvPr/>
          </p:nvSpPr>
          <p:spPr>
            <a:xfrm>
              <a:off x="4585406" y="654432"/>
              <a:ext cx="2176657" cy="1188167"/>
            </a:xfrm>
            <a:prstGeom prst="wedgeEllipseCallout">
              <a:avLst>
                <a:gd name="adj1" fmla="val -19671"/>
                <a:gd name="adj2" fmla="val 7679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So, it helps our town stay safe during extreme weather?</a:t>
              </a: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1A0DE80-E517-65EF-D4ED-D19B7A721689}"/>
                </a:ext>
              </a:extLst>
            </p:cNvPr>
            <p:cNvSpPr/>
            <p:nvPr/>
          </p:nvSpPr>
          <p:spPr>
            <a:xfrm>
              <a:off x="7115805" y="253328"/>
              <a:ext cx="2176657" cy="1098102"/>
            </a:xfrm>
            <a:prstGeom prst="wedgeRoundRectCallout">
              <a:avLst>
                <a:gd name="adj1" fmla="val 4998"/>
                <a:gd name="adj2" fmla="val 110085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Exactly! We use stronger materials and create green spaces to absorb excess rain.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F5F34-E24F-BCA4-2B56-08C2C148C156}"/>
              </a:ext>
            </a:extLst>
          </p:cNvPr>
          <p:cNvGrpSpPr/>
          <p:nvPr/>
        </p:nvGrpSpPr>
        <p:grpSpPr>
          <a:xfrm>
            <a:off x="-475563" y="256032"/>
            <a:ext cx="7006992" cy="5171647"/>
            <a:chOff x="3606580" y="357694"/>
            <a:chExt cx="7351990" cy="52740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78628C-44A0-604D-F60E-D9B111E5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580" y="1351429"/>
              <a:ext cx="2927766" cy="428035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8A555E-02D1-CA35-2D2D-CF883A81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62852" y="1470604"/>
              <a:ext cx="4995718" cy="3419569"/>
            </a:xfrm>
            <a:prstGeom prst="rect">
              <a:avLst/>
            </a:prstGeom>
          </p:spPr>
        </p:pic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BB21727E-4DDF-899A-016E-7F50D7E4C6AD}"/>
                </a:ext>
              </a:extLst>
            </p:cNvPr>
            <p:cNvSpPr/>
            <p:nvPr/>
          </p:nvSpPr>
          <p:spPr>
            <a:xfrm>
              <a:off x="4585406" y="654432"/>
              <a:ext cx="2176657" cy="1188167"/>
            </a:xfrm>
            <a:prstGeom prst="wedgeEllipseCallout">
              <a:avLst>
                <a:gd name="adj1" fmla="val -19671"/>
                <a:gd name="adj2" fmla="val 7679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That sounds smart! How does it help everyday life?</a:t>
              </a: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830EA937-BA07-11C8-26E4-439206742ECF}"/>
                </a:ext>
              </a:extLst>
            </p:cNvPr>
            <p:cNvSpPr/>
            <p:nvPr/>
          </p:nvSpPr>
          <p:spPr>
            <a:xfrm>
              <a:off x="6894277" y="357694"/>
              <a:ext cx="2903849" cy="993735"/>
            </a:xfrm>
            <a:prstGeom prst="wedgeRoundRectCallout">
              <a:avLst>
                <a:gd name="adj1" fmla="val 4998"/>
                <a:gd name="adj2" fmla="val 110085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 ensures our roads, parks, and homes are durable, making our community safer and more sustainable.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B844088-CCF3-4F08-EB1B-BEAE619F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7" y="655556"/>
            <a:ext cx="3518154" cy="5143500"/>
          </a:xfrm>
          <a:prstGeom prst="rect">
            <a:avLst/>
          </a:prstGeom>
        </p:spPr>
      </p:pic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A2D31E0E-0498-80E3-4DBD-7FB254EF1D46}"/>
              </a:ext>
            </a:extLst>
          </p:cNvPr>
          <p:cNvSpPr/>
          <p:nvPr/>
        </p:nvSpPr>
        <p:spPr>
          <a:xfrm>
            <a:off x="2080153" y="343964"/>
            <a:ext cx="2176657" cy="1188167"/>
          </a:xfrm>
          <a:prstGeom prst="wedgeEllipseCallout">
            <a:avLst>
              <a:gd name="adj1" fmla="val -19671"/>
              <a:gd name="adj2" fmla="val 76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I love that! It’s like preparing for the future!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429E76-F52F-B6A2-38E3-349D5C9ED1AD}"/>
              </a:ext>
            </a:extLst>
          </p:cNvPr>
          <p:cNvGrpSpPr/>
          <p:nvPr/>
        </p:nvGrpSpPr>
        <p:grpSpPr>
          <a:xfrm>
            <a:off x="3904731" y="850273"/>
            <a:ext cx="3140397" cy="3177403"/>
            <a:chOff x="3001802" y="1270875"/>
            <a:chExt cx="3140397" cy="3177403"/>
          </a:xfrm>
        </p:grpSpPr>
        <p:sp>
          <p:nvSpPr>
            <p:cNvPr id="33" name="Google Shape;314;p30">
              <a:extLst>
                <a:ext uri="{FF2B5EF4-FFF2-40B4-BE49-F238E27FC236}">
                  <a16:creationId xmlns:a16="http://schemas.microsoft.com/office/drawing/2014/main" id="{D8B2B7C0-F8F7-0C1E-BBDE-F989E7762F0D}"/>
                </a:ext>
              </a:extLst>
            </p:cNvPr>
            <p:cNvSpPr/>
            <p:nvPr/>
          </p:nvSpPr>
          <p:spPr>
            <a:xfrm>
              <a:off x="3580863" y="1834625"/>
              <a:ext cx="2052410" cy="2051809"/>
            </a:xfrm>
            <a:custGeom>
              <a:avLst/>
              <a:gdLst/>
              <a:ahLst/>
              <a:cxnLst/>
              <a:rect l="l" t="t" r="r" b="b"/>
              <a:pathLst>
                <a:path w="116218" h="116184" extrusionOk="0">
                  <a:moveTo>
                    <a:pt x="58109" y="1"/>
                  </a:moveTo>
                  <a:cubicBezTo>
                    <a:pt x="26020" y="1"/>
                    <a:pt x="1" y="26019"/>
                    <a:pt x="1" y="58076"/>
                  </a:cubicBezTo>
                  <a:cubicBezTo>
                    <a:pt x="1" y="90165"/>
                    <a:pt x="26020" y="116184"/>
                    <a:pt x="58109" y="116184"/>
                  </a:cubicBezTo>
                  <a:cubicBezTo>
                    <a:pt x="90199" y="116184"/>
                    <a:pt x="116217" y="90165"/>
                    <a:pt x="116217" y="58076"/>
                  </a:cubicBezTo>
                  <a:cubicBezTo>
                    <a:pt x="116217" y="26019"/>
                    <a:pt x="90199" y="1"/>
                    <a:pt x="58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15;p30">
              <a:extLst>
                <a:ext uri="{FF2B5EF4-FFF2-40B4-BE49-F238E27FC236}">
                  <a16:creationId xmlns:a16="http://schemas.microsoft.com/office/drawing/2014/main" id="{F9D85032-550E-F8EC-D3E8-ADCBE3E9CE60}"/>
                </a:ext>
              </a:extLst>
            </p:cNvPr>
            <p:cNvSpPr/>
            <p:nvPr/>
          </p:nvSpPr>
          <p:spPr>
            <a:xfrm>
              <a:off x="3580863" y="1834625"/>
              <a:ext cx="2052410" cy="2051809"/>
            </a:xfrm>
            <a:custGeom>
              <a:avLst/>
              <a:gdLst/>
              <a:ahLst/>
              <a:cxnLst/>
              <a:rect l="l" t="t" r="r" b="b"/>
              <a:pathLst>
                <a:path w="116218" h="116184" fill="none" extrusionOk="0">
                  <a:moveTo>
                    <a:pt x="116217" y="58076"/>
                  </a:moveTo>
                  <a:cubicBezTo>
                    <a:pt x="116217" y="90165"/>
                    <a:pt x="90199" y="116184"/>
                    <a:pt x="58109" y="116184"/>
                  </a:cubicBezTo>
                  <a:cubicBezTo>
                    <a:pt x="26020" y="116184"/>
                    <a:pt x="1" y="90165"/>
                    <a:pt x="1" y="58076"/>
                  </a:cubicBezTo>
                  <a:cubicBezTo>
                    <a:pt x="1" y="26019"/>
                    <a:pt x="26020" y="1"/>
                    <a:pt x="58109" y="1"/>
                  </a:cubicBezTo>
                  <a:cubicBezTo>
                    <a:pt x="90199" y="1"/>
                    <a:pt x="116217" y="26019"/>
                    <a:pt x="116217" y="58076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6;p30">
              <a:extLst>
                <a:ext uri="{FF2B5EF4-FFF2-40B4-BE49-F238E27FC236}">
                  <a16:creationId xmlns:a16="http://schemas.microsoft.com/office/drawing/2014/main" id="{B911302C-663E-8FBA-7BBE-3F1B0AE97D38}"/>
                </a:ext>
              </a:extLst>
            </p:cNvPr>
            <p:cNvSpPr/>
            <p:nvPr/>
          </p:nvSpPr>
          <p:spPr>
            <a:xfrm>
              <a:off x="4926921" y="2962708"/>
              <a:ext cx="95435" cy="18"/>
            </a:xfrm>
            <a:custGeom>
              <a:avLst/>
              <a:gdLst/>
              <a:ahLst/>
              <a:cxnLst/>
              <a:rect l="l" t="t" r="r" b="b"/>
              <a:pathLst>
                <a:path w="5404" h="1" fill="none" extrusionOk="0">
                  <a:moveTo>
                    <a:pt x="0" y="1"/>
                  </a:moveTo>
                  <a:lnTo>
                    <a:pt x="5404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7;p30">
              <a:extLst>
                <a:ext uri="{FF2B5EF4-FFF2-40B4-BE49-F238E27FC236}">
                  <a16:creationId xmlns:a16="http://schemas.microsoft.com/office/drawing/2014/main" id="{4F3E4E47-8339-84E0-CBE2-DAB6C406635C}"/>
                </a:ext>
              </a:extLst>
            </p:cNvPr>
            <p:cNvSpPr/>
            <p:nvPr/>
          </p:nvSpPr>
          <p:spPr>
            <a:xfrm>
              <a:off x="4926921" y="29627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8;p30">
              <a:extLst>
                <a:ext uri="{FF2B5EF4-FFF2-40B4-BE49-F238E27FC236}">
                  <a16:creationId xmlns:a16="http://schemas.microsoft.com/office/drawing/2014/main" id="{893220C7-8C58-9053-785A-FFCB98E947CE}"/>
                </a:ext>
              </a:extLst>
            </p:cNvPr>
            <p:cNvSpPr/>
            <p:nvPr/>
          </p:nvSpPr>
          <p:spPr>
            <a:xfrm>
              <a:off x="5022336" y="2962708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9;p30">
              <a:extLst>
                <a:ext uri="{FF2B5EF4-FFF2-40B4-BE49-F238E27FC236}">
                  <a16:creationId xmlns:a16="http://schemas.microsoft.com/office/drawing/2014/main" id="{010DA2F6-1EA7-032C-035C-C895D3D50621}"/>
                </a:ext>
              </a:extLst>
            </p:cNvPr>
            <p:cNvSpPr/>
            <p:nvPr/>
          </p:nvSpPr>
          <p:spPr>
            <a:xfrm>
              <a:off x="4921022" y="2961542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67" y="0"/>
                    <a:pt x="67" y="34"/>
                    <a:pt x="67" y="34"/>
                  </a:cubicBez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0"/>
                    <a:pt x="67" y="0"/>
                    <a:pt x="67" y="0"/>
                  </a:cubicBezTo>
                  <a:close/>
                  <a:moveTo>
                    <a:pt x="67" y="0"/>
                  </a:moveTo>
                  <a:cubicBezTo>
                    <a:pt x="34" y="0"/>
                    <a:pt x="34" y="0"/>
                    <a:pt x="0" y="34"/>
                  </a:cubicBez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0"/>
                    <a:pt x="101" y="67"/>
                  </a:cubicBezTo>
                  <a:cubicBezTo>
                    <a:pt x="101" y="100"/>
                    <a:pt x="67" y="100"/>
                    <a:pt x="67" y="134"/>
                  </a:cubicBezTo>
                  <a:lnTo>
                    <a:pt x="34" y="134"/>
                  </a:lnTo>
                  <a:cubicBezTo>
                    <a:pt x="34" y="100"/>
                    <a:pt x="34" y="100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0;p30">
              <a:extLst>
                <a:ext uri="{FF2B5EF4-FFF2-40B4-BE49-F238E27FC236}">
                  <a16:creationId xmlns:a16="http://schemas.microsoft.com/office/drawing/2014/main" id="{B03E1706-9031-18B4-42A6-B00DC902AB89}"/>
                </a:ext>
              </a:extLst>
            </p:cNvPr>
            <p:cNvSpPr/>
            <p:nvPr/>
          </p:nvSpPr>
          <p:spPr>
            <a:xfrm>
              <a:off x="4923371" y="2963891"/>
              <a:ext cx="618" cy="60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" y="1"/>
                  </a:moveTo>
                  <a:lnTo>
                    <a:pt x="1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;p30">
              <a:extLst>
                <a:ext uri="{FF2B5EF4-FFF2-40B4-BE49-F238E27FC236}">
                  <a16:creationId xmlns:a16="http://schemas.microsoft.com/office/drawing/2014/main" id="{0B285AFC-3367-BBA6-8414-EF9302A42ADD}"/>
                </a:ext>
              </a:extLst>
            </p:cNvPr>
            <p:cNvSpPr/>
            <p:nvPr/>
          </p:nvSpPr>
          <p:spPr>
            <a:xfrm>
              <a:off x="4924554" y="2961542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67" y="0"/>
                    <a:pt x="67" y="34"/>
                    <a:pt x="67" y="34"/>
                  </a:cubicBez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67" y="167"/>
                    <a:pt x="101" y="134"/>
                  </a:cubicBezTo>
                  <a:cubicBezTo>
                    <a:pt x="101" y="134"/>
                    <a:pt x="101" y="100"/>
                    <a:pt x="101" y="67"/>
                  </a:cubicBezTo>
                  <a:cubicBezTo>
                    <a:pt x="101" y="100"/>
                    <a:pt x="67" y="100"/>
                    <a:pt x="67" y="134"/>
                  </a:cubicBezTo>
                  <a:lnTo>
                    <a:pt x="34" y="134"/>
                  </a:lnTo>
                  <a:cubicBezTo>
                    <a:pt x="34" y="100"/>
                    <a:pt x="34" y="100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2;p30">
              <a:extLst>
                <a:ext uri="{FF2B5EF4-FFF2-40B4-BE49-F238E27FC236}">
                  <a16:creationId xmlns:a16="http://schemas.microsoft.com/office/drawing/2014/main" id="{C305DD17-07B2-A626-88F0-DC1B585D9791}"/>
                </a:ext>
              </a:extLst>
            </p:cNvPr>
            <p:cNvSpPr/>
            <p:nvPr/>
          </p:nvSpPr>
          <p:spPr>
            <a:xfrm>
              <a:off x="4921022" y="2957410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1"/>
                    <a:pt x="0" y="34"/>
                  </a:cubicBezTo>
                  <a:cubicBezTo>
                    <a:pt x="0" y="34"/>
                    <a:pt x="0" y="67"/>
                    <a:pt x="0" y="67"/>
                  </a:cubicBezTo>
                  <a:cubicBezTo>
                    <a:pt x="0" y="101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1"/>
                    <a:pt x="101" y="67"/>
                  </a:cubicBezTo>
                  <a:cubicBezTo>
                    <a:pt x="101" y="101"/>
                    <a:pt x="67" y="134"/>
                    <a:pt x="67" y="134"/>
                  </a:cubicBezTo>
                  <a:lnTo>
                    <a:pt x="34" y="134"/>
                  </a:lnTo>
                  <a:cubicBezTo>
                    <a:pt x="34" y="134"/>
                    <a:pt x="34" y="101"/>
                    <a:pt x="34" y="67"/>
                  </a:cubicBezTo>
                  <a:cubicBezTo>
                    <a:pt x="34" y="67"/>
                    <a:pt x="34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101" y="67"/>
                    <a:pt x="101" y="67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;p30">
              <a:extLst>
                <a:ext uri="{FF2B5EF4-FFF2-40B4-BE49-F238E27FC236}">
                  <a16:creationId xmlns:a16="http://schemas.microsoft.com/office/drawing/2014/main" id="{C488BD26-183C-FC37-F616-4F578E94D441}"/>
                </a:ext>
              </a:extLst>
            </p:cNvPr>
            <p:cNvSpPr/>
            <p:nvPr/>
          </p:nvSpPr>
          <p:spPr>
            <a:xfrm>
              <a:off x="4923371" y="2959776"/>
              <a:ext cx="618" cy="60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" y="0"/>
                  </a:moveTo>
                  <a:lnTo>
                    <a:pt x="1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;p30">
              <a:extLst>
                <a:ext uri="{FF2B5EF4-FFF2-40B4-BE49-F238E27FC236}">
                  <a16:creationId xmlns:a16="http://schemas.microsoft.com/office/drawing/2014/main" id="{7F0095F7-5333-88D0-C94E-3ECF2FD91CC8}"/>
                </a:ext>
              </a:extLst>
            </p:cNvPr>
            <p:cNvSpPr/>
            <p:nvPr/>
          </p:nvSpPr>
          <p:spPr>
            <a:xfrm>
              <a:off x="4924554" y="2957410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" y="1"/>
                  </a:moveTo>
                  <a:lnTo>
                    <a:pt x="1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67"/>
                  </a:cubicBezTo>
                  <a:cubicBezTo>
                    <a:pt x="67" y="101"/>
                    <a:pt x="34" y="101"/>
                    <a:pt x="34" y="101"/>
                  </a:cubicBezTo>
                  <a:cubicBezTo>
                    <a:pt x="34" y="134"/>
                    <a:pt x="1" y="134"/>
                    <a:pt x="1" y="134"/>
                  </a:cubicBezTo>
                  <a:lnTo>
                    <a:pt x="1" y="167"/>
                  </a:lnTo>
                  <a:lnTo>
                    <a:pt x="101" y="167"/>
                  </a:lnTo>
                  <a:lnTo>
                    <a:pt x="101" y="134"/>
                  </a:lnTo>
                  <a:lnTo>
                    <a:pt x="34" y="134"/>
                  </a:lnTo>
                  <a:cubicBezTo>
                    <a:pt x="34" y="134"/>
                    <a:pt x="67" y="101"/>
                    <a:pt x="67" y="10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1" y="67"/>
                    <a:pt x="101" y="67"/>
                    <a:pt x="101" y="34"/>
                  </a:cubicBezTo>
                  <a:cubicBezTo>
                    <a:pt x="101" y="34"/>
                    <a:pt x="101" y="34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;p30">
              <a:extLst>
                <a:ext uri="{FF2B5EF4-FFF2-40B4-BE49-F238E27FC236}">
                  <a16:creationId xmlns:a16="http://schemas.microsoft.com/office/drawing/2014/main" id="{8C0AF2B8-FF97-AC18-1544-9AF06C29244C}"/>
                </a:ext>
              </a:extLst>
            </p:cNvPr>
            <p:cNvSpPr/>
            <p:nvPr/>
          </p:nvSpPr>
          <p:spPr>
            <a:xfrm>
              <a:off x="4921022" y="2953295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0"/>
                    <a:pt x="0" y="34"/>
                  </a:cubicBezTo>
                  <a:cubicBezTo>
                    <a:pt x="0" y="34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0"/>
                    <a:pt x="101" y="100"/>
                  </a:cubicBezTo>
                  <a:cubicBezTo>
                    <a:pt x="101" y="100"/>
                    <a:pt x="67" y="134"/>
                    <a:pt x="67" y="134"/>
                  </a:cubicBezTo>
                  <a:lnTo>
                    <a:pt x="34" y="134"/>
                  </a:lnTo>
                  <a:cubicBezTo>
                    <a:pt x="34" y="134"/>
                    <a:pt x="34" y="100"/>
                    <a:pt x="34" y="100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0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6;p30">
              <a:extLst>
                <a:ext uri="{FF2B5EF4-FFF2-40B4-BE49-F238E27FC236}">
                  <a16:creationId xmlns:a16="http://schemas.microsoft.com/office/drawing/2014/main" id="{6F92F3F3-73CE-A5F1-4C75-7DF7044C370A}"/>
                </a:ext>
              </a:extLst>
            </p:cNvPr>
            <p:cNvSpPr/>
            <p:nvPr/>
          </p:nvSpPr>
          <p:spPr>
            <a:xfrm>
              <a:off x="4923371" y="2955644"/>
              <a:ext cx="618" cy="1201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7;p30">
              <a:extLst>
                <a:ext uri="{FF2B5EF4-FFF2-40B4-BE49-F238E27FC236}">
                  <a16:creationId xmlns:a16="http://schemas.microsoft.com/office/drawing/2014/main" id="{43E2E1A4-F9A6-4C88-3307-0AF37325C96F}"/>
                </a:ext>
              </a:extLst>
            </p:cNvPr>
            <p:cNvSpPr/>
            <p:nvPr/>
          </p:nvSpPr>
          <p:spPr>
            <a:xfrm>
              <a:off x="4924554" y="2953295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lnTo>
                    <a:pt x="1" y="100"/>
                  </a:lnTo>
                  <a:lnTo>
                    <a:pt x="67" y="34"/>
                  </a:lnTo>
                  <a:lnTo>
                    <a:pt x="67" y="100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67" y="134"/>
                  </a:lnTo>
                  <a:lnTo>
                    <a:pt x="67" y="167"/>
                  </a:lnTo>
                  <a:lnTo>
                    <a:pt x="101" y="167"/>
                  </a:lnTo>
                  <a:lnTo>
                    <a:pt x="101" y="134"/>
                  </a:ln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8;p30">
              <a:extLst>
                <a:ext uri="{FF2B5EF4-FFF2-40B4-BE49-F238E27FC236}">
                  <a16:creationId xmlns:a16="http://schemas.microsoft.com/office/drawing/2014/main" id="{B91F6649-CF4F-B19E-9EDF-A5F76CA81879}"/>
                </a:ext>
              </a:extLst>
            </p:cNvPr>
            <p:cNvSpPr/>
            <p:nvPr/>
          </p:nvSpPr>
          <p:spPr>
            <a:xfrm>
              <a:off x="4921022" y="2949163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34"/>
                    <a:pt x="0" y="67"/>
                    <a:pt x="0" y="101"/>
                  </a:cubicBezTo>
                  <a:cubicBezTo>
                    <a:pt x="0" y="101"/>
                    <a:pt x="0" y="134"/>
                    <a:pt x="0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34" y="167"/>
                    <a:pt x="34" y="134"/>
                    <a:pt x="34" y="134"/>
                  </a:cubicBezTo>
                  <a:cubicBezTo>
                    <a:pt x="34" y="134"/>
                    <a:pt x="34" y="101"/>
                    <a:pt x="34" y="101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1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34"/>
                    <a:pt x="67" y="1"/>
                    <a:pt x="67" y="1"/>
                  </a:cubicBezTo>
                  <a:close/>
                  <a:moveTo>
                    <a:pt x="101" y="101"/>
                  </a:moveTo>
                  <a:cubicBezTo>
                    <a:pt x="101" y="101"/>
                    <a:pt x="67" y="134"/>
                    <a:pt x="67" y="134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167"/>
                    <a:pt x="101" y="167"/>
                    <a:pt x="101" y="134"/>
                  </a:cubicBezTo>
                  <a:cubicBezTo>
                    <a:pt x="101" y="134"/>
                    <a:pt x="101" y="101"/>
                    <a:pt x="101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;p30">
              <a:extLst>
                <a:ext uri="{FF2B5EF4-FFF2-40B4-BE49-F238E27FC236}">
                  <a16:creationId xmlns:a16="http://schemas.microsoft.com/office/drawing/2014/main" id="{45687EE2-E4A6-AB33-D341-DA718EB3A859}"/>
                </a:ext>
              </a:extLst>
            </p:cNvPr>
            <p:cNvSpPr/>
            <p:nvPr/>
          </p:nvSpPr>
          <p:spPr>
            <a:xfrm>
              <a:off x="4923371" y="2951529"/>
              <a:ext cx="618" cy="1183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lnTo>
                    <a:pt x="1" y="33"/>
                  </a:lnTo>
                  <a:lnTo>
                    <a:pt x="1" y="67"/>
                  </a:lnTo>
                  <a:lnTo>
                    <a:pt x="34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0;p30">
              <a:extLst>
                <a:ext uri="{FF2B5EF4-FFF2-40B4-BE49-F238E27FC236}">
                  <a16:creationId xmlns:a16="http://schemas.microsoft.com/office/drawing/2014/main" id="{5BF70F64-E4C0-6E73-A0EE-922A6280B198}"/>
                </a:ext>
              </a:extLst>
            </p:cNvPr>
            <p:cNvSpPr/>
            <p:nvPr/>
          </p:nvSpPr>
          <p:spPr>
            <a:xfrm>
              <a:off x="4924554" y="2949163"/>
              <a:ext cx="1784" cy="2967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67" y="1"/>
                  </a:moveTo>
                  <a:cubicBezTo>
                    <a:pt x="34" y="1"/>
                    <a:pt x="34" y="34"/>
                    <a:pt x="34" y="34"/>
                  </a:cubicBezTo>
                  <a:lnTo>
                    <a:pt x="101" y="34"/>
                  </a:lnTo>
                  <a:cubicBezTo>
                    <a:pt x="101" y="1"/>
                    <a:pt x="101" y="1"/>
                    <a:pt x="67" y="1"/>
                  </a:cubicBezTo>
                  <a:close/>
                  <a:moveTo>
                    <a:pt x="67" y="67"/>
                  </a:moveTo>
                  <a:cubicBezTo>
                    <a:pt x="67" y="67"/>
                    <a:pt x="67" y="101"/>
                    <a:pt x="67" y="101"/>
                  </a:cubicBezTo>
                  <a:cubicBezTo>
                    <a:pt x="67" y="101"/>
                    <a:pt x="101" y="101"/>
                    <a:pt x="101" y="134"/>
                  </a:cubicBezTo>
                  <a:cubicBezTo>
                    <a:pt x="101" y="101"/>
                    <a:pt x="101" y="101"/>
                    <a:pt x="101" y="67"/>
                  </a:cubicBezTo>
                  <a:close/>
                  <a:moveTo>
                    <a:pt x="34" y="34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cubicBezTo>
                    <a:pt x="34" y="167"/>
                    <a:pt x="34" y="167"/>
                    <a:pt x="67" y="167"/>
                  </a:cubicBezTo>
                  <a:cubicBezTo>
                    <a:pt x="34" y="167"/>
                    <a:pt x="34" y="167"/>
                    <a:pt x="34" y="134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67"/>
                    <a:pt x="67" y="67"/>
                  </a:cubicBezTo>
                  <a:lnTo>
                    <a:pt x="34" y="67"/>
                  </a:lnTo>
                  <a:cubicBezTo>
                    <a:pt x="34" y="59"/>
                    <a:pt x="34" y="51"/>
                    <a:pt x="34" y="34"/>
                  </a:cubicBezTo>
                  <a:close/>
                  <a:moveTo>
                    <a:pt x="67" y="134"/>
                  </a:move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1;p30">
              <a:extLst>
                <a:ext uri="{FF2B5EF4-FFF2-40B4-BE49-F238E27FC236}">
                  <a16:creationId xmlns:a16="http://schemas.microsoft.com/office/drawing/2014/main" id="{58B6C1A7-46ED-99AD-4716-F8C046899243}"/>
                </a:ext>
              </a:extLst>
            </p:cNvPr>
            <p:cNvSpPr/>
            <p:nvPr/>
          </p:nvSpPr>
          <p:spPr>
            <a:xfrm>
              <a:off x="4921022" y="2945048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34"/>
                    <a:pt x="0" y="34"/>
                  </a:cubicBezTo>
                  <a:cubicBezTo>
                    <a:pt x="0" y="34"/>
                    <a:pt x="0" y="67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67" y="167"/>
                  </a:lnTo>
                  <a:cubicBezTo>
                    <a:pt x="34" y="167"/>
                    <a:pt x="34" y="167"/>
                    <a:pt x="34" y="134"/>
                  </a:cubicBezTo>
                  <a:cubicBezTo>
                    <a:pt x="34" y="134"/>
                    <a:pt x="34" y="100"/>
                    <a:pt x="34" y="100"/>
                  </a:cubicBezTo>
                  <a:cubicBezTo>
                    <a:pt x="34" y="67"/>
                    <a:pt x="34" y="67"/>
                    <a:pt x="34" y="34"/>
                  </a:cubicBezTo>
                  <a:lnTo>
                    <a:pt x="67" y="34"/>
                  </a:lnTo>
                  <a:cubicBezTo>
                    <a:pt x="67" y="67"/>
                    <a:pt x="101" y="67"/>
                    <a:pt x="101" y="100"/>
                  </a:cubicBezTo>
                  <a:cubicBezTo>
                    <a:pt x="101" y="67"/>
                    <a:pt x="101" y="34"/>
                    <a:pt x="101" y="34"/>
                  </a:cubicBezTo>
                  <a:cubicBezTo>
                    <a:pt x="101" y="34"/>
                    <a:pt x="67" y="0"/>
                    <a:pt x="67" y="0"/>
                  </a:cubicBezTo>
                  <a:close/>
                  <a:moveTo>
                    <a:pt x="101" y="100"/>
                  </a:moveTo>
                  <a:cubicBezTo>
                    <a:pt x="101" y="100"/>
                    <a:pt x="67" y="134"/>
                    <a:pt x="67" y="134"/>
                  </a:cubicBez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2;p30">
              <a:extLst>
                <a:ext uri="{FF2B5EF4-FFF2-40B4-BE49-F238E27FC236}">
                  <a16:creationId xmlns:a16="http://schemas.microsoft.com/office/drawing/2014/main" id="{C960449D-93EC-0374-102D-7840BE99E4CF}"/>
                </a:ext>
              </a:extLst>
            </p:cNvPr>
            <p:cNvSpPr/>
            <p:nvPr/>
          </p:nvSpPr>
          <p:spPr>
            <a:xfrm>
              <a:off x="4923371" y="2947397"/>
              <a:ext cx="618" cy="1201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3;p30">
              <a:extLst>
                <a:ext uri="{FF2B5EF4-FFF2-40B4-BE49-F238E27FC236}">
                  <a16:creationId xmlns:a16="http://schemas.microsoft.com/office/drawing/2014/main" id="{6F7794AE-DE4C-99DB-A112-56A33756267D}"/>
                </a:ext>
              </a:extLst>
            </p:cNvPr>
            <p:cNvSpPr/>
            <p:nvPr/>
          </p:nvSpPr>
          <p:spPr>
            <a:xfrm>
              <a:off x="4924554" y="2945048"/>
              <a:ext cx="1784" cy="2949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67" y="0"/>
                  </a:moveTo>
                  <a:cubicBezTo>
                    <a:pt x="34" y="0"/>
                    <a:pt x="34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34"/>
                    <a:pt x="67" y="67"/>
                  </a:cubicBezTo>
                  <a:lnTo>
                    <a:pt x="34" y="67"/>
                  </a:lnTo>
                  <a:cubicBezTo>
                    <a:pt x="34" y="34"/>
                    <a:pt x="34" y="34"/>
                    <a:pt x="34" y="34"/>
                  </a:cubicBezTo>
                  <a:cubicBezTo>
                    <a:pt x="1" y="34"/>
                    <a:pt x="1" y="34"/>
                    <a:pt x="1" y="67"/>
                  </a:cubicBezTo>
                  <a:cubicBezTo>
                    <a:pt x="1" y="100"/>
                    <a:pt x="34" y="100"/>
                    <a:pt x="34" y="100"/>
                  </a:cubicBezTo>
                  <a:lnTo>
                    <a:pt x="67" y="100"/>
                  </a:lnTo>
                  <a:cubicBezTo>
                    <a:pt x="67" y="100"/>
                    <a:pt x="101" y="100"/>
                    <a:pt x="101" y="6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67" y="34"/>
                    <a:pt x="67" y="0"/>
                    <a:pt x="67" y="0"/>
                  </a:cubicBezTo>
                  <a:close/>
                  <a:moveTo>
                    <a:pt x="67" y="100"/>
                  </a:moveTo>
                  <a:cubicBezTo>
                    <a:pt x="67" y="100"/>
                    <a:pt x="101" y="134"/>
                    <a:pt x="101" y="134"/>
                  </a:cubicBezTo>
                  <a:cubicBezTo>
                    <a:pt x="101" y="134"/>
                    <a:pt x="101" y="100"/>
                    <a:pt x="101" y="100"/>
                  </a:cubicBezTo>
                  <a:close/>
                  <a:moveTo>
                    <a:pt x="1" y="100"/>
                  </a:move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67" y="167"/>
                  </a:lnTo>
                  <a:cubicBezTo>
                    <a:pt x="34" y="167"/>
                    <a:pt x="34" y="167"/>
                    <a:pt x="34" y="134"/>
                  </a:cubicBezTo>
                  <a:cubicBezTo>
                    <a:pt x="34" y="134"/>
                    <a:pt x="34" y="100"/>
                    <a:pt x="34" y="100"/>
                  </a:cubicBezTo>
                  <a:close/>
                  <a:moveTo>
                    <a:pt x="67" y="134"/>
                  </a:moveTo>
                  <a:cubicBezTo>
                    <a:pt x="67" y="167"/>
                    <a:pt x="67" y="167"/>
                    <a:pt x="67" y="167"/>
                  </a:cubicBezTo>
                  <a:lnTo>
                    <a:pt x="101" y="167"/>
                  </a:lnTo>
                  <a:cubicBezTo>
                    <a:pt x="101" y="167"/>
                    <a:pt x="101" y="134"/>
                    <a:pt x="101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4;p30">
              <a:extLst>
                <a:ext uri="{FF2B5EF4-FFF2-40B4-BE49-F238E27FC236}">
                  <a16:creationId xmlns:a16="http://schemas.microsoft.com/office/drawing/2014/main" id="{4C135275-313F-4FC1-6A06-8B88825A2DE6}"/>
                </a:ext>
              </a:extLst>
            </p:cNvPr>
            <p:cNvSpPr/>
            <p:nvPr/>
          </p:nvSpPr>
          <p:spPr>
            <a:xfrm>
              <a:off x="4921605" y="2941516"/>
              <a:ext cx="618" cy="2366"/>
            </a:xfrm>
            <a:custGeom>
              <a:avLst/>
              <a:gdLst/>
              <a:ahLst/>
              <a:cxnLst/>
              <a:rect l="l" t="t" r="r" b="b"/>
              <a:pathLst>
                <a:path w="35" h="134" extrusionOk="0">
                  <a:moveTo>
                    <a:pt x="1" y="0"/>
                  </a:moveTo>
                  <a:lnTo>
                    <a:pt x="1" y="133"/>
                  </a:lnTo>
                  <a:lnTo>
                    <a:pt x="34" y="1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;p30">
              <a:extLst>
                <a:ext uri="{FF2B5EF4-FFF2-40B4-BE49-F238E27FC236}">
                  <a16:creationId xmlns:a16="http://schemas.microsoft.com/office/drawing/2014/main" id="{98636E8B-2C2F-3281-D9C7-330F518F989D}"/>
                </a:ext>
              </a:extLst>
            </p:cNvPr>
            <p:cNvSpPr/>
            <p:nvPr/>
          </p:nvSpPr>
          <p:spPr>
            <a:xfrm>
              <a:off x="4923371" y="2943282"/>
              <a:ext cx="618" cy="1183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lnTo>
                    <a:pt x="1" y="33"/>
                  </a:lnTo>
                  <a:lnTo>
                    <a:pt x="1" y="67"/>
                  </a:lnTo>
                  <a:lnTo>
                    <a:pt x="34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6;p30">
              <a:extLst>
                <a:ext uri="{FF2B5EF4-FFF2-40B4-BE49-F238E27FC236}">
                  <a16:creationId xmlns:a16="http://schemas.microsoft.com/office/drawing/2014/main" id="{685478A0-31AC-4B6E-3E1B-0E53C8C70514}"/>
                </a:ext>
              </a:extLst>
            </p:cNvPr>
            <p:cNvSpPr/>
            <p:nvPr/>
          </p:nvSpPr>
          <p:spPr>
            <a:xfrm>
              <a:off x="4924554" y="2941516"/>
              <a:ext cx="1784" cy="2366"/>
            </a:xfrm>
            <a:custGeom>
              <a:avLst/>
              <a:gdLst/>
              <a:ahLst/>
              <a:cxnLst/>
              <a:rect l="l" t="t" r="r" b="b"/>
              <a:pathLst>
                <a:path w="101" h="134" extrusionOk="0">
                  <a:moveTo>
                    <a:pt x="67" y="0"/>
                  </a:moveTo>
                  <a:cubicBezTo>
                    <a:pt x="67" y="0"/>
                    <a:pt x="67" y="0"/>
                    <a:pt x="67" y="33"/>
                  </a:cubicBezTo>
                  <a:cubicBezTo>
                    <a:pt x="67" y="33"/>
                    <a:pt x="101" y="33"/>
                    <a:pt x="101" y="67"/>
                  </a:cubicBezTo>
                  <a:cubicBezTo>
                    <a:pt x="101" y="33"/>
                    <a:pt x="101" y="33"/>
                    <a:pt x="101" y="0"/>
                  </a:cubicBezTo>
                  <a:close/>
                  <a:moveTo>
                    <a:pt x="1" y="0"/>
                  </a:moveTo>
                  <a:cubicBezTo>
                    <a:pt x="1" y="33"/>
                    <a:pt x="1" y="33"/>
                    <a:pt x="1" y="67"/>
                  </a:cubicBezTo>
                  <a:cubicBezTo>
                    <a:pt x="1" y="100"/>
                    <a:pt x="1" y="100"/>
                    <a:pt x="1" y="133"/>
                  </a:cubicBezTo>
                  <a:lnTo>
                    <a:pt x="67" y="133"/>
                  </a:lnTo>
                  <a:cubicBezTo>
                    <a:pt x="34" y="133"/>
                    <a:pt x="34" y="133"/>
                    <a:pt x="34" y="100"/>
                  </a:cubicBezTo>
                  <a:cubicBezTo>
                    <a:pt x="34" y="100"/>
                    <a:pt x="34" y="100"/>
                    <a:pt x="34" y="6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67" y="0"/>
                  </a:cubicBezTo>
                  <a:close/>
                  <a:moveTo>
                    <a:pt x="101" y="67"/>
                  </a:moveTo>
                  <a:cubicBezTo>
                    <a:pt x="101" y="100"/>
                    <a:pt x="67" y="100"/>
                    <a:pt x="67" y="100"/>
                  </a:cubicBezTo>
                  <a:cubicBezTo>
                    <a:pt x="67" y="133"/>
                    <a:pt x="67" y="133"/>
                    <a:pt x="67" y="133"/>
                  </a:cubicBezTo>
                  <a:lnTo>
                    <a:pt x="101" y="133"/>
                  </a:lnTo>
                  <a:cubicBezTo>
                    <a:pt x="101" y="100"/>
                    <a:pt x="101" y="100"/>
                    <a:pt x="10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7;p30">
              <a:extLst>
                <a:ext uri="{FF2B5EF4-FFF2-40B4-BE49-F238E27FC236}">
                  <a16:creationId xmlns:a16="http://schemas.microsoft.com/office/drawing/2014/main" id="{7E628FC5-1CD1-C842-B4C1-F83671D14CC7}"/>
                </a:ext>
              </a:extLst>
            </p:cNvPr>
            <p:cNvSpPr/>
            <p:nvPr/>
          </p:nvSpPr>
          <p:spPr>
            <a:xfrm>
              <a:off x="4926921" y="2942681"/>
              <a:ext cx="18" cy="20044"/>
            </a:xfrm>
            <a:custGeom>
              <a:avLst/>
              <a:gdLst/>
              <a:ahLst/>
              <a:cxnLst/>
              <a:rect l="l" t="t" r="r" b="b"/>
              <a:pathLst>
                <a:path w="1" h="1135" fill="none" extrusionOk="0">
                  <a:moveTo>
                    <a:pt x="0" y="11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8;p30">
              <a:extLst>
                <a:ext uri="{FF2B5EF4-FFF2-40B4-BE49-F238E27FC236}">
                  <a16:creationId xmlns:a16="http://schemas.microsoft.com/office/drawing/2014/main" id="{98173D0B-ED43-9193-7175-F9C89A3B2085}"/>
                </a:ext>
              </a:extLst>
            </p:cNvPr>
            <p:cNvSpPr/>
            <p:nvPr/>
          </p:nvSpPr>
          <p:spPr>
            <a:xfrm>
              <a:off x="4926921" y="2962708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9;p30">
              <a:extLst>
                <a:ext uri="{FF2B5EF4-FFF2-40B4-BE49-F238E27FC236}">
                  <a16:creationId xmlns:a16="http://schemas.microsoft.com/office/drawing/2014/main" id="{575028B9-7C62-B19D-BD1B-2C1183FE6934}"/>
                </a:ext>
              </a:extLst>
            </p:cNvPr>
            <p:cNvSpPr/>
            <p:nvPr/>
          </p:nvSpPr>
          <p:spPr>
            <a:xfrm>
              <a:off x="4926921" y="2958593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0;p30">
              <a:extLst>
                <a:ext uri="{FF2B5EF4-FFF2-40B4-BE49-F238E27FC236}">
                  <a16:creationId xmlns:a16="http://schemas.microsoft.com/office/drawing/2014/main" id="{24F8FDCF-C00A-31D6-5D90-50909E48B21E}"/>
                </a:ext>
              </a:extLst>
            </p:cNvPr>
            <p:cNvSpPr/>
            <p:nvPr/>
          </p:nvSpPr>
          <p:spPr>
            <a:xfrm>
              <a:off x="4926921" y="2955061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;p30">
              <a:extLst>
                <a:ext uri="{FF2B5EF4-FFF2-40B4-BE49-F238E27FC236}">
                  <a16:creationId xmlns:a16="http://schemas.microsoft.com/office/drawing/2014/main" id="{2ACE0937-8033-2920-CD82-175B9CEB4B60}"/>
                </a:ext>
              </a:extLst>
            </p:cNvPr>
            <p:cNvSpPr/>
            <p:nvPr/>
          </p:nvSpPr>
          <p:spPr>
            <a:xfrm>
              <a:off x="4926921" y="2950929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;p30">
              <a:extLst>
                <a:ext uri="{FF2B5EF4-FFF2-40B4-BE49-F238E27FC236}">
                  <a16:creationId xmlns:a16="http://schemas.microsoft.com/office/drawing/2014/main" id="{122EA1EE-D65F-E560-121A-F1C04A1D3773}"/>
                </a:ext>
              </a:extLst>
            </p:cNvPr>
            <p:cNvSpPr/>
            <p:nvPr/>
          </p:nvSpPr>
          <p:spPr>
            <a:xfrm>
              <a:off x="4926921" y="2946814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0"/>
                  </a:moveTo>
                  <a:lnTo>
                    <a:pt x="133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3;p30">
              <a:extLst>
                <a:ext uri="{FF2B5EF4-FFF2-40B4-BE49-F238E27FC236}">
                  <a16:creationId xmlns:a16="http://schemas.microsoft.com/office/drawing/2014/main" id="{2A6ECFF9-2417-914F-C354-E8582137A5B3}"/>
                </a:ext>
              </a:extLst>
            </p:cNvPr>
            <p:cNvSpPr/>
            <p:nvPr/>
          </p:nvSpPr>
          <p:spPr>
            <a:xfrm>
              <a:off x="4926921" y="2942681"/>
              <a:ext cx="2366" cy="18"/>
            </a:xfrm>
            <a:custGeom>
              <a:avLst/>
              <a:gdLst/>
              <a:ahLst/>
              <a:cxnLst/>
              <a:rect l="l" t="t" r="r" b="b"/>
              <a:pathLst>
                <a:path w="134" h="1" fill="none" extrusionOk="0">
                  <a:moveTo>
                    <a:pt x="0" y="1"/>
                  </a:moveTo>
                  <a:lnTo>
                    <a:pt x="133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4;p30">
              <a:extLst>
                <a:ext uri="{FF2B5EF4-FFF2-40B4-BE49-F238E27FC236}">
                  <a16:creationId xmlns:a16="http://schemas.microsoft.com/office/drawing/2014/main" id="{5CAF1922-06D2-DB13-A819-47B92FB43C75}"/>
                </a:ext>
              </a:extLst>
            </p:cNvPr>
            <p:cNvSpPr/>
            <p:nvPr/>
          </p:nvSpPr>
          <p:spPr>
            <a:xfrm>
              <a:off x="4939865" y="2942681"/>
              <a:ext cx="68945" cy="20044"/>
            </a:xfrm>
            <a:custGeom>
              <a:avLst/>
              <a:gdLst/>
              <a:ahLst/>
              <a:cxnLst/>
              <a:rect l="l" t="t" r="r" b="b"/>
              <a:pathLst>
                <a:path w="3904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3904" y="1135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000000"/>
            </a:solidFill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45;p30">
              <a:extLst>
                <a:ext uri="{FF2B5EF4-FFF2-40B4-BE49-F238E27FC236}">
                  <a16:creationId xmlns:a16="http://schemas.microsoft.com/office/drawing/2014/main" id="{485197E6-EEBE-1402-63E5-BC955F2D699E}"/>
                </a:ext>
              </a:extLst>
            </p:cNvPr>
            <p:cNvSpPr/>
            <p:nvPr/>
          </p:nvSpPr>
          <p:spPr>
            <a:xfrm>
              <a:off x="5589035" y="2044934"/>
              <a:ext cx="553164" cy="184988"/>
            </a:xfrm>
            <a:custGeom>
              <a:avLst/>
              <a:gdLst/>
              <a:ahLst/>
              <a:cxnLst/>
              <a:rect l="l" t="t" r="r" b="b"/>
              <a:pathLst>
                <a:path w="31323" h="10475" fill="none" extrusionOk="0">
                  <a:moveTo>
                    <a:pt x="30189" y="8573"/>
                  </a:moveTo>
                  <a:cubicBezTo>
                    <a:pt x="28788" y="7806"/>
                    <a:pt x="28121" y="8440"/>
                    <a:pt x="27620" y="7806"/>
                  </a:cubicBezTo>
                  <a:cubicBezTo>
                    <a:pt x="27120" y="7172"/>
                    <a:pt x="28287" y="5404"/>
                    <a:pt x="25185" y="3836"/>
                  </a:cubicBezTo>
                  <a:cubicBezTo>
                    <a:pt x="23717" y="3103"/>
                    <a:pt x="24952" y="267"/>
                    <a:pt x="19681" y="134"/>
                  </a:cubicBezTo>
                  <a:cubicBezTo>
                    <a:pt x="14444" y="0"/>
                    <a:pt x="15311" y="3169"/>
                    <a:pt x="13910" y="4037"/>
                  </a:cubicBezTo>
                  <a:cubicBezTo>
                    <a:pt x="12476" y="4937"/>
                    <a:pt x="12109" y="3536"/>
                    <a:pt x="10708" y="4437"/>
                  </a:cubicBezTo>
                  <a:cubicBezTo>
                    <a:pt x="9307" y="5304"/>
                    <a:pt x="9941" y="7105"/>
                    <a:pt x="8773" y="7372"/>
                  </a:cubicBezTo>
                  <a:cubicBezTo>
                    <a:pt x="7639" y="7606"/>
                    <a:pt x="6672" y="6839"/>
                    <a:pt x="5271" y="7672"/>
                  </a:cubicBezTo>
                  <a:cubicBezTo>
                    <a:pt x="3870" y="8506"/>
                    <a:pt x="3870" y="9340"/>
                    <a:pt x="3236" y="9340"/>
                  </a:cubicBezTo>
                  <a:cubicBezTo>
                    <a:pt x="2602" y="9340"/>
                    <a:pt x="1301" y="8807"/>
                    <a:pt x="534" y="9340"/>
                  </a:cubicBezTo>
                  <a:lnTo>
                    <a:pt x="534" y="9340"/>
                  </a:lnTo>
                  <a:cubicBezTo>
                    <a:pt x="0" y="9674"/>
                    <a:pt x="234" y="10474"/>
                    <a:pt x="868" y="10474"/>
                  </a:cubicBezTo>
                  <a:lnTo>
                    <a:pt x="30122" y="10474"/>
                  </a:lnTo>
                  <a:cubicBezTo>
                    <a:pt x="30923" y="10474"/>
                    <a:pt x="31323" y="9474"/>
                    <a:pt x="30756" y="8940"/>
                  </a:cubicBezTo>
                  <a:cubicBezTo>
                    <a:pt x="30556" y="8773"/>
                    <a:pt x="30389" y="8673"/>
                    <a:pt x="30189" y="8573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46;p30">
              <a:extLst>
                <a:ext uri="{FF2B5EF4-FFF2-40B4-BE49-F238E27FC236}">
                  <a16:creationId xmlns:a16="http://schemas.microsoft.com/office/drawing/2014/main" id="{4E1B7EB3-F94E-9800-6AF1-887D59AC2766}"/>
                </a:ext>
              </a:extLst>
            </p:cNvPr>
            <p:cNvSpPr/>
            <p:nvPr/>
          </p:nvSpPr>
          <p:spPr>
            <a:xfrm>
              <a:off x="5774003" y="2186900"/>
              <a:ext cx="10031" cy="4733"/>
            </a:xfrm>
            <a:custGeom>
              <a:avLst/>
              <a:gdLst/>
              <a:ahLst/>
              <a:cxnLst/>
              <a:rect l="l" t="t" r="r" b="b"/>
              <a:pathLst>
                <a:path w="568" h="268" fill="none" extrusionOk="0">
                  <a:moveTo>
                    <a:pt x="568" y="0"/>
                  </a:moveTo>
                  <a:cubicBezTo>
                    <a:pt x="401" y="100"/>
                    <a:pt x="201" y="201"/>
                    <a:pt x="1" y="267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47;p30">
              <a:extLst>
                <a:ext uri="{FF2B5EF4-FFF2-40B4-BE49-F238E27FC236}">
                  <a16:creationId xmlns:a16="http://schemas.microsoft.com/office/drawing/2014/main" id="{C6B86322-1532-41ED-F3F9-3FFD9D092605}"/>
                </a:ext>
              </a:extLst>
            </p:cNvPr>
            <p:cNvSpPr/>
            <p:nvPr/>
          </p:nvSpPr>
          <p:spPr>
            <a:xfrm>
              <a:off x="5796395" y="2109145"/>
              <a:ext cx="87788" cy="61863"/>
            </a:xfrm>
            <a:custGeom>
              <a:avLst/>
              <a:gdLst/>
              <a:ahLst/>
              <a:cxnLst/>
              <a:rect l="l" t="t" r="r" b="b"/>
              <a:pathLst>
                <a:path w="4971" h="3503" fill="none" extrusionOk="0">
                  <a:moveTo>
                    <a:pt x="4970" y="0"/>
                  </a:moveTo>
                  <a:cubicBezTo>
                    <a:pt x="4737" y="1168"/>
                    <a:pt x="4203" y="1935"/>
                    <a:pt x="3569" y="2035"/>
                  </a:cubicBezTo>
                  <a:cubicBezTo>
                    <a:pt x="2936" y="2102"/>
                    <a:pt x="601" y="1868"/>
                    <a:pt x="234" y="2736"/>
                  </a:cubicBezTo>
                  <a:cubicBezTo>
                    <a:pt x="134" y="2969"/>
                    <a:pt x="67" y="3236"/>
                    <a:pt x="0" y="3503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48;p30">
              <a:extLst>
                <a:ext uri="{FF2B5EF4-FFF2-40B4-BE49-F238E27FC236}">
                  <a16:creationId xmlns:a16="http://schemas.microsoft.com/office/drawing/2014/main" id="{82CC05F4-0AB3-439E-37B8-2A6831C67F74}"/>
                </a:ext>
              </a:extLst>
            </p:cNvPr>
            <p:cNvSpPr/>
            <p:nvPr/>
          </p:nvSpPr>
          <p:spPr>
            <a:xfrm>
              <a:off x="5888879" y="2081454"/>
              <a:ext cx="17678" cy="15329"/>
            </a:xfrm>
            <a:custGeom>
              <a:avLst/>
              <a:gdLst/>
              <a:ahLst/>
              <a:cxnLst/>
              <a:rect l="l" t="t" r="r" b="b"/>
              <a:pathLst>
                <a:path w="1001" h="868" fill="none" extrusionOk="0">
                  <a:moveTo>
                    <a:pt x="1001" y="0"/>
                  </a:moveTo>
                  <a:cubicBezTo>
                    <a:pt x="567" y="201"/>
                    <a:pt x="234" y="501"/>
                    <a:pt x="0" y="868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49;p30">
              <a:extLst>
                <a:ext uri="{FF2B5EF4-FFF2-40B4-BE49-F238E27FC236}">
                  <a16:creationId xmlns:a16="http://schemas.microsoft.com/office/drawing/2014/main" id="{8D746E97-99FE-2EAA-425A-57F732842D9D}"/>
                </a:ext>
              </a:extLst>
            </p:cNvPr>
            <p:cNvSpPr/>
            <p:nvPr/>
          </p:nvSpPr>
          <p:spPr>
            <a:xfrm>
              <a:off x="3374104" y="1809884"/>
              <a:ext cx="764060" cy="256282"/>
            </a:xfrm>
            <a:custGeom>
              <a:avLst/>
              <a:gdLst/>
              <a:ahLst/>
              <a:cxnLst/>
              <a:rect l="l" t="t" r="r" b="b"/>
              <a:pathLst>
                <a:path w="43265" h="14512" fill="none" extrusionOk="0">
                  <a:moveTo>
                    <a:pt x="41730" y="11843"/>
                  </a:moveTo>
                  <a:cubicBezTo>
                    <a:pt x="39796" y="10809"/>
                    <a:pt x="38895" y="11676"/>
                    <a:pt x="38195" y="10809"/>
                  </a:cubicBezTo>
                  <a:cubicBezTo>
                    <a:pt x="37494" y="9908"/>
                    <a:pt x="39095" y="7473"/>
                    <a:pt x="34859" y="5305"/>
                  </a:cubicBezTo>
                  <a:cubicBezTo>
                    <a:pt x="32791" y="4271"/>
                    <a:pt x="34492" y="368"/>
                    <a:pt x="27253" y="201"/>
                  </a:cubicBezTo>
                  <a:cubicBezTo>
                    <a:pt x="20015" y="1"/>
                    <a:pt x="21182" y="4371"/>
                    <a:pt x="19214" y="5605"/>
                  </a:cubicBezTo>
                  <a:cubicBezTo>
                    <a:pt x="17280" y="6872"/>
                    <a:pt x="16746" y="4904"/>
                    <a:pt x="14811" y="6139"/>
                  </a:cubicBezTo>
                  <a:cubicBezTo>
                    <a:pt x="12876" y="7373"/>
                    <a:pt x="13744" y="9841"/>
                    <a:pt x="12176" y="10208"/>
                  </a:cubicBezTo>
                  <a:cubicBezTo>
                    <a:pt x="10575" y="10542"/>
                    <a:pt x="9241" y="9408"/>
                    <a:pt x="7272" y="10608"/>
                  </a:cubicBezTo>
                  <a:cubicBezTo>
                    <a:pt x="5304" y="11809"/>
                    <a:pt x="5338" y="12943"/>
                    <a:pt x="4437" y="12943"/>
                  </a:cubicBezTo>
                  <a:cubicBezTo>
                    <a:pt x="3570" y="12943"/>
                    <a:pt x="1802" y="12210"/>
                    <a:pt x="734" y="12943"/>
                  </a:cubicBezTo>
                  <a:lnTo>
                    <a:pt x="701" y="12943"/>
                  </a:lnTo>
                  <a:cubicBezTo>
                    <a:pt x="1" y="13410"/>
                    <a:pt x="334" y="14511"/>
                    <a:pt x="1201" y="14511"/>
                  </a:cubicBezTo>
                  <a:lnTo>
                    <a:pt x="41630" y="14511"/>
                  </a:lnTo>
                  <a:cubicBezTo>
                    <a:pt x="42731" y="14478"/>
                    <a:pt x="43265" y="13144"/>
                    <a:pt x="42498" y="12376"/>
                  </a:cubicBezTo>
                  <a:cubicBezTo>
                    <a:pt x="42264" y="12176"/>
                    <a:pt x="41997" y="11976"/>
                    <a:pt x="41730" y="11843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50;p30">
              <a:extLst>
                <a:ext uri="{FF2B5EF4-FFF2-40B4-BE49-F238E27FC236}">
                  <a16:creationId xmlns:a16="http://schemas.microsoft.com/office/drawing/2014/main" id="{4134CB1B-6CB4-9993-9F72-A27ED5F72FE2}"/>
                </a:ext>
              </a:extLst>
            </p:cNvPr>
            <p:cNvSpPr/>
            <p:nvPr/>
          </p:nvSpPr>
          <p:spPr>
            <a:xfrm>
              <a:off x="3630346" y="2006047"/>
              <a:ext cx="13581" cy="7099"/>
            </a:xfrm>
            <a:custGeom>
              <a:avLst/>
              <a:gdLst/>
              <a:ahLst/>
              <a:cxnLst/>
              <a:rect l="l" t="t" r="r" b="b"/>
              <a:pathLst>
                <a:path w="769" h="402" fill="none" extrusionOk="0">
                  <a:moveTo>
                    <a:pt x="768" y="1"/>
                  </a:moveTo>
                  <a:cubicBezTo>
                    <a:pt x="535" y="168"/>
                    <a:pt x="268" y="268"/>
                    <a:pt x="1" y="401"/>
                  </a:cubicBezTo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51;p30">
              <a:extLst>
                <a:ext uri="{FF2B5EF4-FFF2-40B4-BE49-F238E27FC236}">
                  <a16:creationId xmlns:a16="http://schemas.microsoft.com/office/drawing/2014/main" id="{4F956ACC-4A2E-55D0-29A3-57C0279E7102}"/>
                </a:ext>
              </a:extLst>
            </p:cNvPr>
            <p:cNvSpPr/>
            <p:nvPr/>
          </p:nvSpPr>
          <p:spPr>
            <a:xfrm>
              <a:off x="3660985" y="1898836"/>
              <a:ext cx="121377" cy="85439"/>
            </a:xfrm>
            <a:custGeom>
              <a:avLst/>
              <a:gdLst/>
              <a:ahLst/>
              <a:cxnLst/>
              <a:rect l="l" t="t" r="r" b="b"/>
              <a:pathLst>
                <a:path w="6873" h="4838" fill="none" extrusionOk="0">
                  <a:moveTo>
                    <a:pt x="6872" y="1"/>
                  </a:moveTo>
                  <a:cubicBezTo>
                    <a:pt x="6539" y="1602"/>
                    <a:pt x="5805" y="2669"/>
                    <a:pt x="4937" y="2803"/>
                  </a:cubicBezTo>
                  <a:cubicBezTo>
                    <a:pt x="4070" y="2903"/>
                    <a:pt x="834" y="2569"/>
                    <a:pt x="301" y="3770"/>
                  </a:cubicBezTo>
                  <a:cubicBezTo>
                    <a:pt x="134" y="4104"/>
                    <a:pt x="34" y="4471"/>
                    <a:pt x="1" y="4838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52;p30">
              <a:extLst>
                <a:ext uri="{FF2B5EF4-FFF2-40B4-BE49-F238E27FC236}">
                  <a16:creationId xmlns:a16="http://schemas.microsoft.com/office/drawing/2014/main" id="{3BE34101-6ED2-92A7-A8AE-33D79794816C}"/>
                </a:ext>
              </a:extLst>
            </p:cNvPr>
            <p:cNvSpPr/>
            <p:nvPr/>
          </p:nvSpPr>
          <p:spPr>
            <a:xfrm>
              <a:off x="3789407" y="1860549"/>
              <a:ext cx="23576" cy="21227"/>
            </a:xfrm>
            <a:custGeom>
              <a:avLst/>
              <a:gdLst/>
              <a:ahLst/>
              <a:cxnLst/>
              <a:rect l="l" t="t" r="r" b="b"/>
              <a:pathLst>
                <a:path w="1335" h="1202" fill="none" extrusionOk="0">
                  <a:moveTo>
                    <a:pt x="1335" y="1"/>
                  </a:moveTo>
                  <a:cubicBezTo>
                    <a:pt x="768" y="234"/>
                    <a:pt x="301" y="668"/>
                    <a:pt x="0" y="1201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53;p30">
              <a:extLst>
                <a:ext uri="{FF2B5EF4-FFF2-40B4-BE49-F238E27FC236}">
                  <a16:creationId xmlns:a16="http://schemas.microsoft.com/office/drawing/2014/main" id="{C9573913-1084-41CA-ADFC-41AE8466D03F}"/>
                </a:ext>
              </a:extLst>
            </p:cNvPr>
            <p:cNvSpPr/>
            <p:nvPr/>
          </p:nvSpPr>
          <p:spPr>
            <a:xfrm>
              <a:off x="3001802" y="2390728"/>
              <a:ext cx="552581" cy="184988"/>
            </a:xfrm>
            <a:custGeom>
              <a:avLst/>
              <a:gdLst/>
              <a:ahLst/>
              <a:cxnLst/>
              <a:rect l="l" t="t" r="r" b="b"/>
              <a:pathLst>
                <a:path w="31290" h="10475" fill="none" extrusionOk="0">
                  <a:moveTo>
                    <a:pt x="30156" y="8539"/>
                  </a:moveTo>
                  <a:cubicBezTo>
                    <a:pt x="28755" y="7772"/>
                    <a:pt x="28121" y="8439"/>
                    <a:pt x="27621" y="7772"/>
                  </a:cubicBezTo>
                  <a:cubicBezTo>
                    <a:pt x="27120" y="7138"/>
                    <a:pt x="28254" y="5371"/>
                    <a:pt x="25186" y="3803"/>
                  </a:cubicBezTo>
                  <a:cubicBezTo>
                    <a:pt x="23718" y="3069"/>
                    <a:pt x="24952" y="234"/>
                    <a:pt x="19682" y="100"/>
                  </a:cubicBezTo>
                  <a:cubicBezTo>
                    <a:pt x="14445" y="0"/>
                    <a:pt x="15312" y="3136"/>
                    <a:pt x="13877" y="4036"/>
                  </a:cubicBezTo>
                  <a:cubicBezTo>
                    <a:pt x="12476" y="4904"/>
                    <a:pt x="12110" y="3503"/>
                    <a:pt x="10709" y="4403"/>
                  </a:cubicBezTo>
                  <a:cubicBezTo>
                    <a:pt x="9308" y="5304"/>
                    <a:pt x="9941" y="7105"/>
                    <a:pt x="8774" y="7339"/>
                  </a:cubicBezTo>
                  <a:cubicBezTo>
                    <a:pt x="7640" y="7605"/>
                    <a:pt x="6672" y="6772"/>
                    <a:pt x="5238" y="7639"/>
                  </a:cubicBezTo>
                  <a:cubicBezTo>
                    <a:pt x="3837" y="8506"/>
                    <a:pt x="3837" y="9307"/>
                    <a:pt x="3203" y="9307"/>
                  </a:cubicBezTo>
                  <a:cubicBezTo>
                    <a:pt x="2569" y="9307"/>
                    <a:pt x="1302" y="8806"/>
                    <a:pt x="535" y="9307"/>
                  </a:cubicBezTo>
                  <a:lnTo>
                    <a:pt x="501" y="9307"/>
                  </a:lnTo>
                  <a:cubicBezTo>
                    <a:pt x="1" y="9674"/>
                    <a:pt x="234" y="10441"/>
                    <a:pt x="835" y="10474"/>
                  </a:cubicBezTo>
                  <a:lnTo>
                    <a:pt x="30089" y="10474"/>
                  </a:lnTo>
                  <a:cubicBezTo>
                    <a:pt x="30890" y="10474"/>
                    <a:pt x="31290" y="9473"/>
                    <a:pt x="30723" y="8906"/>
                  </a:cubicBezTo>
                  <a:cubicBezTo>
                    <a:pt x="30556" y="8773"/>
                    <a:pt x="30356" y="8640"/>
                    <a:pt x="30156" y="8539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54;p30">
              <a:extLst>
                <a:ext uri="{FF2B5EF4-FFF2-40B4-BE49-F238E27FC236}">
                  <a16:creationId xmlns:a16="http://schemas.microsoft.com/office/drawing/2014/main" id="{79892AE3-4C0D-3DDE-6B33-AB01F760A14E}"/>
                </a:ext>
              </a:extLst>
            </p:cNvPr>
            <p:cNvSpPr/>
            <p:nvPr/>
          </p:nvSpPr>
          <p:spPr>
            <a:xfrm>
              <a:off x="3186787" y="2532694"/>
              <a:ext cx="10031" cy="4715"/>
            </a:xfrm>
            <a:custGeom>
              <a:avLst/>
              <a:gdLst/>
              <a:ahLst/>
              <a:cxnLst/>
              <a:rect l="l" t="t" r="r" b="b"/>
              <a:pathLst>
                <a:path w="568" h="267" fill="none" extrusionOk="0">
                  <a:moveTo>
                    <a:pt x="567" y="0"/>
                  </a:moveTo>
                  <a:cubicBezTo>
                    <a:pt x="400" y="100"/>
                    <a:pt x="200" y="167"/>
                    <a:pt x="0" y="267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55;p30">
              <a:extLst>
                <a:ext uri="{FF2B5EF4-FFF2-40B4-BE49-F238E27FC236}">
                  <a16:creationId xmlns:a16="http://schemas.microsoft.com/office/drawing/2014/main" id="{DEA6591D-7842-2373-B0CB-912F214D7096}"/>
                </a:ext>
              </a:extLst>
            </p:cNvPr>
            <p:cNvSpPr/>
            <p:nvPr/>
          </p:nvSpPr>
          <p:spPr>
            <a:xfrm>
              <a:off x="3209162" y="2454338"/>
              <a:ext cx="87788" cy="62463"/>
            </a:xfrm>
            <a:custGeom>
              <a:avLst/>
              <a:gdLst/>
              <a:ahLst/>
              <a:cxnLst/>
              <a:rect l="l" t="t" r="r" b="b"/>
              <a:pathLst>
                <a:path w="4971" h="3537" fill="none" extrusionOk="0">
                  <a:moveTo>
                    <a:pt x="4971" y="1"/>
                  </a:moveTo>
                  <a:cubicBezTo>
                    <a:pt x="4737" y="1168"/>
                    <a:pt x="4204" y="1969"/>
                    <a:pt x="3570" y="2035"/>
                  </a:cubicBezTo>
                  <a:cubicBezTo>
                    <a:pt x="2936" y="2102"/>
                    <a:pt x="601" y="1902"/>
                    <a:pt x="234" y="2736"/>
                  </a:cubicBezTo>
                  <a:cubicBezTo>
                    <a:pt x="134" y="3003"/>
                    <a:pt x="67" y="3270"/>
                    <a:pt x="1" y="3536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56;p30">
              <a:extLst>
                <a:ext uri="{FF2B5EF4-FFF2-40B4-BE49-F238E27FC236}">
                  <a16:creationId xmlns:a16="http://schemas.microsoft.com/office/drawing/2014/main" id="{AAB048EF-B0F5-3407-A873-E5C851C87DBF}"/>
                </a:ext>
              </a:extLst>
            </p:cNvPr>
            <p:cNvSpPr/>
            <p:nvPr/>
          </p:nvSpPr>
          <p:spPr>
            <a:xfrm>
              <a:off x="3301646" y="2427248"/>
              <a:ext cx="17113" cy="14746"/>
            </a:xfrm>
            <a:custGeom>
              <a:avLst/>
              <a:gdLst/>
              <a:ahLst/>
              <a:cxnLst/>
              <a:rect l="l" t="t" r="r" b="b"/>
              <a:pathLst>
                <a:path w="969" h="835" fill="none" extrusionOk="0">
                  <a:moveTo>
                    <a:pt x="968" y="0"/>
                  </a:moveTo>
                  <a:cubicBezTo>
                    <a:pt x="568" y="167"/>
                    <a:pt x="234" y="467"/>
                    <a:pt x="1" y="834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57;p30">
              <a:extLst>
                <a:ext uri="{FF2B5EF4-FFF2-40B4-BE49-F238E27FC236}">
                  <a16:creationId xmlns:a16="http://schemas.microsoft.com/office/drawing/2014/main" id="{07310A86-1C73-F90B-925E-4DBCFFB55362}"/>
                </a:ext>
              </a:extLst>
            </p:cNvPr>
            <p:cNvSpPr/>
            <p:nvPr/>
          </p:nvSpPr>
          <p:spPr>
            <a:xfrm>
              <a:off x="5399935" y="1570136"/>
              <a:ext cx="55982" cy="7082"/>
            </a:xfrm>
            <a:custGeom>
              <a:avLst/>
              <a:gdLst/>
              <a:ahLst/>
              <a:cxnLst/>
              <a:rect l="l" t="t" r="r" b="b"/>
              <a:pathLst>
                <a:path w="3170" h="401" fill="none" extrusionOk="0">
                  <a:moveTo>
                    <a:pt x="3170" y="34"/>
                  </a:moveTo>
                  <a:lnTo>
                    <a:pt x="2903" y="34"/>
                  </a:lnTo>
                  <a:cubicBezTo>
                    <a:pt x="1936" y="67"/>
                    <a:pt x="935" y="167"/>
                    <a:pt x="1" y="401"/>
                  </a:cubicBezTo>
                  <a:cubicBezTo>
                    <a:pt x="1035" y="134"/>
                    <a:pt x="2102" y="0"/>
                    <a:pt x="3170" y="34"/>
                  </a:cubicBezTo>
                  <a:close/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58;p30">
              <a:extLst>
                <a:ext uri="{FF2B5EF4-FFF2-40B4-BE49-F238E27FC236}">
                  <a16:creationId xmlns:a16="http://schemas.microsoft.com/office/drawing/2014/main" id="{210D70D7-CC36-E25D-D7C7-7FE9D0C6A611}"/>
                </a:ext>
              </a:extLst>
            </p:cNvPr>
            <p:cNvSpPr/>
            <p:nvPr/>
          </p:nvSpPr>
          <p:spPr>
            <a:xfrm>
              <a:off x="4958726" y="1571319"/>
              <a:ext cx="994982" cy="264511"/>
            </a:xfrm>
            <a:custGeom>
              <a:avLst/>
              <a:gdLst/>
              <a:ahLst/>
              <a:cxnLst/>
              <a:rect l="l" t="t" r="r" b="b"/>
              <a:pathLst>
                <a:path w="56341" h="14978" fill="none" extrusionOk="0">
                  <a:moveTo>
                    <a:pt x="55040" y="14911"/>
                  </a:moveTo>
                  <a:lnTo>
                    <a:pt x="1268" y="14911"/>
                  </a:lnTo>
                  <a:cubicBezTo>
                    <a:pt x="367" y="14911"/>
                    <a:pt x="0" y="13777"/>
                    <a:pt x="768" y="13276"/>
                  </a:cubicBezTo>
                  <a:lnTo>
                    <a:pt x="801" y="13243"/>
                  </a:lnTo>
                  <a:cubicBezTo>
                    <a:pt x="1902" y="12509"/>
                    <a:pt x="3736" y="13243"/>
                    <a:pt x="4637" y="13243"/>
                  </a:cubicBezTo>
                  <a:cubicBezTo>
                    <a:pt x="5571" y="13243"/>
                    <a:pt x="5571" y="12075"/>
                    <a:pt x="7606" y="10841"/>
                  </a:cubicBezTo>
                  <a:cubicBezTo>
                    <a:pt x="9641" y="9574"/>
                    <a:pt x="11042" y="10741"/>
                    <a:pt x="12676" y="10408"/>
                  </a:cubicBezTo>
                  <a:cubicBezTo>
                    <a:pt x="14344" y="10041"/>
                    <a:pt x="13410" y="7439"/>
                    <a:pt x="15445" y="6171"/>
                  </a:cubicBezTo>
                  <a:cubicBezTo>
                    <a:pt x="16946" y="5204"/>
                    <a:pt x="17646" y="6071"/>
                    <a:pt x="18747" y="6071"/>
                  </a:cubicBezTo>
                  <a:cubicBezTo>
                    <a:pt x="19214" y="6038"/>
                    <a:pt x="19648" y="5871"/>
                    <a:pt x="20048" y="5604"/>
                  </a:cubicBezTo>
                  <a:cubicBezTo>
                    <a:pt x="21682" y="4570"/>
                    <a:pt x="21182" y="1401"/>
                    <a:pt x="24951" y="334"/>
                  </a:cubicBezTo>
                  <a:lnTo>
                    <a:pt x="24985" y="334"/>
                  </a:lnTo>
                  <a:cubicBezTo>
                    <a:pt x="25952" y="134"/>
                    <a:pt x="26920" y="0"/>
                    <a:pt x="27920" y="0"/>
                  </a:cubicBezTo>
                  <a:lnTo>
                    <a:pt x="28421" y="0"/>
                  </a:lnTo>
                  <a:cubicBezTo>
                    <a:pt x="29388" y="0"/>
                    <a:pt x="30389" y="134"/>
                    <a:pt x="31323" y="334"/>
                  </a:cubicBezTo>
                  <a:lnTo>
                    <a:pt x="31389" y="334"/>
                  </a:lnTo>
                  <a:cubicBezTo>
                    <a:pt x="35159" y="1434"/>
                    <a:pt x="34658" y="4570"/>
                    <a:pt x="36293" y="5604"/>
                  </a:cubicBezTo>
                  <a:cubicBezTo>
                    <a:pt x="36660" y="5871"/>
                    <a:pt x="37127" y="6038"/>
                    <a:pt x="37594" y="6071"/>
                  </a:cubicBezTo>
                  <a:cubicBezTo>
                    <a:pt x="38695" y="6071"/>
                    <a:pt x="39362" y="5237"/>
                    <a:pt x="40896" y="6171"/>
                  </a:cubicBezTo>
                  <a:cubicBezTo>
                    <a:pt x="42898" y="7439"/>
                    <a:pt x="41997" y="10041"/>
                    <a:pt x="43631" y="10408"/>
                  </a:cubicBezTo>
                  <a:cubicBezTo>
                    <a:pt x="45299" y="10741"/>
                    <a:pt x="46700" y="9574"/>
                    <a:pt x="48735" y="10841"/>
                  </a:cubicBezTo>
                  <a:cubicBezTo>
                    <a:pt x="50770" y="12075"/>
                    <a:pt x="50770" y="13243"/>
                    <a:pt x="51671" y="13243"/>
                  </a:cubicBezTo>
                  <a:cubicBezTo>
                    <a:pt x="52605" y="13243"/>
                    <a:pt x="54439" y="12509"/>
                    <a:pt x="55540" y="13243"/>
                  </a:cubicBezTo>
                  <a:lnTo>
                    <a:pt x="55573" y="13276"/>
                  </a:lnTo>
                  <a:cubicBezTo>
                    <a:pt x="56341" y="13777"/>
                    <a:pt x="55940" y="14978"/>
                    <a:pt x="55040" y="14911"/>
                  </a:cubicBezTo>
                  <a:close/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59;p30">
              <a:extLst>
                <a:ext uri="{FF2B5EF4-FFF2-40B4-BE49-F238E27FC236}">
                  <a16:creationId xmlns:a16="http://schemas.microsoft.com/office/drawing/2014/main" id="{2C442797-CDCB-1723-2004-C811BFA86B21}"/>
                </a:ext>
              </a:extLst>
            </p:cNvPr>
            <p:cNvSpPr/>
            <p:nvPr/>
          </p:nvSpPr>
          <p:spPr>
            <a:xfrm>
              <a:off x="5455316" y="1570136"/>
              <a:ext cx="55982" cy="7082"/>
            </a:xfrm>
            <a:custGeom>
              <a:avLst/>
              <a:gdLst/>
              <a:ahLst/>
              <a:cxnLst/>
              <a:rect l="l" t="t" r="r" b="b"/>
              <a:pathLst>
                <a:path w="3170" h="401" fill="none" extrusionOk="0">
                  <a:moveTo>
                    <a:pt x="3169" y="401"/>
                  </a:moveTo>
                  <a:cubicBezTo>
                    <a:pt x="2235" y="167"/>
                    <a:pt x="1235" y="67"/>
                    <a:pt x="267" y="34"/>
                  </a:cubicBezTo>
                  <a:lnTo>
                    <a:pt x="0" y="34"/>
                  </a:lnTo>
                  <a:cubicBezTo>
                    <a:pt x="1068" y="0"/>
                    <a:pt x="2135" y="134"/>
                    <a:pt x="3169" y="401"/>
                  </a:cubicBezTo>
                  <a:close/>
                </a:path>
              </a:pathLst>
            </a:custGeom>
            <a:noFill/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60;p30">
              <a:extLst>
                <a:ext uri="{FF2B5EF4-FFF2-40B4-BE49-F238E27FC236}">
                  <a16:creationId xmlns:a16="http://schemas.microsoft.com/office/drawing/2014/main" id="{66B25110-20C7-6C6B-E09A-AC7F001C1AF1}"/>
                </a:ext>
              </a:extLst>
            </p:cNvPr>
            <p:cNvSpPr/>
            <p:nvPr/>
          </p:nvSpPr>
          <p:spPr>
            <a:xfrm>
              <a:off x="5235594" y="1663202"/>
              <a:ext cx="114296" cy="61881"/>
            </a:xfrm>
            <a:custGeom>
              <a:avLst/>
              <a:gdLst/>
              <a:ahLst/>
              <a:cxnLst/>
              <a:rect l="l" t="t" r="r" b="b"/>
              <a:pathLst>
                <a:path w="6472" h="3504" fill="none" extrusionOk="0">
                  <a:moveTo>
                    <a:pt x="6471" y="1"/>
                  </a:moveTo>
                  <a:cubicBezTo>
                    <a:pt x="6205" y="1168"/>
                    <a:pt x="4970" y="2069"/>
                    <a:pt x="4203" y="2136"/>
                  </a:cubicBezTo>
                  <a:cubicBezTo>
                    <a:pt x="2469" y="2236"/>
                    <a:pt x="1401" y="968"/>
                    <a:pt x="534" y="2236"/>
                  </a:cubicBezTo>
                  <a:cubicBezTo>
                    <a:pt x="267" y="2636"/>
                    <a:pt x="100" y="3036"/>
                    <a:pt x="0" y="3503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61;p30">
              <a:extLst>
                <a:ext uri="{FF2B5EF4-FFF2-40B4-BE49-F238E27FC236}">
                  <a16:creationId xmlns:a16="http://schemas.microsoft.com/office/drawing/2014/main" id="{B08717AC-A4E5-16DC-EBE8-23E94C457B77}"/>
                </a:ext>
              </a:extLst>
            </p:cNvPr>
            <p:cNvSpPr/>
            <p:nvPr/>
          </p:nvSpPr>
          <p:spPr>
            <a:xfrm>
              <a:off x="5355768" y="1635530"/>
              <a:ext cx="20627" cy="14728"/>
            </a:xfrm>
            <a:custGeom>
              <a:avLst/>
              <a:gdLst/>
              <a:ahLst/>
              <a:cxnLst/>
              <a:rect l="l" t="t" r="r" b="b"/>
              <a:pathLst>
                <a:path w="1168" h="834" fill="none" extrusionOk="0">
                  <a:moveTo>
                    <a:pt x="1168" y="0"/>
                  </a:moveTo>
                  <a:cubicBezTo>
                    <a:pt x="701" y="133"/>
                    <a:pt x="300" y="434"/>
                    <a:pt x="0" y="834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62;p30">
              <a:extLst>
                <a:ext uri="{FF2B5EF4-FFF2-40B4-BE49-F238E27FC236}">
                  <a16:creationId xmlns:a16="http://schemas.microsoft.com/office/drawing/2014/main" id="{EF9E8C53-4F9E-CBA1-E66E-A6D02C4BE103}"/>
                </a:ext>
              </a:extLst>
            </p:cNvPr>
            <p:cNvSpPr/>
            <p:nvPr/>
          </p:nvSpPr>
          <p:spPr>
            <a:xfrm>
              <a:off x="4820874" y="1670284"/>
              <a:ext cx="51267" cy="361712"/>
            </a:xfrm>
            <a:custGeom>
              <a:avLst/>
              <a:gdLst/>
              <a:ahLst/>
              <a:cxnLst/>
              <a:rect l="l" t="t" r="r" b="b"/>
              <a:pathLst>
                <a:path w="2903" h="20482" extrusionOk="0">
                  <a:moveTo>
                    <a:pt x="768" y="0"/>
                  </a:moveTo>
                  <a:lnTo>
                    <a:pt x="1" y="20481"/>
                  </a:lnTo>
                  <a:lnTo>
                    <a:pt x="2903" y="20481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63;p30">
              <a:extLst>
                <a:ext uri="{FF2B5EF4-FFF2-40B4-BE49-F238E27FC236}">
                  <a16:creationId xmlns:a16="http://schemas.microsoft.com/office/drawing/2014/main" id="{D032CF68-5B86-3F08-1D34-10958F84AA80}"/>
                </a:ext>
              </a:extLst>
            </p:cNvPr>
            <p:cNvSpPr/>
            <p:nvPr/>
          </p:nvSpPr>
          <p:spPr>
            <a:xfrm>
              <a:off x="4873306" y="1524185"/>
              <a:ext cx="115479" cy="110764"/>
            </a:xfrm>
            <a:custGeom>
              <a:avLst/>
              <a:gdLst/>
              <a:ahLst/>
              <a:cxnLst/>
              <a:rect l="l" t="t" r="r" b="b"/>
              <a:pathLst>
                <a:path w="6539" h="6272" extrusionOk="0">
                  <a:moveTo>
                    <a:pt x="6172" y="1"/>
                  </a:moveTo>
                  <a:lnTo>
                    <a:pt x="1" y="5504"/>
                  </a:lnTo>
                  <a:lnTo>
                    <a:pt x="734" y="6272"/>
                  </a:lnTo>
                  <a:lnTo>
                    <a:pt x="6539" y="401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64;p30">
              <a:extLst>
                <a:ext uri="{FF2B5EF4-FFF2-40B4-BE49-F238E27FC236}">
                  <a16:creationId xmlns:a16="http://schemas.microsoft.com/office/drawing/2014/main" id="{A06EF4F8-2DA9-7E2C-455E-338AAEE3841A}"/>
                </a:ext>
              </a:extLst>
            </p:cNvPr>
            <p:cNvSpPr/>
            <p:nvPr/>
          </p:nvSpPr>
          <p:spPr>
            <a:xfrm>
              <a:off x="4794967" y="1621384"/>
              <a:ext cx="91320" cy="90154"/>
            </a:xfrm>
            <a:custGeom>
              <a:avLst/>
              <a:gdLst/>
              <a:ahLst/>
              <a:cxnLst/>
              <a:rect l="l" t="t" r="r" b="b"/>
              <a:pathLst>
                <a:path w="5171" h="5105" extrusionOk="0">
                  <a:moveTo>
                    <a:pt x="4437" y="0"/>
                  </a:moveTo>
                  <a:lnTo>
                    <a:pt x="2702" y="1935"/>
                  </a:lnTo>
                  <a:lnTo>
                    <a:pt x="300" y="968"/>
                  </a:lnTo>
                  <a:lnTo>
                    <a:pt x="0" y="2002"/>
                  </a:lnTo>
                  <a:lnTo>
                    <a:pt x="2569" y="2536"/>
                  </a:lnTo>
                  <a:lnTo>
                    <a:pt x="2935" y="5104"/>
                  </a:lnTo>
                  <a:lnTo>
                    <a:pt x="3970" y="4837"/>
                  </a:lnTo>
                  <a:lnTo>
                    <a:pt x="3136" y="2369"/>
                  </a:lnTo>
                  <a:lnTo>
                    <a:pt x="5170" y="76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65;p30">
              <a:extLst>
                <a:ext uri="{FF2B5EF4-FFF2-40B4-BE49-F238E27FC236}">
                  <a16:creationId xmlns:a16="http://schemas.microsoft.com/office/drawing/2014/main" id="{7477EAF7-8A91-2658-CA82-B01EB2C2CFE5}"/>
                </a:ext>
              </a:extLst>
            </p:cNvPr>
            <p:cNvSpPr/>
            <p:nvPr/>
          </p:nvSpPr>
          <p:spPr>
            <a:xfrm>
              <a:off x="4656533" y="1601941"/>
              <a:ext cx="143752" cy="54799"/>
            </a:xfrm>
            <a:custGeom>
              <a:avLst/>
              <a:gdLst/>
              <a:ahLst/>
              <a:cxnLst/>
              <a:rect l="l" t="t" r="r" b="b"/>
              <a:pathLst>
                <a:path w="8140" h="3103" extrusionOk="0">
                  <a:moveTo>
                    <a:pt x="134" y="1"/>
                  </a:moveTo>
                  <a:lnTo>
                    <a:pt x="0" y="534"/>
                  </a:lnTo>
                  <a:lnTo>
                    <a:pt x="7839" y="3103"/>
                  </a:lnTo>
                  <a:lnTo>
                    <a:pt x="8139" y="206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66;p30">
              <a:extLst>
                <a:ext uri="{FF2B5EF4-FFF2-40B4-BE49-F238E27FC236}">
                  <a16:creationId xmlns:a16="http://schemas.microsoft.com/office/drawing/2014/main" id="{17418A5A-8B3E-DC91-44F0-0EA1EE66C833}"/>
                </a:ext>
              </a:extLst>
            </p:cNvPr>
            <p:cNvSpPr/>
            <p:nvPr/>
          </p:nvSpPr>
          <p:spPr>
            <a:xfrm>
              <a:off x="4846798" y="1706804"/>
              <a:ext cx="48318" cy="145518"/>
            </a:xfrm>
            <a:custGeom>
              <a:avLst/>
              <a:gdLst/>
              <a:ahLst/>
              <a:cxnLst/>
              <a:rect l="l" t="t" r="r" b="b"/>
              <a:pathLst>
                <a:path w="2736" h="8240" extrusionOk="0">
                  <a:moveTo>
                    <a:pt x="1035" y="0"/>
                  </a:moveTo>
                  <a:lnTo>
                    <a:pt x="0" y="267"/>
                  </a:lnTo>
                  <a:lnTo>
                    <a:pt x="2169" y="8240"/>
                  </a:lnTo>
                  <a:lnTo>
                    <a:pt x="2736" y="810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67;p30">
              <a:extLst>
                <a:ext uri="{FF2B5EF4-FFF2-40B4-BE49-F238E27FC236}">
                  <a16:creationId xmlns:a16="http://schemas.microsoft.com/office/drawing/2014/main" id="{D55D6917-2AD9-8360-1807-46EE7E2092ED}"/>
                </a:ext>
              </a:extLst>
            </p:cNvPr>
            <p:cNvSpPr/>
            <p:nvPr/>
          </p:nvSpPr>
          <p:spPr>
            <a:xfrm>
              <a:off x="4827355" y="1641993"/>
              <a:ext cx="38305" cy="38322"/>
            </a:xfrm>
            <a:custGeom>
              <a:avLst/>
              <a:gdLst/>
              <a:ahLst/>
              <a:cxnLst/>
              <a:rect l="l" t="t" r="r" b="b"/>
              <a:pathLst>
                <a:path w="2169" h="2170" extrusionOk="0">
                  <a:moveTo>
                    <a:pt x="1068" y="1"/>
                  </a:moveTo>
                  <a:cubicBezTo>
                    <a:pt x="468" y="1"/>
                    <a:pt x="1" y="501"/>
                    <a:pt x="1" y="1068"/>
                  </a:cubicBezTo>
                  <a:cubicBezTo>
                    <a:pt x="1" y="1669"/>
                    <a:pt x="468" y="2169"/>
                    <a:pt x="1068" y="2169"/>
                  </a:cubicBezTo>
                  <a:cubicBezTo>
                    <a:pt x="1669" y="2169"/>
                    <a:pt x="2169" y="1669"/>
                    <a:pt x="2169" y="1068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68;p30">
              <a:extLst>
                <a:ext uri="{FF2B5EF4-FFF2-40B4-BE49-F238E27FC236}">
                  <a16:creationId xmlns:a16="http://schemas.microsoft.com/office/drawing/2014/main" id="{329E2C97-18C3-C41D-B8B4-4A8CEB55235C}"/>
                </a:ext>
              </a:extLst>
            </p:cNvPr>
            <p:cNvSpPr/>
            <p:nvPr/>
          </p:nvSpPr>
          <p:spPr>
            <a:xfrm>
              <a:off x="4337828" y="1722115"/>
              <a:ext cx="51267" cy="361712"/>
            </a:xfrm>
            <a:custGeom>
              <a:avLst/>
              <a:gdLst/>
              <a:ahLst/>
              <a:cxnLst/>
              <a:rect l="l" t="t" r="r" b="b"/>
              <a:pathLst>
                <a:path w="2903" h="20482" extrusionOk="0">
                  <a:moveTo>
                    <a:pt x="801" y="1"/>
                  </a:moveTo>
                  <a:lnTo>
                    <a:pt x="1" y="20482"/>
                  </a:lnTo>
                  <a:lnTo>
                    <a:pt x="2903" y="20482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69;p30">
              <a:extLst>
                <a:ext uri="{FF2B5EF4-FFF2-40B4-BE49-F238E27FC236}">
                  <a16:creationId xmlns:a16="http://schemas.microsoft.com/office/drawing/2014/main" id="{03BF8F77-E708-6A72-BC1A-0A3175FE34D4}"/>
                </a:ext>
              </a:extLst>
            </p:cNvPr>
            <p:cNvSpPr/>
            <p:nvPr/>
          </p:nvSpPr>
          <p:spPr>
            <a:xfrm>
              <a:off x="4182900" y="1725064"/>
              <a:ext cx="137289" cy="77192"/>
            </a:xfrm>
            <a:custGeom>
              <a:avLst/>
              <a:gdLst/>
              <a:ahLst/>
              <a:cxnLst/>
              <a:rect l="l" t="t" r="r" b="b"/>
              <a:pathLst>
                <a:path w="7774" h="4371" extrusionOk="0">
                  <a:moveTo>
                    <a:pt x="7306" y="0"/>
                  </a:moveTo>
                  <a:lnTo>
                    <a:pt x="1" y="3870"/>
                  </a:lnTo>
                  <a:lnTo>
                    <a:pt x="234" y="4370"/>
                  </a:lnTo>
                  <a:lnTo>
                    <a:pt x="7773" y="968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0;p30">
              <a:extLst>
                <a:ext uri="{FF2B5EF4-FFF2-40B4-BE49-F238E27FC236}">
                  <a16:creationId xmlns:a16="http://schemas.microsoft.com/office/drawing/2014/main" id="{90E4D2B3-E06E-E7AB-55CB-3C52E082B2A8}"/>
                </a:ext>
              </a:extLst>
            </p:cNvPr>
            <p:cNvSpPr/>
            <p:nvPr/>
          </p:nvSpPr>
          <p:spPr>
            <a:xfrm>
              <a:off x="4311922" y="1662620"/>
              <a:ext cx="93669" cy="84256"/>
            </a:xfrm>
            <a:custGeom>
              <a:avLst/>
              <a:gdLst/>
              <a:ahLst/>
              <a:cxnLst/>
              <a:rect l="l" t="t" r="r" b="b"/>
              <a:pathLst>
                <a:path w="5304" h="4771" extrusionOk="0">
                  <a:moveTo>
                    <a:pt x="2335" y="0"/>
                  </a:moveTo>
                  <a:lnTo>
                    <a:pt x="2402" y="2602"/>
                  </a:lnTo>
                  <a:lnTo>
                    <a:pt x="0" y="3536"/>
                  </a:lnTo>
                  <a:lnTo>
                    <a:pt x="467" y="4504"/>
                  </a:lnTo>
                  <a:lnTo>
                    <a:pt x="2702" y="3136"/>
                  </a:lnTo>
                  <a:lnTo>
                    <a:pt x="4704" y="4771"/>
                  </a:lnTo>
                  <a:lnTo>
                    <a:pt x="5304" y="3870"/>
                  </a:lnTo>
                  <a:lnTo>
                    <a:pt x="3002" y="2636"/>
                  </a:lnTo>
                  <a:lnTo>
                    <a:pt x="3436" y="67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1;p30">
              <a:extLst>
                <a:ext uri="{FF2B5EF4-FFF2-40B4-BE49-F238E27FC236}">
                  <a16:creationId xmlns:a16="http://schemas.microsoft.com/office/drawing/2014/main" id="{689195F3-3B95-65B7-826B-A30114B59BD2}"/>
                </a:ext>
              </a:extLst>
            </p:cNvPr>
            <p:cNvSpPr/>
            <p:nvPr/>
          </p:nvSpPr>
          <p:spPr>
            <a:xfrm>
              <a:off x="4394975" y="1730945"/>
              <a:ext cx="129024" cy="93686"/>
            </a:xfrm>
            <a:custGeom>
              <a:avLst/>
              <a:gdLst/>
              <a:ahLst/>
              <a:cxnLst/>
              <a:rect l="l" t="t" r="r" b="b"/>
              <a:pathLst>
                <a:path w="7306" h="5305" extrusionOk="0">
                  <a:moveTo>
                    <a:pt x="601" y="1"/>
                  </a:moveTo>
                  <a:lnTo>
                    <a:pt x="1" y="902"/>
                  </a:lnTo>
                  <a:lnTo>
                    <a:pt x="7006" y="5305"/>
                  </a:lnTo>
                  <a:lnTo>
                    <a:pt x="7306" y="483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2;p30">
              <a:extLst>
                <a:ext uri="{FF2B5EF4-FFF2-40B4-BE49-F238E27FC236}">
                  <a16:creationId xmlns:a16="http://schemas.microsoft.com/office/drawing/2014/main" id="{33F8E131-96D6-50F5-6960-EBE9B59503F3}"/>
                </a:ext>
              </a:extLst>
            </p:cNvPr>
            <p:cNvSpPr/>
            <p:nvPr/>
          </p:nvSpPr>
          <p:spPr>
            <a:xfrm>
              <a:off x="4353157" y="1517122"/>
              <a:ext cx="24759" cy="146702"/>
            </a:xfrm>
            <a:custGeom>
              <a:avLst/>
              <a:gdLst/>
              <a:ahLst/>
              <a:cxnLst/>
              <a:rect l="l" t="t" r="r" b="b"/>
              <a:pathLst>
                <a:path w="1402" h="8307" extrusionOk="0">
                  <a:moveTo>
                    <a:pt x="834" y="0"/>
                  </a:moveTo>
                  <a:lnTo>
                    <a:pt x="0" y="8239"/>
                  </a:lnTo>
                  <a:lnTo>
                    <a:pt x="1101" y="8306"/>
                  </a:lnTo>
                  <a:lnTo>
                    <a:pt x="1401" y="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73;p30">
              <a:extLst>
                <a:ext uri="{FF2B5EF4-FFF2-40B4-BE49-F238E27FC236}">
                  <a16:creationId xmlns:a16="http://schemas.microsoft.com/office/drawing/2014/main" id="{26C7DEEF-8B06-FFB0-1AEE-0F6DA2BF332F}"/>
                </a:ext>
              </a:extLst>
            </p:cNvPr>
            <p:cNvSpPr/>
            <p:nvPr/>
          </p:nvSpPr>
          <p:spPr>
            <a:xfrm>
              <a:off x="4344310" y="1693842"/>
              <a:ext cx="38322" cy="38305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102" y="0"/>
                  </a:moveTo>
                  <a:cubicBezTo>
                    <a:pt x="501" y="0"/>
                    <a:pt x="1" y="501"/>
                    <a:pt x="1" y="1068"/>
                  </a:cubicBezTo>
                  <a:cubicBezTo>
                    <a:pt x="1" y="1668"/>
                    <a:pt x="501" y="2169"/>
                    <a:pt x="1102" y="2169"/>
                  </a:cubicBezTo>
                  <a:cubicBezTo>
                    <a:pt x="1702" y="2169"/>
                    <a:pt x="2169" y="1668"/>
                    <a:pt x="2169" y="1068"/>
                  </a:cubicBezTo>
                  <a:cubicBezTo>
                    <a:pt x="2169" y="501"/>
                    <a:pt x="1702" y="0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74;p30">
              <a:extLst>
                <a:ext uri="{FF2B5EF4-FFF2-40B4-BE49-F238E27FC236}">
                  <a16:creationId xmlns:a16="http://schemas.microsoft.com/office/drawing/2014/main" id="{D8076AC9-82C3-0F44-088B-E8044BD47CC1}"/>
                </a:ext>
              </a:extLst>
            </p:cNvPr>
            <p:cNvSpPr/>
            <p:nvPr/>
          </p:nvSpPr>
          <p:spPr>
            <a:xfrm>
              <a:off x="4559917" y="1456443"/>
              <a:ext cx="78958" cy="554930"/>
            </a:xfrm>
            <a:custGeom>
              <a:avLst/>
              <a:gdLst/>
              <a:ahLst/>
              <a:cxnLst/>
              <a:rect l="l" t="t" r="r" b="b"/>
              <a:pathLst>
                <a:path w="4471" h="31423" extrusionOk="0">
                  <a:moveTo>
                    <a:pt x="1201" y="0"/>
                  </a:moveTo>
                  <a:lnTo>
                    <a:pt x="1" y="31423"/>
                  </a:lnTo>
                  <a:lnTo>
                    <a:pt x="4470" y="3142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75;p30">
              <a:extLst>
                <a:ext uri="{FF2B5EF4-FFF2-40B4-BE49-F238E27FC236}">
                  <a16:creationId xmlns:a16="http://schemas.microsoft.com/office/drawing/2014/main" id="{ED6CCD09-5A8A-106A-00AE-9CA1A624C7D8}"/>
                </a:ext>
              </a:extLst>
            </p:cNvPr>
            <p:cNvSpPr/>
            <p:nvPr/>
          </p:nvSpPr>
          <p:spPr>
            <a:xfrm>
              <a:off x="4346676" y="1270875"/>
              <a:ext cx="199117" cy="142004"/>
            </a:xfrm>
            <a:custGeom>
              <a:avLst/>
              <a:gdLst/>
              <a:ahLst/>
              <a:cxnLst/>
              <a:rect l="l" t="t" r="r" b="b"/>
              <a:pathLst>
                <a:path w="11275" h="8041" extrusionOk="0">
                  <a:moveTo>
                    <a:pt x="467" y="1"/>
                  </a:moveTo>
                  <a:lnTo>
                    <a:pt x="0" y="735"/>
                  </a:lnTo>
                  <a:lnTo>
                    <a:pt x="10374" y="8040"/>
                  </a:lnTo>
                  <a:lnTo>
                    <a:pt x="11275" y="663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76;p30">
              <a:extLst>
                <a:ext uri="{FF2B5EF4-FFF2-40B4-BE49-F238E27FC236}">
                  <a16:creationId xmlns:a16="http://schemas.microsoft.com/office/drawing/2014/main" id="{2ACE7F20-FAC2-253D-E8C9-304E4F5DC10D}"/>
                </a:ext>
              </a:extLst>
            </p:cNvPr>
            <p:cNvSpPr/>
            <p:nvPr/>
          </p:nvSpPr>
          <p:spPr>
            <a:xfrm>
              <a:off x="4529878" y="1388118"/>
              <a:ext cx="144335" cy="129024"/>
            </a:xfrm>
            <a:custGeom>
              <a:avLst/>
              <a:gdLst/>
              <a:ahLst/>
              <a:cxnLst/>
              <a:rect l="l" t="t" r="r" b="b"/>
              <a:pathLst>
                <a:path w="8173" h="7306" extrusionOk="0">
                  <a:moveTo>
                    <a:pt x="901" y="0"/>
                  </a:moveTo>
                  <a:lnTo>
                    <a:pt x="0" y="1401"/>
                  </a:lnTo>
                  <a:lnTo>
                    <a:pt x="3536" y="3302"/>
                  </a:lnTo>
                  <a:lnTo>
                    <a:pt x="2936" y="7205"/>
                  </a:lnTo>
                  <a:lnTo>
                    <a:pt x="4604" y="7305"/>
                  </a:lnTo>
                  <a:lnTo>
                    <a:pt x="4470" y="3302"/>
                  </a:lnTo>
                  <a:lnTo>
                    <a:pt x="8173" y="1868"/>
                  </a:lnTo>
                  <a:lnTo>
                    <a:pt x="7439" y="367"/>
                  </a:lnTo>
                  <a:lnTo>
                    <a:pt x="4003" y="250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77;p30">
              <a:extLst>
                <a:ext uri="{FF2B5EF4-FFF2-40B4-BE49-F238E27FC236}">
                  <a16:creationId xmlns:a16="http://schemas.microsoft.com/office/drawing/2014/main" id="{C728382D-B5C5-2A09-20B1-B7709BF2D5F8}"/>
                </a:ext>
              </a:extLst>
            </p:cNvPr>
            <p:cNvSpPr/>
            <p:nvPr/>
          </p:nvSpPr>
          <p:spPr>
            <a:xfrm>
              <a:off x="4575828" y="1515356"/>
              <a:ext cx="35355" cy="225041"/>
            </a:xfrm>
            <a:custGeom>
              <a:avLst/>
              <a:gdLst/>
              <a:ahLst/>
              <a:cxnLst/>
              <a:rect l="l" t="t" r="r" b="b"/>
              <a:pathLst>
                <a:path w="2002" h="12743" extrusionOk="0">
                  <a:moveTo>
                    <a:pt x="334" y="0"/>
                  </a:moveTo>
                  <a:lnTo>
                    <a:pt x="0" y="12676"/>
                  </a:lnTo>
                  <a:lnTo>
                    <a:pt x="867" y="12743"/>
                  </a:lnTo>
                  <a:lnTo>
                    <a:pt x="2002" y="10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78;p30">
              <a:extLst>
                <a:ext uri="{FF2B5EF4-FFF2-40B4-BE49-F238E27FC236}">
                  <a16:creationId xmlns:a16="http://schemas.microsoft.com/office/drawing/2014/main" id="{F947E310-06EB-65D1-03F7-C98F68294925}"/>
                </a:ext>
              </a:extLst>
            </p:cNvPr>
            <p:cNvSpPr/>
            <p:nvPr/>
          </p:nvSpPr>
          <p:spPr>
            <a:xfrm>
              <a:off x="4661230" y="1300331"/>
              <a:ext cx="209748" cy="120794"/>
            </a:xfrm>
            <a:custGeom>
              <a:avLst/>
              <a:gdLst/>
              <a:ahLst/>
              <a:cxnLst/>
              <a:rect l="l" t="t" r="r" b="b"/>
              <a:pathLst>
                <a:path w="11877" h="6840" extrusionOk="0">
                  <a:moveTo>
                    <a:pt x="11509" y="1"/>
                  </a:moveTo>
                  <a:lnTo>
                    <a:pt x="1" y="5338"/>
                  </a:lnTo>
                  <a:lnTo>
                    <a:pt x="735" y="6839"/>
                  </a:lnTo>
                  <a:lnTo>
                    <a:pt x="11876" y="801"/>
                  </a:lnTo>
                  <a:lnTo>
                    <a:pt x="1150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79;p30">
              <a:extLst>
                <a:ext uri="{FF2B5EF4-FFF2-40B4-BE49-F238E27FC236}">
                  <a16:creationId xmlns:a16="http://schemas.microsoft.com/office/drawing/2014/main" id="{E11CD332-62BB-FE79-CDFF-E96F65DADBA2}"/>
                </a:ext>
              </a:extLst>
            </p:cNvPr>
            <p:cNvSpPr/>
            <p:nvPr/>
          </p:nvSpPr>
          <p:spPr>
            <a:xfrm>
              <a:off x="4559917" y="1412859"/>
              <a:ext cx="68945" cy="58878"/>
            </a:xfrm>
            <a:custGeom>
              <a:avLst/>
              <a:gdLst/>
              <a:ahLst/>
              <a:cxnLst/>
              <a:rect l="l" t="t" r="r" b="b"/>
              <a:pathLst>
                <a:path w="3904" h="3334" extrusionOk="0">
                  <a:moveTo>
                    <a:pt x="2235" y="0"/>
                  </a:moveTo>
                  <a:cubicBezTo>
                    <a:pt x="734" y="0"/>
                    <a:pt x="1" y="1801"/>
                    <a:pt x="1035" y="2835"/>
                  </a:cubicBezTo>
                  <a:cubicBezTo>
                    <a:pt x="1380" y="3180"/>
                    <a:pt x="1801" y="3334"/>
                    <a:pt x="2214" y="3334"/>
                  </a:cubicBezTo>
                  <a:cubicBezTo>
                    <a:pt x="3078" y="3334"/>
                    <a:pt x="3903" y="2661"/>
                    <a:pt x="3903" y="1668"/>
                  </a:cubicBezTo>
                  <a:cubicBezTo>
                    <a:pt x="3903" y="734"/>
                    <a:pt x="3136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80;p30">
              <a:extLst>
                <a:ext uri="{FF2B5EF4-FFF2-40B4-BE49-F238E27FC236}">
                  <a16:creationId xmlns:a16="http://schemas.microsoft.com/office/drawing/2014/main" id="{34908C9B-C77E-F1A9-2297-8FF13C6249D1}"/>
                </a:ext>
              </a:extLst>
            </p:cNvPr>
            <p:cNvSpPr/>
            <p:nvPr/>
          </p:nvSpPr>
          <p:spPr>
            <a:xfrm>
              <a:off x="4015610" y="1972459"/>
              <a:ext cx="382922" cy="368794"/>
            </a:xfrm>
            <a:custGeom>
              <a:avLst/>
              <a:gdLst/>
              <a:ahLst/>
              <a:cxnLst/>
              <a:rect l="l" t="t" r="r" b="b"/>
              <a:pathLst>
                <a:path w="21683" h="20883" extrusionOk="0">
                  <a:moveTo>
                    <a:pt x="17671" y="0"/>
                  </a:moveTo>
                  <a:cubicBezTo>
                    <a:pt x="17651" y="0"/>
                    <a:pt x="17632" y="1"/>
                    <a:pt x="17613" y="1"/>
                  </a:cubicBezTo>
                  <a:cubicBezTo>
                    <a:pt x="13477" y="202"/>
                    <a:pt x="8473" y="3204"/>
                    <a:pt x="5204" y="5972"/>
                  </a:cubicBezTo>
                  <a:cubicBezTo>
                    <a:pt x="4537" y="6539"/>
                    <a:pt x="3703" y="7940"/>
                    <a:pt x="3403" y="8541"/>
                  </a:cubicBezTo>
                  <a:cubicBezTo>
                    <a:pt x="2836" y="9642"/>
                    <a:pt x="3169" y="11309"/>
                    <a:pt x="2569" y="12477"/>
                  </a:cubicBezTo>
                  <a:cubicBezTo>
                    <a:pt x="2169" y="13278"/>
                    <a:pt x="1" y="15045"/>
                    <a:pt x="1" y="15679"/>
                  </a:cubicBezTo>
                  <a:cubicBezTo>
                    <a:pt x="1" y="16000"/>
                    <a:pt x="352" y="16093"/>
                    <a:pt x="847" y="16093"/>
                  </a:cubicBezTo>
                  <a:cubicBezTo>
                    <a:pt x="1542" y="16093"/>
                    <a:pt x="2521" y="15909"/>
                    <a:pt x="3211" y="15909"/>
                  </a:cubicBezTo>
                  <a:cubicBezTo>
                    <a:pt x="3514" y="15909"/>
                    <a:pt x="3760" y="15944"/>
                    <a:pt x="3903" y="16046"/>
                  </a:cubicBezTo>
                  <a:cubicBezTo>
                    <a:pt x="4671" y="16613"/>
                    <a:pt x="4671" y="19349"/>
                    <a:pt x="5471" y="20049"/>
                  </a:cubicBezTo>
                  <a:cubicBezTo>
                    <a:pt x="5822" y="20346"/>
                    <a:pt x="6740" y="20883"/>
                    <a:pt x="7449" y="20883"/>
                  </a:cubicBezTo>
                  <a:cubicBezTo>
                    <a:pt x="7617" y="20883"/>
                    <a:pt x="7772" y="20853"/>
                    <a:pt x="7906" y="20783"/>
                  </a:cubicBezTo>
                  <a:cubicBezTo>
                    <a:pt x="10375" y="19449"/>
                    <a:pt x="11409" y="15446"/>
                    <a:pt x="13544" y="13778"/>
                  </a:cubicBezTo>
                  <a:cubicBezTo>
                    <a:pt x="15412" y="12310"/>
                    <a:pt x="18881" y="12310"/>
                    <a:pt x="20448" y="10442"/>
                  </a:cubicBezTo>
                  <a:cubicBezTo>
                    <a:pt x="21483" y="9208"/>
                    <a:pt x="21683" y="5672"/>
                    <a:pt x="21483" y="4505"/>
                  </a:cubicBezTo>
                  <a:cubicBezTo>
                    <a:pt x="21153" y="2529"/>
                    <a:pt x="19166" y="0"/>
                    <a:pt x="1767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81;p30">
              <a:extLst>
                <a:ext uri="{FF2B5EF4-FFF2-40B4-BE49-F238E27FC236}">
                  <a16:creationId xmlns:a16="http://schemas.microsoft.com/office/drawing/2014/main" id="{FC6467DA-31ED-50EF-4DDC-A9849920751C}"/>
                </a:ext>
              </a:extLst>
            </p:cNvPr>
            <p:cNvSpPr/>
            <p:nvPr/>
          </p:nvSpPr>
          <p:spPr>
            <a:xfrm>
              <a:off x="5180796" y="3310709"/>
              <a:ext cx="120194" cy="186331"/>
            </a:xfrm>
            <a:custGeom>
              <a:avLst/>
              <a:gdLst/>
              <a:ahLst/>
              <a:cxnLst/>
              <a:rect l="l" t="t" r="r" b="b"/>
              <a:pathLst>
                <a:path w="6806" h="10551" extrusionOk="0">
                  <a:moveTo>
                    <a:pt x="4808" y="1"/>
                  </a:moveTo>
                  <a:cubicBezTo>
                    <a:pt x="4566" y="1"/>
                    <a:pt x="4329" y="40"/>
                    <a:pt x="4104" y="142"/>
                  </a:cubicBezTo>
                  <a:cubicBezTo>
                    <a:pt x="3170" y="676"/>
                    <a:pt x="1769" y="2778"/>
                    <a:pt x="1269" y="3812"/>
                  </a:cubicBezTo>
                  <a:cubicBezTo>
                    <a:pt x="701" y="4979"/>
                    <a:pt x="1" y="7548"/>
                    <a:pt x="68" y="8648"/>
                  </a:cubicBezTo>
                  <a:cubicBezTo>
                    <a:pt x="101" y="9249"/>
                    <a:pt x="435" y="10483"/>
                    <a:pt x="968" y="10550"/>
                  </a:cubicBezTo>
                  <a:cubicBezTo>
                    <a:pt x="976" y="10551"/>
                    <a:pt x="984" y="10551"/>
                    <a:pt x="993" y="10551"/>
                  </a:cubicBezTo>
                  <a:cubicBezTo>
                    <a:pt x="1379" y="10551"/>
                    <a:pt x="2377" y="9807"/>
                    <a:pt x="2736" y="9382"/>
                  </a:cubicBezTo>
                  <a:cubicBezTo>
                    <a:pt x="4571" y="7181"/>
                    <a:pt x="6806" y="3712"/>
                    <a:pt x="6639" y="943"/>
                  </a:cubicBezTo>
                  <a:cubicBezTo>
                    <a:pt x="6606" y="543"/>
                    <a:pt x="5705" y="176"/>
                    <a:pt x="5271" y="42"/>
                  </a:cubicBezTo>
                  <a:cubicBezTo>
                    <a:pt x="5116" y="16"/>
                    <a:pt x="4961" y="1"/>
                    <a:pt x="480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82;p30">
              <a:extLst>
                <a:ext uri="{FF2B5EF4-FFF2-40B4-BE49-F238E27FC236}">
                  <a16:creationId xmlns:a16="http://schemas.microsoft.com/office/drawing/2014/main" id="{6BB082D9-CEF7-4BE6-BD22-EE7C9CD63080}"/>
                </a:ext>
              </a:extLst>
            </p:cNvPr>
            <p:cNvSpPr/>
            <p:nvPr/>
          </p:nvSpPr>
          <p:spPr>
            <a:xfrm>
              <a:off x="4604684" y="2262590"/>
              <a:ext cx="110764" cy="110852"/>
            </a:xfrm>
            <a:custGeom>
              <a:avLst/>
              <a:gdLst/>
              <a:ahLst/>
              <a:cxnLst/>
              <a:rect l="l" t="t" r="r" b="b"/>
              <a:pathLst>
                <a:path w="6272" h="6277" extrusionOk="0">
                  <a:moveTo>
                    <a:pt x="4747" y="0"/>
                  </a:moveTo>
                  <a:cubicBezTo>
                    <a:pt x="4359" y="0"/>
                    <a:pt x="3947" y="93"/>
                    <a:pt x="3737" y="251"/>
                  </a:cubicBezTo>
                  <a:cubicBezTo>
                    <a:pt x="3236" y="685"/>
                    <a:pt x="3370" y="2419"/>
                    <a:pt x="2869" y="2886"/>
                  </a:cubicBezTo>
                  <a:cubicBezTo>
                    <a:pt x="2724" y="3012"/>
                    <a:pt x="2504" y="3048"/>
                    <a:pt x="2253" y="3048"/>
                  </a:cubicBezTo>
                  <a:cubicBezTo>
                    <a:pt x="1916" y="3048"/>
                    <a:pt x="1523" y="2982"/>
                    <a:pt x="1186" y="2982"/>
                  </a:cubicBezTo>
                  <a:cubicBezTo>
                    <a:pt x="911" y="2982"/>
                    <a:pt x="673" y="3026"/>
                    <a:pt x="534" y="3186"/>
                  </a:cubicBezTo>
                  <a:cubicBezTo>
                    <a:pt x="101" y="3687"/>
                    <a:pt x="1" y="5255"/>
                    <a:pt x="334" y="5755"/>
                  </a:cubicBezTo>
                  <a:cubicBezTo>
                    <a:pt x="600" y="6154"/>
                    <a:pt x="1543" y="6277"/>
                    <a:pt x="2219" y="6277"/>
                  </a:cubicBezTo>
                  <a:cubicBezTo>
                    <a:pt x="2392" y="6277"/>
                    <a:pt x="2547" y="6269"/>
                    <a:pt x="2669" y="6255"/>
                  </a:cubicBezTo>
                  <a:cubicBezTo>
                    <a:pt x="3370" y="6189"/>
                    <a:pt x="4904" y="5788"/>
                    <a:pt x="5338" y="5188"/>
                  </a:cubicBezTo>
                  <a:cubicBezTo>
                    <a:pt x="6038" y="4154"/>
                    <a:pt x="6272" y="1118"/>
                    <a:pt x="5571" y="251"/>
                  </a:cubicBezTo>
                  <a:cubicBezTo>
                    <a:pt x="5429" y="77"/>
                    <a:pt x="5098" y="0"/>
                    <a:pt x="4747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83;p30">
              <a:extLst>
                <a:ext uri="{FF2B5EF4-FFF2-40B4-BE49-F238E27FC236}">
                  <a16:creationId xmlns:a16="http://schemas.microsoft.com/office/drawing/2014/main" id="{A50F747C-3352-1533-0AC3-B6895965689B}"/>
                </a:ext>
              </a:extLst>
            </p:cNvPr>
            <p:cNvSpPr/>
            <p:nvPr/>
          </p:nvSpPr>
          <p:spPr>
            <a:xfrm>
              <a:off x="4444458" y="2065543"/>
              <a:ext cx="1188801" cy="1601638"/>
            </a:xfrm>
            <a:custGeom>
              <a:avLst/>
              <a:gdLst/>
              <a:ahLst/>
              <a:cxnLst/>
              <a:rect l="l" t="t" r="r" b="b"/>
              <a:pathLst>
                <a:path w="67316" h="90693" extrusionOk="0">
                  <a:moveTo>
                    <a:pt x="25783" y="0"/>
                  </a:moveTo>
                  <a:cubicBezTo>
                    <a:pt x="24500" y="0"/>
                    <a:pt x="21774" y="1748"/>
                    <a:pt x="20882" y="3036"/>
                  </a:cubicBezTo>
                  <a:cubicBezTo>
                    <a:pt x="19681" y="4904"/>
                    <a:pt x="19014" y="7073"/>
                    <a:pt x="18947" y="9307"/>
                  </a:cubicBezTo>
                  <a:cubicBezTo>
                    <a:pt x="18947" y="10241"/>
                    <a:pt x="19781" y="12176"/>
                    <a:pt x="20515" y="12677"/>
                  </a:cubicBezTo>
                  <a:cubicBezTo>
                    <a:pt x="20905" y="12942"/>
                    <a:pt x="21661" y="13095"/>
                    <a:pt x="22390" y="13095"/>
                  </a:cubicBezTo>
                  <a:cubicBezTo>
                    <a:pt x="23034" y="13095"/>
                    <a:pt x="23656" y="12976"/>
                    <a:pt x="23984" y="12710"/>
                  </a:cubicBezTo>
                  <a:cubicBezTo>
                    <a:pt x="24451" y="12276"/>
                    <a:pt x="24184" y="10608"/>
                    <a:pt x="24551" y="10108"/>
                  </a:cubicBezTo>
                  <a:cubicBezTo>
                    <a:pt x="24852" y="9698"/>
                    <a:pt x="25961" y="8996"/>
                    <a:pt x="26608" y="8996"/>
                  </a:cubicBezTo>
                  <a:cubicBezTo>
                    <a:pt x="26750" y="8996"/>
                    <a:pt x="26869" y="9029"/>
                    <a:pt x="26953" y="9107"/>
                  </a:cubicBezTo>
                  <a:cubicBezTo>
                    <a:pt x="28321" y="10408"/>
                    <a:pt x="28654" y="14044"/>
                    <a:pt x="27820" y="15612"/>
                  </a:cubicBezTo>
                  <a:cubicBezTo>
                    <a:pt x="27090" y="16992"/>
                    <a:pt x="24494" y="18393"/>
                    <a:pt x="22508" y="18393"/>
                  </a:cubicBezTo>
                  <a:cubicBezTo>
                    <a:pt x="22045" y="18393"/>
                    <a:pt x="21615" y="18317"/>
                    <a:pt x="21249" y="18147"/>
                  </a:cubicBezTo>
                  <a:cubicBezTo>
                    <a:pt x="20549" y="17814"/>
                    <a:pt x="21149" y="15145"/>
                    <a:pt x="20515" y="14511"/>
                  </a:cubicBezTo>
                  <a:cubicBezTo>
                    <a:pt x="20104" y="14077"/>
                    <a:pt x="19130" y="13737"/>
                    <a:pt x="18364" y="13737"/>
                  </a:cubicBezTo>
                  <a:cubicBezTo>
                    <a:pt x="18011" y="13737"/>
                    <a:pt x="17702" y="13809"/>
                    <a:pt x="17513" y="13978"/>
                  </a:cubicBezTo>
                  <a:cubicBezTo>
                    <a:pt x="16779" y="14678"/>
                    <a:pt x="18013" y="17313"/>
                    <a:pt x="17413" y="18147"/>
                  </a:cubicBezTo>
                  <a:cubicBezTo>
                    <a:pt x="16779" y="19081"/>
                    <a:pt x="14177" y="18781"/>
                    <a:pt x="13310" y="19481"/>
                  </a:cubicBezTo>
                  <a:cubicBezTo>
                    <a:pt x="12643" y="20015"/>
                    <a:pt x="11542" y="21516"/>
                    <a:pt x="11442" y="22384"/>
                  </a:cubicBezTo>
                  <a:cubicBezTo>
                    <a:pt x="11375" y="23084"/>
                    <a:pt x="12976" y="24318"/>
                    <a:pt x="12576" y="24952"/>
                  </a:cubicBezTo>
                  <a:cubicBezTo>
                    <a:pt x="12456" y="25155"/>
                    <a:pt x="12223" y="25227"/>
                    <a:pt x="11926" y="25227"/>
                  </a:cubicBezTo>
                  <a:cubicBezTo>
                    <a:pt x="11174" y="25227"/>
                    <a:pt x="10012" y="24761"/>
                    <a:pt x="9245" y="24761"/>
                  </a:cubicBezTo>
                  <a:cubicBezTo>
                    <a:pt x="8969" y="24761"/>
                    <a:pt x="8743" y="24821"/>
                    <a:pt x="8607" y="24985"/>
                  </a:cubicBezTo>
                  <a:cubicBezTo>
                    <a:pt x="7673" y="26086"/>
                    <a:pt x="8340" y="29555"/>
                    <a:pt x="9374" y="30423"/>
                  </a:cubicBezTo>
                  <a:cubicBezTo>
                    <a:pt x="9731" y="30731"/>
                    <a:pt x="10508" y="30882"/>
                    <a:pt x="11306" y="30882"/>
                  </a:cubicBezTo>
                  <a:cubicBezTo>
                    <a:pt x="12148" y="30882"/>
                    <a:pt x="13016" y="30714"/>
                    <a:pt x="13443" y="30389"/>
                  </a:cubicBezTo>
                  <a:cubicBezTo>
                    <a:pt x="14011" y="29922"/>
                    <a:pt x="13677" y="27954"/>
                    <a:pt x="14277" y="27521"/>
                  </a:cubicBezTo>
                  <a:cubicBezTo>
                    <a:pt x="14446" y="27396"/>
                    <a:pt x="14678" y="27349"/>
                    <a:pt x="14946" y="27349"/>
                  </a:cubicBezTo>
                  <a:cubicBezTo>
                    <a:pt x="15789" y="27349"/>
                    <a:pt x="16995" y="27814"/>
                    <a:pt x="17767" y="27814"/>
                  </a:cubicBezTo>
                  <a:cubicBezTo>
                    <a:pt x="17868" y="27814"/>
                    <a:pt x="17962" y="27805"/>
                    <a:pt x="18047" y="27787"/>
                  </a:cubicBezTo>
                  <a:cubicBezTo>
                    <a:pt x="18749" y="27596"/>
                    <a:pt x="19758" y="26211"/>
                    <a:pt x="20487" y="26211"/>
                  </a:cubicBezTo>
                  <a:cubicBezTo>
                    <a:pt x="20519" y="26211"/>
                    <a:pt x="20551" y="26214"/>
                    <a:pt x="20582" y="26220"/>
                  </a:cubicBezTo>
                  <a:cubicBezTo>
                    <a:pt x="21549" y="26386"/>
                    <a:pt x="22950" y="28321"/>
                    <a:pt x="23117" y="29322"/>
                  </a:cubicBezTo>
                  <a:cubicBezTo>
                    <a:pt x="23250" y="30089"/>
                    <a:pt x="21583" y="31690"/>
                    <a:pt x="22116" y="32191"/>
                  </a:cubicBezTo>
                  <a:cubicBezTo>
                    <a:pt x="22244" y="32306"/>
                    <a:pt x="22423" y="32356"/>
                    <a:pt x="22633" y="32356"/>
                  </a:cubicBezTo>
                  <a:cubicBezTo>
                    <a:pt x="23577" y="32356"/>
                    <a:pt x="25146" y="31338"/>
                    <a:pt x="25419" y="30656"/>
                  </a:cubicBezTo>
                  <a:cubicBezTo>
                    <a:pt x="25852" y="29555"/>
                    <a:pt x="23417" y="27320"/>
                    <a:pt x="23851" y="26220"/>
                  </a:cubicBezTo>
                  <a:cubicBezTo>
                    <a:pt x="24184" y="25719"/>
                    <a:pt x="24718" y="25452"/>
                    <a:pt x="25319" y="25452"/>
                  </a:cubicBezTo>
                  <a:cubicBezTo>
                    <a:pt x="26720" y="25786"/>
                    <a:pt x="27587" y="29755"/>
                    <a:pt x="28988" y="30156"/>
                  </a:cubicBezTo>
                  <a:cubicBezTo>
                    <a:pt x="29050" y="30172"/>
                    <a:pt x="29114" y="30180"/>
                    <a:pt x="29181" y="30180"/>
                  </a:cubicBezTo>
                  <a:cubicBezTo>
                    <a:pt x="30141" y="30180"/>
                    <a:pt x="31603" y="28603"/>
                    <a:pt x="32554" y="28603"/>
                  </a:cubicBezTo>
                  <a:cubicBezTo>
                    <a:pt x="32613" y="28603"/>
                    <a:pt x="32669" y="28609"/>
                    <a:pt x="32724" y="28621"/>
                  </a:cubicBezTo>
                  <a:cubicBezTo>
                    <a:pt x="33925" y="28922"/>
                    <a:pt x="35859" y="31090"/>
                    <a:pt x="36226" y="32291"/>
                  </a:cubicBezTo>
                  <a:cubicBezTo>
                    <a:pt x="36493" y="33125"/>
                    <a:pt x="36160" y="35093"/>
                    <a:pt x="35559" y="35626"/>
                  </a:cubicBezTo>
                  <a:cubicBezTo>
                    <a:pt x="33816" y="37167"/>
                    <a:pt x="30755" y="37694"/>
                    <a:pt x="28187" y="37694"/>
                  </a:cubicBezTo>
                  <a:cubicBezTo>
                    <a:pt x="27808" y="37694"/>
                    <a:pt x="27439" y="37683"/>
                    <a:pt x="27087" y="37661"/>
                  </a:cubicBezTo>
                  <a:cubicBezTo>
                    <a:pt x="25752" y="37561"/>
                    <a:pt x="23117" y="36494"/>
                    <a:pt x="22150" y="35560"/>
                  </a:cubicBezTo>
                  <a:cubicBezTo>
                    <a:pt x="21483" y="34926"/>
                    <a:pt x="21349" y="32624"/>
                    <a:pt x="20582" y="32191"/>
                  </a:cubicBezTo>
                  <a:cubicBezTo>
                    <a:pt x="19597" y="31613"/>
                    <a:pt x="18310" y="31373"/>
                    <a:pt x="17002" y="31373"/>
                  </a:cubicBezTo>
                  <a:cubicBezTo>
                    <a:pt x="15740" y="31373"/>
                    <a:pt x="14458" y="31597"/>
                    <a:pt x="13410" y="31957"/>
                  </a:cubicBezTo>
                  <a:cubicBezTo>
                    <a:pt x="9641" y="33191"/>
                    <a:pt x="5037" y="36760"/>
                    <a:pt x="2936" y="40296"/>
                  </a:cubicBezTo>
                  <a:cubicBezTo>
                    <a:pt x="2169" y="41531"/>
                    <a:pt x="2936" y="44933"/>
                    <a:pt x="2169" y="46201"/>
                  </a:cubicBezTo>
                  <a:cubicBezTo>
                    <a:pt x="1935" y="46601"/>
                    <a:pt x="834" y="46801"/>
                    <a:pt x="634" y="47235"/>
                  </a:cubicBezTo>
                  <a:cubicBezTo>
                    <a:pt x="1" y="48469"/>
                    <a:pt x="167" y="51671"/>
                    <a:pt x="868" y="52872"/>
                  </a:cubicBezTo>
                  <a:cubicBezTo>
                    <a:pt x="2135" y="55107"/>
                    <a:pt x="4937" y="57309"/>
                    <a:pt x="7239" y="58109"/>
                  </a:cubicBezTo>
                  <a:cubicBezTo>
                    <a:pt x="7893" y="58333"/>
                    <a:pt x="8610" y="58410"/>
                    <a:pt x="9359" y="58410"/>
                  </a:cubicBezTo>
                  <a:cubicBezTo>
                    <a:pt x="11059" y="58410"/>
                    <a:pt x="12932" y="58011"/>
                    <a:pt x="14650" y="58011"/>
                  </a:cubicBezTo>
                  <a:cubicBezTo>
                    <a:pt x="15225" y="58011"/>
                    <a:pt x="15784" y="58056"/>
                    <a:pt x="16312" y="58176"/>
                  </a:cubicBezTo>
                  <a:cubicBezTo>
                    <a:pt x="17179" y="58376"/>
                    <a:pt x="19081" y="59443"/>
                    <a:pt x="19581" y="60277"/>
                  </a:cubicBezTo>
                  <a:cubicBezTo>
                    <a:pt x="20215" y="61378"/>
                    <a:pt x="19248" y="64347"/>
                    <a:pt x="19848" y="65481"/>
                  </a:cubicBezTo>
                  <a:cubicBezTo>
                    <a:pt x="20348" y="66415"/>
                    <a:pt x="23050" y="66382"/>
                    <a:pt x="23417" y="67282"/>
                  </a:cubicBezTo>
                  <a:cubicBezTo>
                    <a:pt x="24818" y="70551"/>
                    <a:pt x="21516" y="74954"/>
                    <a:pt x="22016" y="78457"/>
                  </a:cubicBezTo>
                  <a:cubicBezTo>
                    <a:pt x="22183" y="79658"/>
                    <a:pt x="24018" y="81493"/>
                    <a:pt x="24184" y="82593"/>
                  </a:cubicBezTo>
                  <a:cubicBezTo>
                    <a:pt x="24518" y="84661"/>
                    <a:pt x="23351" y="87463"/>
                    <a:pt x="24151" y="89331"/>
                  </a:cubicBezTo>
                  <a:cubicBezTo>
                    <a:pt x="24528" y="90204"/>
                    <a:pt x="26205" y="90693"/>
                    <a:pt x="27568" y="90693"/>
                  </a:cubicBezTo>
                  <a:cubicBezTo>
                    <a:pt x="28134" y="90693"/>
                    <a:pt x="28645" y="90608"/>
                    <a:pt x="28988" y="90432"/>
                  </a:cubicBezTo>
                  <a:cubicBezTo>
                    <a:pt x="31490" y="89131"/>
                    <a:pt x="34258" y="85929"/>
                    <a:pt x="35426" y="83394"/>
                  </a:cubicBezTo>
                  <a:cubicBezTo>
                    <a:pt x="36493" y="81092"/>
                    <a:pt x="35593" y="77490"/>
                    <a:pt x="36760" y="75455"/>
                  </a:cubicBezTo>
                  <a:cubicBezTo>
                    <a:pt x="37694" y="73820"/>
                    <a:pt x="40763" y="73053"/>
                    <a:pt x="41764" y="71419"/>
                  </a:cubicBezTo>
                  <a:cubicBezTo>
                    <a:pt x="43265" y="68984"/>
                    <a:pt x="42097" y="64514"/>
                    <a:pt x="43532" y="61979"/>
                  </a:cubicBezTo>
                  <a:cubicBezTo>
                    <a:pt x="44632" y="59977"/>
                    <a:pt x="47835" y="58810"/>
                    <a:pt x="48902" y="56741"/>
                  </a:cubicBezTo>
                  <a:cubicBezTo>
                    <a:pt x="49302" y="55908"/>
                    <a:pt x="49102" y="53439"/>
                    <a:pt x="48502" y="52972"/>
                  </a:cubicBezTo>
                  <a:cubicBezTo>
                    <a:pt x="47034" y="51771"/>
                    <a:pt x="43598" y="52605"/>
                    <a:pt x="42197" y="51304"/>
                  </a:cubicBezTo>
                  <a:cubicBezTo>
                    <a:pt x="41597" y="50737"/>
                    <a:pt x="42498" y="48135"/>
                    <a:pt x="42097" y="47201"/>
                  </a:cubicBezTo>
                  <a:cubicBezTo>
                    <a:pt x="41764" y="46334"/>
                    <a:pt x="39862" y="45300"/>
                    <a:pt x="39562" y="44399"/>
                  </a:cubicBezTo>
                  <a:cubicBezTo>
                    <a:pt x="39229" y="43432"/>
                    <a:pt x="39062" y="40997"/>
                    <a:pt x="39829" y="40296"/>
                  </a:cubicBezTo>
                  <a:cubicBezTo>
                    <a:pt x="39980" y="40161"/>
                    <a:pt x="40286" y="40107"/>
                    <a:pt x="40612" y="40107"/>
                  </a:cubicBezTo>
                  <a:cubicBezTo>
                    <a:pt x="41007" y="40107"/>
                    <a:pt x="41429" y="40187"/>
                    <a:pt x="41630" y="40296"/>
                  </a:cubicBezTo>
                  <a:cubicBezTo>
                    <a:pt x="43665" y="41430"/>
                    <a:pt x="45366" y="43899"/>
                    <a:pt x="46033" y="46167"/>
                  </a:cubicBezTo>
                  <a:cubicBezTo>
                    <a:pt x="46267" y="46901"/>
                    <a:pt x="45199" y="48769"/>
                    <a:pt x="45633" y="49470"/>
                  </a:cubicBezTo>
                  <a:cubicBezTo>
                    <a:pt x="45927" y="49910"/>
                    <a:pt x="47021" y="50221"/>
                    <a:pt x="47689" y="50221"/>
                  </a:cubicBezTo>
                  <a:cubicBezTo>
                    <a:pt x="47780" y="50221"/>
                    <a:pt x="47863" y="50215"/>
                    <a:pt x="47935" y="50203"/>
                  </a:cubicBezTo>
                  <a:cubicBezTo>
                    <a:pt x="50503" y="49770"/>
                    <a:pt x="54973" y="47868"/>
                    <a:pt x="55373" y="45834"/>
                  </a:cubicBezTo>
                  <a:cubicBezTo>
                    <a:pt x="55907" y="43365"/>
                    <a:pt x="49169" y="40563"/>
                    <a:pt x="49869" y="37795"/>
                  </a:cubicBezTo>
                  <a:cubicBezTo>
                    <a:pt x="49993" y="37337"/>
                    <a:pt x="51009" y="37130"/>
                    <a:pt x="52087" y="37130"/>
                  </a:cubicBezTo>
                  <a:cubicBezTo>
                    <a:pt x="53052" y="37130"/>
                    <a:pt x="54067" y="37295"/>
                    <a:pt x="54539" y="37594"/>
                  </a:cubicBezTo>
                  <a:cubicBezTo>
                    <a:pt x="55240" y="38061"/>
                    <a:pt x="55173" y="39996"/>
                    <a:pt x="55674" y="40597"/>
                  </a:cubicBezTo>
                  <a:cubicBezTo>
                    <a:pt x="57041" y="42198"/>
                    <a:pt x="59209" y="43298"/>
                    <a:pt x="61144" y="44299"/>
                  </a:cubicBezTo>
                  <a:cubicBezTo>
                    <a:pt x="62045" y="44800"/>
                    <a:pt x="64480" y="44933"/>
                    <a:pt x="64980" y="45767"/>
                  </a:cubicBezTo>
                  <a:cubicBezTo>
                    <a:pt x="65647" y="46834"/>
                    <a:pt x="63713" y="49736"/>
                    <a:pt x="64080" y="50871"/>
                  </a:cubicBezTo>
                  <a:cubicBezTo>
                    <a:pt x="64613" y="52372"/>
                    <a:pt x="65414" y="53773"/>
                    <a:pt x="66448" y="55007"/>
                  </a:cubicBezTo>
                  <a:cubicBezTo>
                    <a:pt x="67015" y="51705"/>
                    <a:pt x="67282" y="48402"/>
                    <a:pt x="67282" y="45066"/>
                  </a:cubicBezTo>
                  <a:cubicBezTo>
                    <a:pt x="67315" y="27821"/>
                    <a:pt x="59643" y="11442"/>
                    <a:pt x="46400" y="401"/>
                  </a:cubicBezTo>
                  <a:cubicBezTo>
                    <a:pt x="45833" y="835"/>
                    <a:pt x="45466" y="1435"/>
                    <a:pt x="45366" y="2136"/>
                  </a:cubicBezTo>
                  <a:cubicBezTo>
                    <a:pt x="45333" y="2636"/>
                    <a:pt x="46300" y="3970"/>
                    <a:pt x="46167" y="4404"/>
                  </a:cubicBezTo>
                  <a:cubicBezTo>
                    <a:pt x="45946" y="5166"/>
                    <a:pt x="44585" y="5746"/>
                    <a:pt x="43403" y="5746"/>
                  </a:cubicBezTo>
                  <a:cubicBezTo>
                    <a:pt x="42980" y="5746"/>
                    <a:pt x="42581" y="5672"/>
                    <a:pt x="42264" y="5505"/>
                  </a:cubicBezTo>
                  <a:cubicBezTo>
                    <a:pt x="41897" y="5305"/>
                    <a:pt x="41564" y="4170"/>
                    <a:pt x="41197" y="3937"/>
                  </a:cubicBezTo>
                  <a:cubicBezTo>
                    <a:pt x="40538" y="3483"/>
                    <a:pt x="39623" y="3363"/>
                    <a:pt x="38678" y="3363"/>
                  </a:cubicBezTo>
                  <a:cubicBezTo>
                    <a:pt x="37622" y="3363"/>
                    <a:pt x="36530" y="3513"/>
                    <a:pt x="35722" y="3513"/>
                  </a:cubicBezTo>
                  <a:cubicBezTo>
                    <a:pt x="35606" y="3513"/>
                    <a:pt x="35496" y="3510"/>
                    <a:pt x="35392" y="3503"/>
                  </a:cubicBezTo>
                  <a:cubicBezTo>
                    <a:pt x="35217" y="3512"/>
                    <a:pt x="35044" y="3516"/>
                    <a:pt x="34872" y="3516"/>
                  </a:cubicBezTo>
                  <a:cubicBezTo>
                    <a:pt x="34356" y="3516"/>
                    <a:pt x="33850" y="3478"/>
                    <a:pt x="33324" y="3403"/>
                  </a:cubicBezTo>
                  <a:cubicBezTo>
                    <a:pt x="30856" y="2636"/>
                    <a:pt x="28321" y="101"/>
                    <a:pt x="25819" y="1"/>
                  </a:cubicBezTo>
                  <a:cubicBezTo>
                    <a:pt x="25807" y="1"/>
                    <a:pt x="25795" y="0"/>
                    <a:pt x="25783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84;p30">
              <a:extLst>
                <a:ext uri="{FF2B5EF4-FFF2-40B4-BE49-F238E27FC236}">
                  <a16:creationId xmlns:a16="http://schemas.microsoft.com/office/drawing/2014/main" id="{A0511DA6-1FD8-E4CB-C0F1-66D8148EE956}"/>
                </a:ext>
              </a:extLst>
            </p:cNvPr>
            <p:cNvSpPr/>
            <p:nvPr/>
          </p:nvSpPr>
          <p:spPr>
            <a:xfrm>
              <a:off x="3580863" y="2828512"/>
              <a:ext cx="586171" cy="795318"/>
            </a:xfrm>
            <a:custGeom>
              <a:avLst/>
              <a:gdLst/>
              <a:ahLst/>
              <a:cxnLst/>
              <a:rect l="l" t="t" r="r" b="b"/>
              <a:pathLst>
                <a:path w="33192" h="45035" extrusionOk="0">
                  <a:moveTo>
                    <a:pt x="9201" y="0"/>
                  </a:moveTo>
                  <a:cubicBezTo>
                    <a:pt x="6930" y="0"/>
                    <a:pt x="4289" y="932"/>
                    <a:pt x="2018" y="932"/>
                  </a:cubicBezTo>
                  <a:cubicBezTo>
                    <a:pt x="1301" y="932"/>
                    <a:pt x="621" y="839"/>
                    <a:pt x="1" y="595"/>
                  </a:cubicBezTo>
                  <a:lnTo>
                    <a:pt x="1" y="1796"/>
                  </a:lnTo>
                  <a:lnTo>
                    <a:pt x="1" y="2096"/>
                  </a:lnTo>
                  <a:cubicBezTo>
                    <a:pt x="568" y="2363"/>
                    <a:pt x="1035" y="2796"/>
                    <a:pt x="1335" y="3363"/>
                  </a:cubicBezTo>
                  <a:cubicBezTo>
                    <a:pt x="1569" y="4031"/>
                    <a:pt x="1168" y="5532"/>
                    <a:pt x="635" y="5965"/>
                  </a:cubicBezTo>
                  <a:cubicBezTo>
                    <a:pt x="501" y="6065"/>
                    <a:pt x="335" y="6099"/>
                    <a:pt x="168" y="6099"/>
                  </a:cubicBezTo>
                  <a:cubicBezTo>
                    <a:pt x="301" y="7767"/>
                    <a:pt x="468" y="9401"/>
                    <a:pt x="735" y="11036"/>
                  </a:cubicBezTo>
                  <a:cubicBezTo>
                    <a:pt x="2336" y="12036"/>
                    <a:pt x="4437" y="12704"/>
                    <a:pt x="5505" y="14105"/>
                  </a:cubicBezTo>
                  <a:cubicBezTo>
                    <a:pt x="6139" y="14938"/>
                    <a:pt x="4771" y="16940"/>
                    <a:pt x="5505" y="17774"/>
                  </a:cubicBezTo>
                  <a:cubicBezTo>
                    <a:pt x="6939" y="19408"/>
                    <a:pt x="10175" y="19542"/>
                    <a:pt x="11776" y="20976"/>
                  </a:cubicBezTo>
                  <a:cubicBezTo>
                    <a:pt x="15545" y="24379"/>
                    <a:pt x="16146" y="31217"/>
                    <a:pt x="20349" y="35086"/>
                  </a:cubicBezTo>
                  <a:cubicBezTo>
                    <a:pt x="21083" y="35787"/>
                    <a:pt x="22851" y="36420"/>
                    <a:pt x="23584" y="37121"/>
                  </a:cubicBezTo>
                  <a:cubicBezTo>
                    <a:pt x="24585" y="38122"/>
                    <a:pt x="25019" y="39956"/>
                    <a:pt x="26086" y="40890"/>
                  </a:cubicBezTo>
                  <a:cubicBezTo>
                    <a:pt x="27898" y="42476"/>
                    <a:pt x="30934" y="45034"/>
                    <a:pt x="32698" y="45034"/>
                  </a:cubicBezTo>
                  <a:cubicBezTo>
                    <a:pt x="32752" y="45034"/>
                    <a:pt x="32806" y="45032"/>
                    <a:pt x="32858" y="45027"/>
                  </a:cubicBezTo>
                  <a:cubicBezTo>
                    <a:pt x="33191" y="45027"/>
                    <a:pt x="31990" y="42358"/>
                    <a:pt x="30990" y="41291"/>
                  </a:cubicBezTo>
                  <a:cubicBezTo>
                    <a:pt x="30256" y="40490"/>
                    <a:pt x="28521" y="40123"/>
                    <a:pt x="27721" y="39356"/>
                  </a:cubicBezTo>
                  <a:cubicBezTo>
                    <a:pt x="25553" y="37321"/>
                    <a:pt x="23017" y="34052"/>
                    <a:pt x="22784" y="31450"/>
                  </a:cubicBezTo>
                  <a:cubicBezTo>
                    <a:pt x="22517" y="28415"/>
                    <a:pt x="28388" y="27080"/>
                    <a:pt x="28688" y="23711"/>
                  </a:cubicBezTo>
                  <a:cubicBezTo>
                    <a:pt x="28822" y="22511"/>
                    <a:pt x="25886" y="19308"/>
                    <a:pt x="26120" y="18041"/>
                  </a:cubicBezTo>
                  <a:cubicBezTo>
                    <a:pt x="26353" y="16773"/>
                    <a:pt x="29622" y="15472"/>
                    <a:pt x="29455" y="14105"/>
                  </a:cubicBezTo>
                  <a:cubicBezTo>
                    <a:pt x="29155" y="11303"/>
                    <a:pt x="26186" y="8134"/>
                    <a:pt x="23851" y="6633"/>
                  </a:cubicBezTo>
                  <a:cubicBezTo>
                    <a:pt x="23387" y="6339"/>
                    <a:pt x="22600" y="6288"/>
                    <a:pt x="21736" y="6288"/>
                  </a:cubicBezTo>
                  <a:cubicBezTo>
                    <a:pt x="21270" y="6288"/>
                    <a:pt x="20781" y="6303"/>
                    <a:pt x="20308" y="6303"/>
                  </a:cubicBezTo>
                  <a:cubicBezTo>
                    <a:pt x="19270" y="6303"/>
                    <a:pt x="18312" y="6230"/>
                    <a:pt x="17847" y="5765"/>
                  </a:cubicBezTo>
                  <a:cubicBezTo>
                    <a:pt x="17313" y="5265"/>
                    <a:pt x="18147" y="3630"/>
                    <a:pt x="17614" y="3163"/>
                  </a:cubicBezTo>
                  <a:cubicBezTo>
                    <a:pt x="17432" y="3000"/>
                    <a:pt x="17145" y="2945"/>
                    <a:pt x="16806" y="2945"/>
                  </a:cubicBezTo>
                  <a:cubicBezTo>
                    <a:pt x="16110" y="2945"/>
                    <a:pt x="15195" y="3176"/>
                    <a:pt x="14520" y="3176"/>
                  </a:cubicBezTo>
                  <a:cubicBezTo>
                    <a:pt x="14312" y="3176"/>
                    <a:pt x="14126" y="3154"/>
                    <a:pt x="13978" y="3097"/>
                  </a:cubicBezTo>
                  <a:cubicBezTo>
                    <a:pt x="13010" y="2696"/>
                    <a:pt x="11943" y="595"/>
                    <a:pt x="11009" y="261"/>
                  </a:cubicBezTo>
                  <a:cubicBezTo>
                    <a:pt x="10446" y="74"/>
                    <a:pt x="9838" y="0"/>
                    <a:pt x="920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85;p30">
              <a:extLst>
                <a:ext uri="{FF2B5EF4-FFF2-40B4-BE49-F238E27FC236}">
                  <a16:creationId xmlns:a16="http://schemas.microsoft.com/office/drawing/2014/main" id="{76981C39-C54F-2BAF-F0D8-3D2C2248A87D}"/>
                </a:ext>
              </a:extLst>
            </p:cNvPr>
            <p:cNvSpPr/>
            <p:nvPr/>
          </p:nvSpPr>
          <p:spPr>
            <a:xfrm>
              <a:off x="3603256" y="2169859"/>
              <a:ext cx="474242" cy="508431"/>
            </a:xfrm>
            <a:custGeom>
              <a:avLst/>
              <a:gdLst/>
              <a:ahLst/>
              <a:cxnLst/>
              <a:rect l="l" t="t" r="r" b="b"/>
              <a:pathLst>
                <a:path w="26854" h="28790" extrusionOk="0">
                  <a:moveTo>
                    <a:pt x="21774" y="1"/>
                  </a:moveTo>
                  <a:cubicBezTo>
                    <a:pt x="19535" y="1"/>
                    <a:pt x="15512" y="1160"/>
                    <a:pt x="14211" y="1799"/>
                  </a:cubicBezTo>
                  <a:cubicBezTo>
                    <a:pt x="13143" y="2366"/>
                    <a:pt x="10842" y="4568"/>
                    <a:pt x="9741" y="5102"/>
                  </a:cubicBezTo>
                  <a:cubicBezTo>
                    <a:pt x="4971" y="11673"/>
                    <a:pt x="1668" y="19178"/>
                    <a:pt x="1" y="27117"/>
                  </a:cubicBezTo>
                  <a:cubicBezTo>
                    <a:pt x="234" y="27751"/>
                    <a:pt x="468" y="28485"/>
                    <a:pt x="901" y="28685"/>
                  </a:cubicBezTo>
                  <a:cubicBezTo>
                    <a:pt x="1060" y="28749"/>
                    <a:pt x="1348" y="28790"/>
                    <a:pt x="1639" y="28790"/>
                  </a:cubicBezTo>
                  <a:cubicBezTo>
                    <a:pt x="1957" y="28790"/>
                    <a:pt x="2279" y="28741"/>
                    <a:pt x="2436" y="28619"/>
                  </a:cubicBezTo>
                  <a:cubicBezTo>
                    <a:pt x="3203" y="28018"/>
                    <a:pt x="2536" y="26150"/>
                    <a:pt x="3136" y="25483"/>
                  </a:cubicBezTo>
                  <a:cubicBezTo>
                    <a:pt x="5738" y="22681"/>
                    <a:pt x="10975" y="22881"/>
                    <a:pt x="13410" y="19879"/>
                  </a:cubicBezTo>
                  <a:cubicBezTo>
                    <a:pt x="14077" y="19045"/>
                    <a:pt x="13043" y="16877"/>
                    <a:pt x="13944" y="16243"/>
                  </a:cubicBezTo>
                  <a:cubicBezTo>
                    <a:pt x="14539" y="15837"/>
                    <a:pt x="15201" y="15685"/>
                    <a:pt x="15900" y="15685"/>
                  </a:cubicBezTo>
                  <a:cubicBezTo>
                    <a:pt x="17998" y="15685"/>
                    <a:pt x="20428" y="17056"/>
                    <a:pt x="22371" y="17056"/>
                  </a:cubicBezTo>
                  <a:cubicBezTo>
                    <a:pt x="22975" y="17056"/>
                    <a:pt x="23532" y="16923"/>
                    <a:pt x="24018" y="16577"/>
                  </a:cubicBezTo>
                  <a:cubicBezTo>
                    <a:pt x="25519" y="15509"/>
                    <a:pt x="26853" y="11740"/>
                    <a:pt x="26153" y="10039"/>
                  </a:cubicBezTo>
                  <a:cubicBezTo>
                    <a:pt x="26130" y="9988"/>
                    <a:pt x="26066" y="9968"/>
                    <a:pt x="25974" y="9968"/>
                  </a:cubicBezTo>
                  <a:cubicBezTo>
                    <a:pt x="25592" y="9968"/>
                    <a:pt x="24720" y="10317"/>
                    <a:pt x="24283" y="10317"/>
                  </a:cubicBezTo>
                  <a:cubicBezTo>
                    <a:pt x="24198" y="10317"/>
                    <a:pt x="24130" y="10304"/>
                    <a:pt x="24084" y="10272"/>
                  </a:cubicBezTo>
                  <a:cubicBezTo>
                    <a:pt x="23417" y="9772"/>
                    <a:pt x="24518" y="6836"/>
                    <a:pt x="23918" y="6636"/>
                  </a:cubicBezTo>
                  <a:cubicBezTo>
                    <a:pt x="23647" y="6543"/>
                    <a:pt x="23349" y="6501"/>
                    <a:pt x="23030" y="6501"/>
                  </a:cubicBezTo>
                  <a:cubicBezTo>
                    <a:pt x="21305" y="6501"/>
                    <a:pt x="19000" y="7726"/>
                    <a:pt x="17480" y="8571"/>
                  </a:cubicBezTo>
                  <a:cubicBezTo>
                    <a:pt x="16979" y="8838"/>
                    <a:pt x="16079" y="9972"/>
                    <a:pt x="15612" y="10105"/>
                  </a:cubicBezTo>
                  <a:cubicBezTo>
                    <a:pt x="15430" y="10164"/>
                    <a:pt x="15217" y="10191"/>
                    <a:pt x="14993" y="10191"/>
                  </a:cubicBezTo>
                  <a:cubicBezTo>
                    <a:pt x="13942" y="10191"/>
                    <a:pt x="12637" y="9604"/>
                    <a:pt x="13077" y="8971"/>
                  </a:cubicBezTo>
                  <a:cubicBezTo>
                    <a:pt x="14277" y="7303"/>
                    <a:pt x="17446" y="6903"/>
                    <a:pt x="19148" y="5569"/>
                  </a:cubicBezTo>
                  <a:cubicBezTo>
                    <a:pt x="20682" y="4368"/>
                    <a:pt x="23351" y="1933"/>
                    <a:pt x="23317" y="699"/>
                  </a:cubicBezTo>
                  <a:cubicBezTo>
                    <a:pt x="23307" y="195"/>
                    <a:pt x="22690" y="1"/>
                    <a:pt x="21774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86;p30">
              <a:extLst>
                <a:ext uri="{FF2B5EF4-FFF2-40B4-BE49-F238E27FC236}">
                  <a16:creationId xmlns:a16="http://schemas.microsoft.com/office/drawing/2014/main" id="{3B1C32F4-F088-741F-5D76-4CB4734E92F2}"/>
                </a:ext>
              </a:extLst>
            </p:cNvPr>
            <p:cNvSpPr/>
            <p:nvPr/>
          </p:nvSpPr>
          <p:spPr>
            <a:xfrm>
              <a:off x="4015610" y="1972459"/>
              <a:ext cx="382922" cy="368794"/>
            </a:xfrm>
            <a:custGeom>
              <a:avLst/>
              <a:gdLst/>
              <a:ahLst/>
              <a:cxnLst/>
              <a:rect l="l" t="t" r="r" b="b"/>
              <a:pathLst>
                <a:path w="21683" h="20883" extrusionOk="0">
                  <a:moveTo>
                    <a:pt x="17671" y="0"/>
                  </a:moveTo>
                  <a:cubicBezTo>
                    <a:pt x="17651" y="0"/>
                    <a:pt x="17632" y="1"/>
                    <a:pt x="17613" y="1"/>
                  </a:cubicBezTo>
                  <a:cubicBezTo>
                    <a:pt x="13477" y="202"/>
                    <a:pt x="8473" y="3204"/>
                    <a:pt x="5204" y="5972"/>
                  </a:cubicBezTo>
                  <a:cubicBezTo>
                    <a:pt x="4537" y="6539"/>
                    <a:pt x="3703" y="7940"/>
                    <a:pt x="3403" y="8541"/>
                  </a:cubicBezTo>
                  <a:cubicBezTo>
                    <a:pt x="2836" y="9642"/>
                    <a:pt x="3169" y="11309"/>
                    <a:pt x="2569" y="12477"/>
                  </a:cubicBezTo>
                  <a:cubicBezTo>
                    <a:pt x="2169" y="13278"/>
                    <a:pt x="1" y="15045"/>
                    <a:pt x="1" y="15679"/>
                  </a:cubicBezTo>
                  <a:cubicBezTo>
                    <a:pt x="1" y="16000"/>
                    <a:pt x="352" y="16093"/>
                    <a:pt x="847" y="16093"/>
                  </a:cubicBezTo>
                  <a:cubicBezTo>
                    <a:pt x="1542" y="16093"/>
                    <a:pt x="2521" y="15909"/>
                    <a:pt x="3211" y="15909"/>
                  </a:cubicBezTo>
                  <a:cubicBezTo>
                    <a:pt x="3514" y="15909"/>
                    <a:pt x="3760" y="15944"/>
                    <a:pt x="3903" y="16046"/>
                  </a:cubicBezTo>
                  <a:cubicBezTo>
                    <a:pt x="4671" y="16613"/>
                    <a:pt x="4671" y="19349"/>
                    <a:pt x="5471" y="20049"/>
                  </a:cubicBezTo>
                  <a:cubicBezTo>
                    <a:pt x="5822" y="20346"/>
                    <a:pt x="6740" y="20883"/>
                    <a:pt x="7449" y="20883"/>
                  </a:cubicBezTo>
                  <a:cubicBezTo>
                    <a:pt x="7617" y="20883"/>
                    <a:pt x="7772" y="20853"/>
                    <a:pt x="7906" y="20783"/>
                  </a:cubicBezTo>
                  <a:cubicBezTo>
                    <a:pt x="10375" y="19449"/>
                    <a:pt x="11409" y="15446"/>
                    <a:pt x="13544" y="13778"/>
                  </a:cubicBezTo>
                  <a:cubicBezTo>
                    <a:pt x="15412" y="12310"/>
                    <a:pt x="18881" y="12310"/>
                    <a:pt x="20448" y="10442"/>
                  </a:cubicBezTo>
                  <a:cubicBezTo>
                    <a:pt x="21483" y="9208"/>
                    <a:pt x="21683" y="5672"/>
                    <a:pt x="21483" y="4505"/>
                  </a:cubicBezTo>
                  <a:cubicBezTo>
                    <a:pt x="21153" y="2529"/>
                    <a:pt x="19166" y="0"/>
                    <a:pt x="17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87;p30">
              <a:extLst>
                <a:ext uri="{FF2B5EF4-FFF2-40B4-BE49-F238E27FC236}">
                  <a16:creationId xmlns:a16="http://schemas.microsoft.com/office/drawing/2014/main" id="{EAACFB9B-4B3A-D1B6-EBF7-F5BA9D75F128}"/>
                </a:ext>
              </a:extLst>
            </p:cNvPr>
            <p:cNvSpPr/>
            <p:nvPr/>
          </p:nvSpPr>
          <p:spPr>
            <a:xfrm>
              <a:off x="5180796" y="3310709"/>
              <a:ext cx="120194" cy="186331"/>
            </a:xfrm>
            <a:custGeom>
              <a:avLst/>
              <a:gdLst/>
              <a:ahLst/>
              <a:cxnLst/>
              <a:rect l="l" t="t" r="r" b="b"/>
              <a:pathLst>
                <a:path w="6806" h="10551" extrusionOk="0">
                  <a:moveTo>
                    <a:pt x="4808" y="1"/>
                  </a:moveTo>
                  <a:cubicBezTo>
                    <a:pt x="4566" y="1"/>
                    <a:pt x="4329" y="40"/>
                    <a:pt x="4104" y="142"/>
                  </a:cubicBezTo>
                  <a:cubicBezTo>
                    <a:pt x="3170" y="676"/>
                    <a:pt x="1769" y="2778"/>
                    <a:pt x="1269" y="3812"/>
                  </a:cubicBezTo>
                  <a:cubicBezTo>
                    <a:pt x="701" y="4979"/>
                    <a:pt x="1" y="7548"/>
                    <a:pt x="68" y="8648"/>
                  </a:cubicBezTo>
                  <a:cubicBezTo>
                    <a:pt x="101" y="9249"/>
                    <a:pt x="435" y="10483"/>
                    <a:pt x="968" y="10550"/>
                  </a:cubicBezTo>
                  <a:cubicBezTo>
                    <a:pt x="976" y="10551"/>
                    <a:pt x="984" y="10551"/>
                    <a:pt x="993" y="10551"/>
                  </a:cubicBezTo>
                  <a:cubicBezTo>
                    <a:pt x="1379" y="10551"/>
                    <a:pt x="2377" y="9807"/>
                    <a:pt x="2736" y="9382"/>
                  </a:cubicBezTo>
                  <a:cubicBezTo>
                    <a:pt x="4571" y="7181"/>
                    <a:pt x="6806" y="3712"/>
                    <a:pt x="6639" y="943"/>
                  </a:cubicBezTo>
                  <a:cubicBezTo>
                    <a:pt x="6606" y="543"/>
                    <a:pt x="5705" y="176"/>
                    <a:pt x="5271" y="42"/>
                  </a:cubicBezTo>
                  <a:cubicBezTo>
                    <a:pt x="5116" y="16"/>
                    <a:pt x="4961" y="1"/>
                    <a:pt x="4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88;p30">
              <a:extLst>
                <a:ext uri="{FF2B5EF4-FFF2-40B4-BE49-F238E27FC236}">
                  <a16:creationId xmlns:a16="http://schemas.microsoft.com/office/drawing/2014/main" id="{55C024CE-C1DF-1ABF-93D9-DFF4F5AD93C0}"/>
                </a:ext>
              </a:extLst>
            </p:cNvPr>
            <p:cNvSpPr/>
            <p:nvPr/>
          </p:nvSpPr>
          <p:spPr>
            <a:xfrm>
              <a:off x="4604684" y="2262590"/>
              <a:ext cx="110764" cy="110852"/>
            </a:xfrm>
            <a:custGeom>
              <a:avLst/>
              <a:gdLst/>
              <a:ahLst/>
              <a:cxnLst/>
              <a:rect l="l" t="t" r="r" b="b"/>
              <a:pathLst>
                <a:path w="6272" h="6277" extrusionOk="0">
                  <a:moveTo>
                    <a:pt x="4747" y="0"/>
                  </a:moveTo>
                  <a:cubicBezTo>
                    <a:pt x="4359" y="0"/>
                    <a:pt x="3947" y="93"/>
                    <a:pt x="3737" y="251"/>
                  </a:cubicBezTo>
                  <a:cubicBezTo>
                    <a:pt x="3236" y="685"/>
                    <a:pt x="3370" y="2419"/>
                    <a:pt x="2869" y="2886"/>
                  </a:cubicBezTo>
                  <a:cubicBezTo>
                    <a:pt x="2724" y="3012"/>
                    <a:pt x="2504" y="3048"/>
                    <a:pt x="2253" y="3048"/>
                  </a:cubicBezTo>
                  <a:cubicBezTo>
                    <a:pt x="1916" y="3048"/>
                    <a:pt x="1523" y="2982"/>
                    <a:pt x="1186" y="2982"/>
                  </a:cubicBezTo>
                  <a:cubicBezTo>
                    <a:pt x="911" y="2982"/>
                    <a:pt x="673" y="3026"/>
                    <a:pt x="534" y="3186"/>
                  </a:cubicBezTo>
                  <a:cubicBezTo>
                    <a:pt x="101" y="3687"/>
                    <a:pt x="1" y="5255"/>
                    <a:pt x="334" y="5755"/>
                  </a:cubicBezTo>
                  <a:cubicBezTo>
                    <a:pt x="600" y="6154"/>
                    <a:pt x="1543" y="6277"/>
                    <a:pt x="2219" y="6277"/>
                  </a:cubicBezTo>
                  <a:cubicBezTo>
                    <a:pt x="2392" y="6277"/>
                    <a:pt x="2547" y="6269"/>
                    <a:pt x="2669" y="6255"/>
                  </a:cubicBezTo>
                  <a:cubicBezTo>
                    <a:pt x="3370" y="6189"/>
                    <a:pt x="4904" y="5788"/>
                    <a:pt x="5338" y="5188"/>
                  </a:cubicBezTo>
                  <a:cubicBezTo>
                    <a:pt x="6038" y="4154"/>
                    <a:pt x="6272" y="1118"/>
                    <a:pt x="5571" y="251"/>
                  </a:cubicBezTo>
                  <a:cubicBezTo>
                    <a:pt x="5429" y="77"/>
                    <a:pt x="5098" y="0"/>
                    <a:pt x="4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89;p30">
              <a:extLst>
                <a:ext uri="{FF2B5EF4-FFF2-40B4-BE49-F238E27FC236}">
                  <a16:creationId xmlns:a16="http://schemas.microsoft.com/office/drawing/2014/main" id="{714B6585-EDB6-B451-B625-831B153CA084}"/>
                </a:ext>
              </a:extLst>
            </p:cNvPr>
            <p:cNvSpPr/>
            <p:nvPr/>
          </p:nvSpPr>
          <p:spPr>
            <a:xfrm>
              <a:off x="4444458" y="2065543"/>
              <a:ext cx="1188801" cy="1601638"/>
            </a:xfrm>
            <a:custGeom>
              <a:avLst/>
              <a:gdLst/>
              <a:ahLst/>
              <a:cxnLst/>
              <a:rect l="l" t="t" r="r" b="b"/>
              <a:pathLst>
                <a:path w="67316" h="90693" extrusionOk="0">
                  <a:moveTo>
                    <a:pt x="25783" y="0"/>
                  </a:moveTo>
                  <a:cubicBezTo>
                    <a:pt x="24500" y="0"/>
                    <a:pt x="21774" y="1748"/>
                    <a:pt x="20882" y="3036"/>
                  </a:cubicBezTo>
                  <a:cubicBezTo>
                    <a:pt x="19681" y="4904"/>
                    <a:pt x="19014" y="7073"/>
                    <a:pt x="18947" y="9307"/>
                  </a:cubicBezTo>
                  <a:cubicBezTo>
                    <a:pt x="18947" y="10241"/>
                    <a:pt x="19781" y="12176"/>
                    <a:pt x="20515" y="12677"/>
                  </a:cubicBezTo>
                  <a:cubicBezTo>
                    <a:pt x="20905" y="12942"/>
                    <a:pt x="21661" y="13095"/>
                    <a:pt x="22390" y="13095"/>
                  </a:cubicBezTo>
                  <a:cubicBezTo>
                    <a:pt x="23034" y="13095"/>
                    <a:pt x="23656" y="12976"/>
                    <a:pt x="23984" y="12710"/>
                  </a:cubicBezTo>
                  <a:cubicBezTo>
                    <a:pt x="24451" y="12276"/>
                    <a:pt x="24184" y="10608"/>
                    <a:pt x="24551" y="10108"/>
                  </a:cubicBezTo>
                  <a:cubicBezTo>
                    <a:pt x="24852" y="9698"/>
                    <a:pt x="25961" y="8996"/>
                    <a:pt x="26608" y="8996"/>
                  </a:cubicBezTo>
                  <a:cubicBezTo>
                    <a:pt x="26750" y="8996"/>
                    <a:pt x="26869" y="9029"/>
                    <a:pt x="26953" y="9107"/>
                  </a:cubicBezTo>
                  <a:cubicBezTo>
                    <a:pt x="28321" y="10408"/>
                    <a:pt x="28654" y="14044"/>
                    <a:pt x="27820" y="15612"/>
                  </a:cubicBezTo>
                  <a:cubicBezTo>
                    <a:pt x="27090" y="16992"/>
                    <a:pt x="24494" y="18393"/>
                    <a:pt x="22508" y="18393"/>
                  </a:cubicBezTo>
                  <a:cubicBezTo>
                    <a:pt x="22045" y="18393"/>
                    <a:pt x="21615" y="18317"/>
                    <a:pt x="21249" y="18147"/>
                  </a:cubicBezTo>
                  <a:cubicBezTo>
                    <a:pt x="20549" y="17814"/>
                    <a:pt x="21149" y="15145"/>
                    <a:pt x="20515" y="14511"/>
                  </a:cubicBezTo>
                  <a:cubicBezTo>
                    <a:pt x="20104" y="14077"/>
                    <a:pt x="19130" y="13737"/>
                    <a:pt x="18364" y="13737"/>
                  </a:cubicBezTo>
                  <a:cubicBezTo>
                    <a:pt x="18011" y="13737"/>
                    <a:pt x="17702" y="13809"/>
                    <a:pt x="17513" y="13978"/>
                  </a:cubicBezTo>
                  <a:cubicBezTo>
                    <a:pt x="16779" y="14678"/>
                    <a:pt x="18013" y="17313"/>
                    <a:pt x="17413" y="18147"/>
                  </a:cubicBezTo>
                  <a:cubicBezTo>
                    <a:pt x="16779" y="19081"/>
                    <a:pt x="14177" y="18781"/>
                    <a:pt x="13310" y="19481"/>
                  </a:cubicBezTo>
                  <a:cubicBezTo>
                    <a:pt x="12643" y="20015"/>
                    <a:pt x="11542" y="21516"/>
                    <a:pt x="11442" y="22384"/>
                  </a:cubicBezTo>
                  <a:cubicBezTo>
                    <a:pt x="11375" y="23084"/>
                    <a:pt x="12976" y="24318"/>
                    <a:pt x="12576" y="24952"/>
                  </a:cubicBezTo>
                  <a:cubicBezTo>
                    <a:pt x="12456" y="25155"/>
                    <a:pt x="12223" y="25227"/>
                    <a:pt x="11926" y="25227"/>
                  </a:cubicBezTo>
                  <a:cubicBezTo>
                    <a:pt x="11174" y="25227"/>
                    <a:pt x="10012" y="24761"/>
                    <a:pt x="9245" y="24761"/>
                  </a:cubicBezTo>
                  <a:cubicBezTo>
                    <a:pt x="8969" y="24761"/>
                    <a:pt x="8743" y="24821"/>
                    <a:pt x="8607" y="24985"/>
                  </a:cubicBezTo>
                  <a:cubicBezTo>
                    <a:pt x="7673" y="26086"/>
                    <a:pt x="8340" y="29555"/>
                    <a:pt x="9374" y="30423"/>
                  </a:cubicBezTo>
                  <a:cubicBezTo>
                    <a:pt x="9731" y="30731"/>
                    <a:pt x="10508" y="30882"/>
                    <a:pt x="11306" y="30882"/>
                  </a:cubicBezTo>
                  <a:cubicBezTo>
                    <a:pt x="12148" y="30882"/>
                    <a:pt x="13016" y="30714"/>
                    <a:pt x="13443" y="30389"/>
                  </a:cubicBezTo>
                  <a:cubicBezTo>
                    <a:pt x="14011" y="29922"/>
                    <a:pt x="13677" y="27954"/>
                    <a:pt x="14277" y="27521"/>
                  </a:cubicBezTo>
                  <a:cubicBezTo>
                    <a:pt x="14446" y="27396"/>
                    <a:pt x="14678" y="27349"/>
                    <a:pt x="14946" y="27349"/>
                  </a:cubicBezTo>
                  <a:cubicBezTo>
                    <a:pt x="15789" y="27349"/>
                    <a:pt x="16995" y="27814"/>
                    <a:pt x="17767" y="27814"/>
                  </a:cubicBezTo>
                  <a:cubicBezTo>
                    <a:pt x="17868" y="27814"/>
                    <a:pt x="17962" y="27805"/>
                    <a:pt x="18047" y="27787"/>
                  </a:cubicBezTo>
                  <a:cubicBezTo>
                    <a:pt x="18749" y="27596"/>
                    <a:pt x="19758" y="26211"/>
                    <a:pt x="20487" y="26211"/>
                  </a:cubicBezTo>
                  <a:cubicBezTo>
                    <a:pt x="20519" y="26211"/>
                    <a:pt x="20551" y="26214"/>
                    <a:pt x="20582" y="26220"/>
                  </a:cubicBezTo>
                  <a:cubicBezTo>
                    <a:pt x="21549" y="26386"/>
                    <a:pt x="22950" y="28321"/>
                    <a:pt x="23117" y="29322"/>
                  </a:cubicBezTo>
                  <a:cubicBezTo>
                    <a:pt x="23250" y="30089"/>
                    <a:pt x="21583" y="31690"/>
                    <a:pt x="22116" y="32191"/>
                  </a:cubicBezTo>
                  <a:cubicBezTo>
                    <a:pt x="22244" y="32306"/>
                    <a:pt x="22423" y="32356"/>
                    <a:pt x="22633" y="32356"/>
                  </a:cubicBezTo>
                  <a:cubicBezTo>
                    <a:pt x="23577" y="32356"/>
                    <a:pt x="25146" y="31338"/>
                    <a:pt x="25419" y="30656"/>
                  </a:cubicBezTo>
                  <a:cubicBezTo>
                    <a:pt x="25852" y="29555"/>
                    <a:pt x="23417" y="27320"/>
                    <a:pt x="23851" y="26220"/>
                  </a:cubicBezTo>
                  <a:cubicBezTo>
                    <a:pt x="24184" y="25719"/>
                    <a:pt x="24718" y="25452"/>
                    <a:pt x="25319" y="25452"/>
                  </a:cubicBezTo>
                  <a:cubicBezTo>
                    <a:pt x="26720" y="25786"/>
                    <a:pt x="27587" y="29755"/>
                    <a:pt x="28988" y="30156"/>
                  </a:cubicBezTo>
                  <a:cubicBezTo>
                    <a:pt x="29050" y="30172"/>
                    <a:pt x="29114" y="30180"/>
                    <a:pt x="29181" y="30180"/>
                  </a:cubicBezTo>
                  <a:cubicBezTo>
                    <a:pt x="30141" y="30180"/>
                    <a:pt x="31603" y="28603"/>
                    <a:pt x="32554" y="28603"/>
                  </a:cubicBezTo>
                  <a:cubicBezTo>
                    <a:pt x="32613" y="28603"/>
                    <a:pt x="32669" y="28609"/>
                    <a:pt x="32724" y="28621"/>
                  </a:cubicBezTo>
                  <a:cubicBezTo>
                    <a:pt x="33925" y="28922"/>
                    <a:pt x="35859" y="31090"/>
                    <a:pt x="36226" y="32291"/>
                  </a:cubicBezTo>
                  <a:cubicBezTo>
                    <a:pt x="36493" y="33125"/>
                    <a:pt x="36160" y="35093"/>
                    <a:pt x="35559" y="35626"/>
                  </a:cubicBezTo>
                  <a:cubicBezTo>
                    <a:pt x="33816" y="37167"/>
                    <a:pt x="30755" y="37694"/>
                    <a:pt x="28187" y="37694"/>
                  </a:cubicBezTo>
                  <a:cubicBezTo>
                    <a:pt x="27808" y="37694"/>
                    <a:pt x="27439" y="37683"/>
                    <a:pt x="27087" y="37661"/>
                  </a:cubicBezTo>
                  <a:cubicBezTo>
                    <a:pt x="25752" y="37561"/>
                    <a:pt x="23117" y="36494"/>
                    <a:pt x="22150" y="35560"/>
                  </a:cubicBezTo>
                  <a:cubicBezTo>
                    <a:pt x="21483" y="34926"/>
                    <a:pt x="21349" y="32624"/>
                    <a:pt x="20582" y="32191"/>
                  </a:cubicBezTo>
                  <a:cubicBezTo>
                    <a:pt x="19597" y="31613"/>
                    <a:pt x="18310" y="31373"/>
                    <a:pt x="17002" y="31373"/>
                  </a:cubicBezTo>
                  <a:cubicBezTo>
                    <a:pt x="15740" y="31373"/>
                    <a:pt x="14458" y="31597"/>
                    <a:pt x="13410" y="31957"/>
                  </a:cubicBezTo>
                  <a:cubicBezTo>
                    <a:pt x="9641" y="33191"/>
                    <a:pt x="5037" y="36760"/>
                    <a:pt x="2936" y="40296"/>
                  </a:cubicBezTo>
                  <a:cubicBezTo>
                    <a:pt x="2169" y="41531"/>
                    <a:pt x="2936" y="44933"/>
                    <a:pt x="2169" y="46201"/>
                  </a:cubicBezTo>
                  <a:cubicBezTo>
                    <a:pt x="1935" y="46601"/>
                    <a:pt x="834" y="46801"/>
                    <a:pt x="634" y="47235"/>
                  </a:cubicBezTo>
                  <a:cubicBezTo>
                    <a:pt x="1" y="48469"/>
                    <a:pt x="167" y="51671"/>
                    <a:pt x="868" y="52872"/>
                  </a:cubicBezTo>
                  <a:cubicBezTo>
                    <a:pt x="2135" y="55107"/>
                    <a:pt x="4937" y="57309"/>
                    <a:pt x="7239" y="58109"/>
                  </a:cubicBezTo>
                  <a:cubicBezTo>
                    <a:pt x="7893" y="58333"/>
                    <a:pt x="8610" y="58410"/>
                    <a:pt x="9359" y="58410"/>
                  </a:cubicBezTo>
                  <a:cubicBezTo>
                    <a:pt x="11059" y="58410"/>
                    <a:pt x="12932" y="58011"/>
                    <a:pt x="14650" y="58011"/>
                  </a:cubicBezTo>
                  <a:cubicBezTo>
                    <a:pt x="15225" y="58011"/>
                    <a:pt x="15784" y="58056"/>
                    <a:pt x="16312" y="58176"/>
                  </a:cubicBezTo>
                  <a:cubicBezTo>
                    <a:pt x="17179" y="58376"/>
                    <a:pt x="19081" y="59443"/>
                    <a:pt x="19581" y="60277"/>
                  </a:cubicBezTo>
                  <a:cubicBezTo>
                    <a:pt x="20215" y="61378"/>
                    <a:pt x="19248" y="64347"/>
                    <a:pt x="19848" y="65481"/>
                  </a:cubicBezTo>
                  <a:cubicBezTo>
                    <a:pt x="20348" y="66415"/>
                    <a:pt x="23050" y="66382"/>
                    <a:pt x="23417" y="67282"/>
                  </a:cubicBezTo>
                  <a:cubicBezTo>
                    <a:pt x="24818" y="70551"/>
                    <a:pt x="21516" y="74954"/>
                    <a:pt x="22016" y="78457"/>
                  </a:cubicBezTo>
                  <a:cubicBezTo>
                    <a:pt x="22183" y="79658"/>
                    <a:pt x="24018" y="81493"/>
                    <a:pt x="24184" y="82593"/>
                  </a:cubicBezTo>
                  <a:cubicBezTo>
                    <a:pt x="24518" y="84661"/>
                    <a:pt x="23351" y="87463"/>
                    <a:pt x="24151" y="89331"/>
                  </a:cubicBezTo>
                  <a:cubicBezTo>
                    <a:pt x="24528" y="90204"/>
                    <a:pt x="26205" y="90693"/>
                    <a:pt x="27568" y="90693"/>
                  </a:cubicBezTo>
                  <a:cubicBezTo>
                    <a:pt x="28134" y="90693"/>
                    <a:pt x="28645" y="90608"/>
                    <a:pt x="28988" y="90432"/>
                  </a:cubicBezTo>
                  <a:cubicBezTo>
                    <a:pt x="31490" y="89131"/>
                    <a:pt x="34258" y="85929"/>
                    <a:pt x="35426" y="83394"/>
                  </a:cubicBezTo>
                  <a:cubicBezTo>
                    <a:pt x="36493" y="81092"/>
                    <a:pt x="35593" y="77490"/>
                    <a:pt x="36760" y="75455"/>
                  </a:cubicBezTo>
                  <a:cubicBezTo>
                    <a:pt x="37694" y="73820"/>
                    <a:pt x="40763" y="73053"/>
                    <a:pt x="41764" y="71419"/>
                  </a:cubicBezTo>
                  <a:cubicBezTo>
                    <a:pt x="43265" y="68984"/>
                    <a:pt x="42097" y="64514"/>
                    <a:pt x="43532" y="61979"/>
                  </a:cubicBezTo>
                  <a:cubicBezTo>
                    <a:pt x="44632" y="59977"/>
                    <a:pt x="47835" y="58810"/>
                    <a:pt x="48902" y="56741"/>
                  </a:cubicBezTo>
                  <a:cubicBezTo>
                    <a:pt x="49302" y="55908"/>
                    <a:pt x="49102" y="53439"/>
                    <a:pt x="48502" y="52972"/>
                  </a:cubicBezTo>
                  <a:cubicBezTo>
                    <a:pt x="47034" y="51771"/>
                    <a:pt x="43598" y="52605"/>
                    <a:pt x="42197" y="51304"/>
                  </a:cubicBezTo>
                  <a:cubicBezTo>
                    <a:pt x="41597" y="50737"/>
                    <a:pt x="42498" y="48135"/>
                    <a:pt x="42097" y="47201"/>
                  </a:cubicBezTo>
                  <a:cubicBezTo>
                    <a:pt x="41764" y="46334"/>
                    <a:pt x="39862" y="45300"/>
                    <a:pt x="39562" y="44399"/>
                  </a:cubicBezTo>
                  <a:cubicBezTo>
                    <a:pt x="39229" y="43432"/>
                    <a:pt x="39062" y="40997"/>
                    <a:pt x="39829" y="40296"/>
                  </a:cubicBezTo>
                  <a:cubicBezTo>
                    <a:pt x="39980" y="40161"/>
                    <a:pt x="40286" y="40107"/>
                    <a:pt x="40612" y="40107"/>
                  </a:cubicBezTo>
                  <a:cubicBezTo>
                    <a:pt x="41007" y="40107"/>
                    <a:pt x="41429" y="40187"/>
                    <a:pt x="41630" y="40296"/>
                  </a:cubicBezTo>
                  <a:cubicBezTo>
                    <a:pt x="43665" y="41430"/>
                    <a:pt x="45366" y="43899"/>
                    <a:pt x="46033" y="46167"/>
                  </a:cubicBezTo>
                  <a:cubicBezTo>
                    <a:pt x="46267" y="46901"/>
                    <a:pt x="45199" y="48769"/>
                    <a:pt x="45633" y="49470"/>
                  </a:cubicBezTo>
                  <a:cubicBezTo>
                    <a:pt x="45927" y="49910"/>
                    <a:pt x="47021" y="50221"/>
                    <a:pt x="47689" y="50221"/>
                  </a:cubicBezTo>
                  <a:cubicBezTo>
                    <a:pt x="47780" y="50221"/>
                    <a:pt x="47863" y="50215"/>
                    <a:pt x="47935" y="50203"/>
                  </a:cubicBezTo>
                  <a:cubicBezTo>
                    <a:pt x="50503" y="49770"/>
                    <a:pt x="54973" y="47868"/>
                    <a:pt x="55373" y="45834"/>
                  </a:cubicBezTo>
                  <a:cubicBezTo>
                    <a:pt x="55907" y="43365"/>
                    <a:pt x="49169" y="40563"/>
                    <a:pt x="49869" y="37795"/>
                  </a:cubicBezTo>
                  <a:cubicBezTo>
                    <a:pt x="49993" y="37337"/>
                    <a:pt x="51009" y="37130"/>
                    <a:pt x="52087" y="37130"/>
                  </a:cubicBezTo>
                  <a:cubicBezTo>
                    <a:pt x="53052" y="37130"/>
                    <a:pt x="54067" y="37295"/>
                    <a:pt x="54539" y="37594"/>
                  </a:cubicBezTo>
                  <a:cubicBezTo>
                    <a:pt x="55240" y="38061"/>
                    <a:pt x="55173" y="39996"/>
                    <a:pt x="55674" y="40597"/>
                  </a:cubicBezTo>
                  <a:cubicBezTo>
                    <a:pt x="57041" y="42198"/>
                    <a:pt x="59209" y="43298"/>
                    <a:pt x="61144" y="44299"/>
                  </a:cubicBezTo>
                  <a:cubicBezTo>
                    <a:pt x="62045" y="44800"/>
                    <a:pt x="64480" y="44933"/>
                    <a:pt x="64980" y="45767"/>
                  </a:cubicBezTo>
                  <a:cubicBezTo>
                    <a:pt x="65647" y="46834"/>
                    <a:pt x="63713" y="49736"/>
                    <a:pt x="64080" y="50871"/>
                  </a:cubicBezTo>
                  <a:cubicBezTo>
                    <a:pt x="64613" y="52372"/>
                    <a:pt x="65414" y="53773"/>
                    <a:pt x="66448" y="55007"/>
                  </a:cubicBezTo>
                  <a:cubicBezTo>
                    <a:pt x="67015" y="51705"/>
                    <a:pt x="67282" y="48402"/>
                    <a:pt x="67282" y="45066"/>
                  </a:cubicBezTo>
                  <a:cubicBezTo>
                    <a:pt x="67315" y="27821"/>
                    <a:pt x="59643" y="11442"/>
                    <a:pt x="46400" y="401"/>
                  </a:cubicBezTo>
                  <a:cubicBezTo>
                    <a:pt x="45833" y="835"/>
                    <a:pt x="45466" y="1435"/>
                    <a:pt x="45366" y="2136"/>
                  </a:cubicBezTo>
                  <a:cubicBezTo>
                    <a:pt x="45333" y="2636"/>
                    <a:pt x="46300" y="3970"/>
                    <a:pt x="46167" y="4404"/>
                  </a:cubicBezTo>
                  <a:cubicBezTo>
                    <a:pt x="45946" y="5166"/>
                    <a:pt x="44585" y="5746"/>
                    <a:pt x="43403" y="5746"/>
                  </a:cubicBezTo>
                  <a:cubicBezTo>
                    <a:pt x="42980" y="5746"/>
                    <a:pt x="42581" y="5672"/>
                    <a:pt x="42264" y="5505"/>
                  </a:cubicBezTo>
                  <a:cubicBezTo>
                    <a:pt x="41897" y="5305"/>
                    <a:pt x="41564" y="4170"/>
                    <a:pt x="41197" y="3937"/>
                  </a:cubicBezTo>
                  <a:cubicBezTo>
                    <a:pt x="40538" y="3483"/>
                    <a:pt x="39623" y="3363"/>
                    <a:pt x="38678" y="3363"/>
                  </a:cubicBezTo>
                  <a:cubicBezTo>
                    <a:pt x="37622" y="3363"/>
                    <a:pt x="36530" y="3513"/>
                    <a:pt x="35722" y="3513"/>
                  </a:cubicBezTo>
                  <a:cubicBezTo>
                    <a:pt x="35606" y="3513"/>
                    <a:pt x="35496" y="3510"/>
                    <a:pt x="35392" y="3503"/>
                  </a:cubicBezTo>
                  <a:cubicBezTo>
                    <a:pt x="35217" y="3512"/>
                    <a:pt x="35044" y="3516"/>
                    <a:pt x="34872" y="3516"/>
                  </a:cubicBezTo>
                  <a:cubicBezTo>
                    <a:pt x="34356" y="3516"/>
                    <a:pt x="33850" y="3478"/>
                    <a:pt x="33324" y="3403"/>
                  </a:cubicBezTo>
                  <a:cubicBezTo>
                    <a:pt x="30856" y="2636"/>
                    <a:pt x="28321" y="101"/>
                    <a:pt x="25819" y="1"/>
                  </a:cubicBezTo>
                  <a:cubicBezTo>
                    <a:pt x="25807" y="1"/>
                    <a:pt x="25795" y="0"/>
                    <a:pt x="25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90;p30">
              <a:extLst>
                <a:ext uri="{FF2B5EF4-FFF2-40B4-BE49-F238E27FC236}">
                  <a16:creationId xmlns:a16="http://schemas.microsoft.com/office/drawing/2014/main" id="{6A670171-8E39-F49E-4351-D5DFE2A8311F}"/>
                </a:ext>
              </a:extLst>
            </p:cNvPr>
            <p:cNvSpPr/>
            <p:nvPr/>
          </p:nvSpPr>
          <p:spPr>
            <a:xfrm>
              <a:off x="3580863" y="2828512"/>
              <a:ext cx="586171" cy="795318"/>
            </a:xfrm>
            <a:custGeom>
              <a:avLst/>
              <a:gdLst/>
              <a:ahLst/>
              <a:cxnLst/>
              <a:rect l="l" t="t" r="r" b="b"/>
              <a:pathLst>
                <a:path w="33192" h="45035" extrusionOk="0">
                  <a:moveTo>
                    <a:pt x="9201" y="0"/>
                  </a:moveTo>
                  <a:cubicBezTo>
                    <a:pt x="6930" y="0"/>
                    <a:pt x="4289" y="932"/>
                    <a:pt x="2018" y="932"/>
                  </a:cubicBezTo>
                  <a:cubicBezTo>
                    <a:pt x="1301" y="932"/>
                    <a:pt x="621" y="839"/>
                    <a:pt x="1" y="595"/>
                  </a:cubicBezTo>
                  <a:lnTo>
                    <a:pt x="1" y="1796"/>
                  </a:lnTo>
                  <a:lnTo>
                    <a:pt x="1" y="2096"/>
                  </a:lnTo>
                  <a:cubicBezTo>
                    <a:pt x="568" y="2363"/>
                    <a:pt x="1035" y="2796"/>
                    <a:pt x="1335" y="3363"/>
                  </a:cubicBezTo>
                  <a:cubicBezTo>
                    <a:pt x="1569" y="4031"/>
                    <a:pt x="1168" y="5532"/>
                    <a:pt x="635" y="5965"/>
                  </a:cubicBezTo>
                  <a:cubicBezTo>
                    <a:pt x="501" y="6065"/>
                    <a:pt x="335" y="6099"/>
                    <a:pt x="168" y="6099"/>
                  </a:cubicBezTo>
                  <a:cubicBezTo>
                    <a:pt x="301" y="7767"/>
                    <a:pt x="468" y="9401"/>
                    <a:pt x="735" y="11036"/>
                  </a:cubicBezTo>
                  <a:cubicBezTo>
                    <a:pt x="2336" y="12036"/>
                    <a:pt x="4437" y="12704"/>
                    <a:pt x="5505" y="14105"/>
                  </a:cubicBezTo>
                  <a:cubicBezTo>
                    <a:pt x="6139" y="14938"/>
                    <a:pt x="4771" y="16940"/>
                    <a:pt x="5505" y="17774"/>
                  </a:cubicBezTo>
                  <a:cubicBezTo>
                    <a:pt x="6939" y="19408"/>
                    <a:pt x="10175" y="19542"/>
                    <a:pt x="11776" y="20976"/>
                  </a:cubicBezTo>
                  <a:cubicBezTo>
                    <a:pt x="15545" y="24379"/>
                    <a:pt x="16146" y="31217"/>
                    <a:pt x="20349" y="35086"/>
                  </a:cubicBezTo>
                  <a:cubicBezTo>
                    <a:pt x="21083" y="35787"/>
                    <a:pt x="22851" y="36420"/>
                    <a:pt x="23584" y="37121"/>
                  </a:cubicBezTo>
                  <a:cubicBezTo>
                    <a:pt x="24585" y="38122"/>
                    <a:pt x="25019" y="39956"/>
                    <a:pt x="26086" y="40890"/>
                  </a:cubicBezTo>
                  <a:cubicBezTo>
                    <a:pt x="27898" y="42476"/>
                    <a:pt x="30934" y="45034"/>
                    <a:pt x="32698" y="45034"/>
                  </a:cubicBezTo>
                  <a:cubicBezTo>
                    <a:pt x="32752" y="45034"/>
                    <a:pt x="32806" y="45032"/>
                    <a:pt x="32858" y="45027"/>
                  </a:cubicBezTo>
                  <a:cubicBezTo>
                    <a:pt x="33191" y="45027"/>
                    <a:pt x="31990" y="42358"/>
                    <a:pt x="30990" y="41291"/>
                  </a:cubicBezTo>
                  <a:cubicBezTo>
                    <a:pt x="30256" y="40490"/>
                    <a:pt x="28521" y="40123"/>
                    <a:pt x="27721" y="39356"/>
                  </a:cubicBezTo>
                  <a:cubicBezTo>
                    <a:pt x="25553" y="37321"/>
                    <a:pt x="23017" y="34052"/>
                    <a:pt x="22784" y="31450"/>
                  </a:cubicBezTo>
                  <a:cubicBezTo>
                    <a:pt x="22517" y="28415"/>
                    <a:pt x="28388" y="27080"/>
                    <a:pt x="28688" y="23711"/>
                  </a:cubicBezTo>
                  <a:cubicBezTo>
                    <a:pt x="28822" y="22511"/>
                    <a:pt x="25886" y="19308"/>
                    <a:pt x="26120" y="18041"/>
                  </a:cubicBezTo>
                  <a:cubicBezTo>
                    <a:pt x="26353" y="16773"/>
                    <a:pt x="29622" y="15472"/>
                    <a:pt x="29455" y="14105"/>
                  </a:cubicBezTo>
                  <a:cubicBezTo>
                    <a:pt x="29155" y="11303"/>
                    <a:pt x="26186" y="8134"/>
                    <a:pt x="23851" y="6633"/>
                  </a:cubicBezTo>
                  <a:cubicBezTo>
                    <a:pt x="23387" y="6339"/>
                    <a:pt x="22600" y="6288"/>
                    <a:pt x="21736" y="6288"/>
                  </a:cubicBezTo>
                  <a:cubicBezTo>
                    <a:pt x="21270" y="6288"/>
                    <a:pt x="20781" y="6303"/>
                    <a:pt x="20308" y="6303"/>
                  </a:cubicBezTo>
                  <a:cubicBezTo>
                    <a:pt x="19270" y="6303"/>
                    <a:pt x="18312" y="6230"/>
                    <a:pt x="17847" y="5765"/>
                  </a:cubicBezTo>
                  <a:cubicBezTo>
                    <a:pt x="17313" y="5265"/>
                    <a:pt x="18147" y="3630"/>
                    <a:pt x="17614" y="3163"/>
                  </a:cubicBezTo>
                  <a:cubicBezTo>
                    <a:pt x="17432" y="3000"/>
                    <a:pt x="17145" y="2945"/>
                    <a:pt x="16806" y="2945"/>
                  </a:cubicBezTo>
                  <a:cubicBezTo>
                    <a:pt x="16110" y="2945"/>
                    <a:pt x="15195" y="3176"/>
                    <a:pt x="14520" y="3176"/>
                  </a:cubicBezTo>
                  <a:cubicBezTo>
                    <a:pt x="14312" y="3176"/>
                    <a:pt x="14126" y="3154"/>
                    <a:pt x="13978" y="3097"/>
                  </a:cubicBezTo>
                  <a:cubicBezTo>
                    <a:pt x="13010" y="2696"/>
                    <a:pt x="11943" y="595"/>
                    <a:pt x="11009" y="261"/>
                  </a:cubicBezTo>
                  <a:cubicBezTo>
                    <a:pt x="10446" y="74"/>
                    <a:pt x="9838" y="0"/>
                    <a:pt x="9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91;p30">
              <a:extLst>
                <a:ext uri="{FF2B5EF4-FFF2-40B4-BE49-F238E27FC236}">
                  <a16:creationId xmlns:a16="http://schemas.microsoft.com/office/drawing/2014/main" id="{B00D1A25-A608-4E1A-B55E-6195BF3F06AE}"/>
                </a:ext>
              </a:extLst>
            </p:cNvPr>
            <p:cNvSpPr/>
            <p:nvPr/>
          </p:nvSpPr>
          <p:spPr>
            <a:xfrm>
              <a:off x="3603256" y="2169859"/>
              <a:ext cx="474242" cy="508431"/>
            </a:xfrm>
            <a:custGeom>
              <a:avLst/>
              <a:gdLst/>
              <a:ahLst/>
              <a:cxnLst/>
              <a:rect l="l" t="t" r="r" b="b"/>
              <a:pathLst>
                <a:path w="26854" h="28790" extrusionOk="0">
                  <a:moveTo>
                    <a:pt x="21774" y="1"/>
                  </a:moveTo>
                  <a:cubicBezTo>
                    <a:pt x="19535" y="1"/>
                    <a:pt x="15512" y="1160"/>
                    <a:pt x="14211" y="1799"/>
                  </a:cubicBezTo>
                  <a:cubicBezTo>
                    <a:pt x="13143" y="2366"/>
                    <a:pt x="10842" y="4568"/>
                    <a:pt x="9741" y="5102"/>
                  </a:cubicBezTo>
                  <a:cubicBezTo>
                    <a:pt x="4971" y="11673"/>
                    <a:pt x="1668" y="19178"/>
                    <a:pt x="1" y="27117"/>
                  </a:cubicBezTo>
                  <a:cubicBezTo>
                    <a:pt x="234" y="27751"/>
                    <a:pt x="468" y="28485"/>
                    <a:pt x="901" y="28685"/>
                  </a:cubicBezTo>
                  <a:cubicBezTo>
                    <a:pt x="1060" y="28749"/>
                    <a:pt x="1348" y="28790"/>
                    <a:pt x="1639" y="28790"/>
                  </a:cubicBezTo>
                  <a:cubicBezTo>
                    <a:pt x="1957" y="28790"/>
                    <a:pt x="2279" y="28741"/>
                    <a:pt x="2436" y="28619"/>
                  </a:cubicBezTo>
                  <a:cubicBezTo>
                    <a:pt x="3203" y="28018"/>
                    <a:pt x="2536" y="26150"/>
                    <a:pt x="3136" y="25483"/>
                  </a:cubicBezTo>
                  <a:cubicBezTo>
                    <a:pt x="5738" y="22681"/>
                    <a:pt x="10975" y="22881"/>
                    <a:pt x="13410" y="19879"/>
                  </a:cubicBezTo>
                  <a:cubicBezTo>
                    <a:pt x="14077" y="19045"/>
                    <a:pt x="13043" y="16877"/>
                    <a:pt x="13944" y="16243"/>
                  </a:cubicBezTo>
                  <a:cubicBezTo>
                    <a:pt x="14539" y="15837"/>
                    <a:pt x="15201" y="15685"/>
                    <a:pt x="15900" y="15685"/>
                  </a:cubicBezTo>
                  <a:cubicBezTo>
                    <a:pt x="17998" y="15685"/>
                    <a:pt x="20428" y="17056"/>
                    <a:pt x="22371" y="17056"/>
                  </a:cubicBezTo>
                  <a:cubicBezTo>
                    <a:pt x="22975" y="17056"/>
                    <a:pt x="23532" y="16923"/>
                    <a:pt x="24018" y="16577"/>
                  </a:cubicBezTo>
                  <a:cubicBezTo>
                    <a:pt x="25519" y="15509"/>
                    <a:pt x="26853" y="11740"/>
                    <a:pt x="26153" y="10039"/>
                  </a:cubicBezTo>
                  <a:cubicBezTo>
                    <a:pt x="26130" y="9988"/>
                    <a:pt x="26066" y="9968"/>
                    <a:pt x="25974" y="9968"/>
                  </a:cubicBezTo>
                  <a:cubicBezTo>
                    <a:pt x="25592" y="9968"/>
                    <a:pt x="24720" y="10317"/>
                    <a:pt x="24283" y="10317"/>
                  </a:cubicBezTo>
                  <a:cubicBezTo>
                    <a:pt x="24198" y="10317"/>
                    <a:pt x="24130" y="10304"/>
                    <a:pt x="24084" y="10272"/>
                  </a:cubicBezTo>
                  <a:cubicBezTo>
                    <a:pt x="23417" y="9772"/>
                    <a:pt x="24518" y="6836"/>
                    <a:pt x="23918" y="6636"/>
                  </a:cubicBezTo>
                  <a:cubicBezTo>
                    <a:pt x="23647" y="6543"/>
                    <a:pt x="23349" y="6501"/>
                    <a:pt x="23030" y="6501"/>
                  </a:cubicBezTo>
                  <a:cubicBezTo>
                    <a:pt x="21305" y="6501"/>
                    <a:pt x="19000" y="7726"/>
                    <a:pt x="17480" y="8571"/>
                  </a:cubicBezTo>
                  <a:cubicBezTo>
                    <a:pt x="16979" y="8838"/>
                    <a:pt x="16079" y="9972"/>
                    <a:pt x="15612" y="10105"/>
                  </a:cubicBezTo>
                  <a:cubicBezTo>
                    <a:pt x="15430" y="10164"/>
                    <a:pt x="15217" y="10191"/>
                    <a:pt x="14993" y="10191"/>
                  </a:cubicBezTo>
                  <a:cubicBezTo>
                    <a:pt x="13942" y="10191"/>
                    <a:pt x="12637" y="9604"/>
                    <a:pt x="13077" y="8971"/>
                  </a:cubicBezTo>
                  <a:cubicBezTo>
                    <a:pt x="14277" y="7303"/>
                    <a:pt x="17446" y="6903"/>
                    <a:pt x="19148" y="5569"/>
                  </a:cubicBezTo>
                  <a:cubicBezTo>
                    <a:pt x="20682" y="4368"/>
                    <a:pt x="23351" y="1933"/>
                    <a:pt x="23317" y="699"/>
                  </a:cubicBezTo>
                  <a:cubicBezTo>
                    <a:pt x="23307" y="195"/>
                    <a:pt x="22690" y="1"/>
                    <a:pt x="21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92;p30">
              <a:extLst>
                <a:ext uri="{FF2B5EF4-FFF2-40B4-BE49-F238E27FC236}">
                  <a16:creationId xmlns:a16="http://schemas.microsoft.com/office/drawing/2014/main" id="{AA8B2888-5725-D58C-932B-51400A6E27F8}"/>
                </a:ext>
              </a:extLst>
            </p:cNvPr>
            <p:cNvSpPr/>
            <p:nvPr/>
          </p:nvSpPr>
          <p:spPr>
            <a:xfrm>
              <a:off x="5050026" y="3087597"/>
              <a:ext cx="47735" cy="65995"/>
            </a:xfrm>
            <a:custGeom>
              <a:avLst/>
              <a:gdLst/>
              <a:ahLst/>
              <a:cxnLst/>
              <a:rect l="l" t="t" r="r" b="b"/>
              <a:pathLst>
                <a:path w="2703" h="3737" extrusionOk="0">
                  <a:moveTo>
                    <a:pt x="1001" y="1"/>
                  </a:moveTo>
                  <a:cubicBezTo>
                    <a:pt x="1001" y="1"/>
                    <a:pt x="1" y="2069"/>
                    <a:pt x="2102" y="3737"/>
                  </a:cubicBezTo>
                  <a:cubicBezTo>
                    <a:pt x="2102" y="3737"/>
                    <a:pt x="2703" y="2369"/>
                    <a:pt x="1935" y="1468"/>
                  </a:cubicBezTo>
                  <a:cubicBezTo>
                    <a:pt x="1535" y="1035"/>
                    <a:pt x="1235" y="534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93;p30">
              <a:extLst>
                <a:ext uri="{FF2B5EF4-FFF2-40B4-BE49-F238E27FC236}">
                  <a16:creationId xmlns:a16="http://schemas.microsoft.com/office/drawing/2014/main" id="{FB88F389-57EF-30F3-3CC3-6D18F189D381}"/>
                </a:ext>
              </a:extLst>
            </p:cNvPr>
            <p:cNvSpPr/>
            <p:nvPr/>
          </p:nvSpPr>
          <p:spPr>
            <a:xfrm>
              <a:off x="5100692" y="2930320"/>
              <a:ext cx="47135" cy="65995"/>
            </a:xfrm>
            <a:custGeom>
              <a:avLst/>
              <a:gdLst/>
              <a:ahLst/>
              <a:cxnLst/>
              <a:rect l="l" t="t" r="r" b="b"/>
              <a:pathLst>
                <a:path w="2669" h="3737" extrusionOk="0">
                  <a:moveTo>
                    <a:pt x="1001" y="0"/>
                  </a:moveTo>
                  <a:cubicBezTo>
                    <a:pt x="1001" y="0"/>
                    <a:pt x="1" y="2068"/>
                    <a:pt x="2069" y="3736"/>
                  </a:cubicBezTo>
                  <a:cubicBezTo>
                    <a:pt x="2069" y="3736"/>
                    <a:pt x="2669" y="2369"/>
                    <a:pt x="1902" y="1435"/>
                  </a:cubicBezTo>
                  <a:cubicBezTo>
                    <a:pt x="1535" y="1001"/>
                    <a:pt x="1201" y="534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94;p30">
              <a:extLst>
                <a:ext uri="{FF2B5EF4-FFF2-40B4-BE49-F238E27FC236}">
                  <a16:creationId xmlns:a16="http://schemas.microsoft.com/office/drawing/2014/main" id="{CD9C2A6A-DAB2-2E24-9CAB-52B39D0FDA80}"/>
                </a:ext>
              </a:extLst>
            </p:cNvPr>
            <p:cNvSpPr/>
            <p:nvPr/>
          </p:nvSpPr>
          <p:spPr>
            <a:xfrm>
              <a:off x="4999378" y="3271399"/>
              <a:ext cx="47717" cy="65995"/>
            </a:xfrm>
            <a:custGeom>
              <a:avLst/>
              <a:gdLst/>
              <a:ahLst/>
              <a:cxnLst/>
              <a:rect l="l" t="t" r="r" b="b"/>
              <a:pathLst>
                <a:path w="2702" h="3737" extrusionOk="0">
                  <a:moveTo>
                    <a:pt x="1001" y="0"/>
                  </a:moveTo>
                  <a:cubicBezTo>
                    <a:pt x="1001" y="0"/>
                    <a:pt x="0" y="2068"/>
                    <a:pt x="2101" y="3736"/>
                  </a:cubicBezTo>
                  <a:cubicBezTo>
                    <a:pt x="2101" y="3736"/>
                    <a:pt x="2702" y="2335"/>
                    <a:pt x="1935" y="1434"/>
                  </a:cubicBezTo>
                  <a:cubicBezTo>
                    <a:pt x="1534" y="1001"/>
                    <a:pt x="1234" y="534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95;p30">
              <a:extLst>
                <a:ext uri="{FF2B5EF4-FFF2-40B4-BE49-F238E27FC236}">
                  <a16:creationId xmlns:a16="http://schemas.microsoft.com/office/drawing/2014/main" id="{98439348-B236-F93E-E379-F5017F73A72B}"/>
                </a:ext>
              </a:extLst>
            </p:cNvPr>
            <p:cNvSpPr/>
            <p:nvPr/>
          </p:nvSpPr>
          <p:spPr>
            <a:xfrm>
              <a:off x="5051209" y="3303204"/>
              <a:ext cx="35956" cy="64229"/>
            </a:xfrm>
            <a:custGeom>
              <a:avLst/>
              <a:gdLst/>
              <a:ahLst/>
              <a:cxnLst/>
              <a:rect l="l" t="t" r="r" b="b"/>
              <a:pathLst>
                <a:path w="2036" h="3637" extrusionOk="0">
                  <a:moveTo>
                    <a:pt x="2035" y="0"/>
                  </a:moveTo>
                  <a:cubicBezTo>
                    <a:pt x="2035" y="0"/>
                    <a:pt x="0" y="1035"/>
                    <a:pt x="668" y="3636"/>
                  </a:cubicBezTo>
                  <a:cubicBezTo>
                    <a:pt x="668" y="3636"/>
                    <a:pt x="1968" y="2902"/>
                    <a:pt x="1902" y="1702"/>
                  </a:cubicBezTo>
                  <a:cubicBezTo>
                    <a:pt x="1835" y="1134"/>
                    <a:pt x="1902" y="567"/>
                    <a:pt x="2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96;p30">
              <a:extLst>
                <a:ext uri="{FF2B5EF4-FFF2-40B4-BE49-F238E27FC236}">
                  <a16:creationId xmlns:a16="http://schemas.microsoft.com/office/drawing/2014/main" id="{7D7263C4-3EF2-718C-47AF-A79DE0BE7AEE}"/>
                </a:ext>
              </a:extLst>
            </p:cNvPr>
            <p:cNvSpPr/>
            <p:nvPr/>
          </p:nvSpPr>
          <p:spPr>
            <a:xfrm>
              <a:off x="5026468" y="3386981"/>
              <a:ext cx="63629" cy="30411"/>
            </a:xfrm>
            <a:custGeom>
              <a:avLst/>
              <a:gdLst/>
              <a:ahLst/>
              <a:cxnLst/>
              <a:rect l="l" t="t" r="r" b="b"/>
              <a:pathLst>
                <a:path w="3603" h="1722" extrusionOk="0">
                  <a:moveTo>
                    <a:pt x="869" y="1"/>
                  </a:moveTo>
                  <a:cubicBezTo>
                    <a:pt x="386" y="1"/>
                    <a:pt x="0" y="126"/>
                    <a:pt x="0" y="126"/>
                  </a:cubicBezTo>
                  <a:cubicBezTo>
                    <a:pt x="851" y="1452"/>
                    <a:pt x="1959" y="1721"/>
                    <a:pt x="2721" y="1721"/>
                  </a:cubicBezTo>
                  <a:cubicBezTo>
                    <a:pt x="3244" y="1721"/>
                    <a:pt x="3603" y="1594"/>
                    <a:pt x="3603" y="1594"/>
                  </a:cubicBezTo>
                  <a:cubicBezTo>
                    <a:pt x="3069" y="1327"/>
                    <a:pt x="2636" y="960"/>
                    <a:pt x="2235" y="527"/>
                  </a:cubicBezTo>
                  <a:cubicBezTo>
                    <a:pt x="1850" y="109"/>
                    <a:pt x="1317" y="1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97;p30">
              <a:extLst>
                <a:ext uri="{FF2B5EF4-FFF2-40B4-BE49-F238E27FC236}">
                  <a16:creationId xmlns:a16="http://schemas.microsoft.com/office/drawing/2014/main" id="{79EC989C-775E-C99E-BF7F-F1152C936A6A}"/>
                </a:ext>
              </a:extLst>
            </p:cNvPr>
            <p:cNvSpPr/>
            <p:nvPr/>
          </p:nvSpPr>
          <p:spPr>
            <a:xfrm>
              <a:off x="4929269" y="3317332"/>
              <a:ext cx="47735" cy="65995"/>
            </a:xfrm>
            <a:custGeom>
              <a:avLst/>
              <a:gdLst/>
              <a:ahLst/>
              <a:cxnLst/>
              <a:rect l="l" t="t" r="r" b="b"/>
              <a:pathLst>
                <a:path w="2703" h="3737" extrusionOk="0">
                  <a:moveTo>
                    <a:pt x="1001" y="1"/>
                  </a:moveTo>
                  <a:cubicBezTo>
                    <a:pt x="1001" y="1"/>
                    <a:pt x="1" y="2069"/>
                    <a:pt x="2102" y="3737"/>
                  </a:cubicBezTo>
                  <a:cubicBezTo>
                    <a:pt x="2102" y="3737"/>
                    <a:pt x="2702" y="2369"/>
                    <a:pt x="1935" y="1469"/>
                  </a:cubicBezTo>
                  <a:cubicBezTo>
                    <a:pt x="1535" y="1035"/>
                    <a:pt x="1235" y="535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98;p30">
              <a:extLst>
                <a:ext uri="{FF2B5EF4-FFF2-40B4-BE49-F238E27FC236}">
                  <a16:creationId xmlns:a16="http://schemas.microsoft.com/office/drawing/2014/main" id="{ECF0BA96-A698-459F-F8C1-707D80D86CDD}"/>
                </a:ext>
              </a:extLst>
            </p:cNvPr>
            <p:cNvSpPr/>
            <p:nvPr/>
          </p:nvSpPr>
          <p:spPr>
            <a:xfrm>
              <a:off x="4948130" y="3398036"/>
              <a:ext cx="47717" cy="65995"/>
            </a:xfrm>
            <a:custGeom>
              <a:avLst/>
              <a:gdLst/>
              <a:ahLst/>
              <a:cxnLst/>
              <a:rect l="l" t="t" r="r" b="b"/>
              <a:pathLst>
                <a:path w="2702" h="3737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1001" y="1"/>
                    <a:pt x="0" y="2069"/>
                    <a:pt x="2101" y="3737"/>
                  </a:cubicBezTo>
                  <a:cubicBezTo>
                    <a:pt x="2101" y="3737"/>
                    <a:pt x="2702" y="2369"/>
                    <a:pt x="1935" y="1469"/>
                  </a:cubicBezTo>
                  <a:cubicBezTo>
                    <a:pt x="1534" y="1035"/>
                    <a:pt x="1234" y="535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99;p30">
              <a:extLst>
                <a:ext uri="{FF2B5EF4-FFF2-40B4-BE49-F238E27FC236}">
                  <a16:creationId xmlns:a16="http://schemas.microsoft.com/office/drawing/2014/main" id="{F2020D87-3705-3D6E-C414-6E726C7C1B7F}"/>
                </a:ext>
              </a:extLst>
            </p:cNvPr>
            <p:cNvSpPr/>
            <p:nvPr/>
          </p:nvSpPr>
          <p:spPr>
            <a:xfrm>
              <a:off x="5052393" y="3235461"/>
              <a:ext cx="45369" cy="53033"/>
            </a:xfrm>
            <a:custGeom>
              <a:avLst/>
              <a:gdLst/>
              <a:ahLst/>
              <a:cxnLst/>
              <a:rect l="l" t="t" r="r" b="b"/>
              <a:pathLst>
                <a:path w="2569" h="3003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035" y="401"/>
                    <a:pt x="1568" y="734"/>
                    <a:pt x="1034" y="968"/>
                  </a:cubicBezTo>
                  <a:cubicBezTo>
                    <a:pt x="0" y="1501"/>
                    <a:pt x="0" y="3002"/>
                    <a:pt x="0" y="3002"/>
                  </a:cubicBezTo>
                  <a:cubicBezTo>
                    <a:pt x="2568" y="2269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00;p30">
              <a:extLst>
                <a:ext uri="{FF2B5EF4-FFF2-40B4-BE49-F238E27FC236}">
                  <a16:creationId xmlns:a16="http://schemas.microsoft.com/office/drawing/2014/main" id="{A03F21ED-649B-F503-A458-0AB00B9C21D1}"/>
                </a:ext>
              </a:extLst>
            </p:cNvPr>
            <p:cNvSpPr/>
            <p:nvPr/>
          </p:nvSpPr>
          <p:spPr>
            <a:xfrm>
              <a:off x="5111888" y="3032816"/>
              <a:ext cx="45369" cy="53616"/>
            </a:xfrm>
            <a:custGeom>
              <a:avLst/>
              <a:gdLst/>
              <a:ahLst/>
              <a:cxnLst/>
              <a:rect l="l" t="t" r="r" b="b"/>
              <a:pathLst>
                <a:path w="2569" h="3036" extrusionOk="0">
                  <a:moveTo>
                    <a:pt x="2469" y="0"/>
                  </a:moveTo>
                  <a:lnTo>
                    <a:pt x="2469" y="0"/>
                  </a:lnTo>
                  <a:cubicBezTo>
                    <a:pt x="2035" y="401"/>
                    <a:pt x="1568" y="734"/>
                    <a:pt x="1034" y="968"/>
                  </a:cubicBezTo>
                  <a:cubicBezTo>
                    <a:pt x="0" y="1535"/>
                    <a:pt x="0" y="3036"/>
                    <a:pt x="0" y="3036"/>
                  </a:cubicBezTo>
                  <a:cubicBezTo>
                    <a:pt x="2569" y="2302"/>
                    <a:pt x="2469" y="1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01;p30">
              <a:extLst>
                <a:ext uri="{FF2B5EF4-FFF2-40B4-BE49-F238E27FC236}">
                  <a16:creationId xmlns:a16="http://schemas.microsoft.com/office/drawing/2014/main" id="{CB0A022E-FF46-21E3-8511-1A312E78B80B}"/>
                </a:ext>
              </a:extLst>
            </p:cNvPr>
            <p:cNvSpPr/>
            <p:nvPr/>
          </p:nvSpPr>
          <p:spPr>
            <a:xfrm>
              <a:off x="5104224" y="3110855"/>
              <a:ext cx="67761" cy="22587"/>
            </a:xfrm>
            <a:custGeom>
              <a:avLst/>
              <a:gdLst/>
              <a:ahLst/>
              <a:cxnLst/>
              <a:rect l="l" t="t" r="r" b="b"/>
              <a:pathLst>
                <a:path w="3837" h="1279" extrusionOk="0">
                  <a:moveTo>
                    <a:pt x="1745" y="1"/>
                  </a:moveTo>
                  <a:cubicBezTo>
                    <a:pt x="781" y="1"/>
                    <a:pt x="1" y="885"/>
                    <a:pt x="1" y="885"/>
                  </a:cubicBezTo>
                  <a:cubicBezTo>
                    <a:pt x="588" y="1171"/>
                    <a:pt x="1118" y="1279"/>
                    <a:pt x="1583" y="1279"/>
                  </a:cubicBezTo>
                  <a:cubicBezTo>
                    <a:pt x="3018" y="1279"/>
                    <a:pt x="3837" y="251"/>
                    <a:pt x="3837" y="251"/>
                  </a:cubicBezTo>
                  <a:lnTo>
                    <a:pt x="3837" y="251"/>
                  </a:lnTo>
                  <a:cubicBezTo>
                    <a:pt x="3742" y="257"/>
                    <a:pt x="3648" y="260"/>
                    <a:pt x="3553" y="260"/>
                  </a:cubicBezTo>
                  <a:cubicBezTo>
                    <a:pt x="3081" y="260"/>
                    <a:pt x="2608" y="190"/>
                    <a:pt x="2135" y="51"/>
                  </a:cubicBezTo>
                  <a:cubicBezTo>
                    <a:pt x="2003" y="16"/>
                    <a:pt x="1872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02;p30">
              <a:extLst>
                <a:ext uri="{FF2B5EF4-FFF2-40B4-BE49-F238E27FC236}">
                  <a16:creationId xmlns:a16="http://schemas.microsoft.com/office/drawing/2014/main" id="{5E21CBC2-83BD-6211-7089-A2EFC4ED80CE}"/>
                </a:ext>
              </a:extLst>
            </p:cNvPr>
            <p:cNvSpPr/>
            <p:nvPr/>
          </p:nvSpPr>
          <p:spPr>
            <a:xfrm>
              <a:off x="4959909" y="2960359"/>
              <a:ext cx="193818" cy="568493"/>
            </a:xfrm>
            <a:custGeom>
              <a:avLst/>
              <a:gdLst/>
              <a:ahLst/>
              <a:cxnLst/>
              <a:rect l="l" t="t" r="r" b="b"/>
              <a:pathLst>
                <a:path w="10975" h="32191" fill="none" extrusionOk="0">
                  <a:moveTo>
                    <a:pt x="0" y="32190"/>
                  </a:moveTo>
                  <a:cubicBezTo>
                    <a:pt x="2202" y="27820"/>
                    <a:pt x="3970" y="23217"/>
                    <a:pt x="5170" y="18480"/>
                  </a:cubicBezTo>
                  <a:cubicBezTo>
                    <a:pt x="7172" y="10641"/>
                    <a:pt x="10975" y="0"/>
                    <a:pt x="1097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03;p30">
              <a:extLst>
                <a:ext uri="{FF2B5EF4-FFF2-40B4-BE49-F238E27FC236}">
                  <a16:creationId xmlns:a16="http://schemas.microsoft.com/office/drawing/2014/main" id="{E0708B79-147C-7E7E-83A9-DF8C72E056D1}"/>
                </a:ext>
              </a:extLst>
            </p:cNvPr>
            <p:cNvSpPr/>
            <p:nvPr/>
          </p:nvSpPr>
          <p:spPr>
            <a:xfrm>
              <a:off x="5093028" y="3075818"/>
              <a:ext cx="121377" cy="67179"/>
            </a:xfrm>
            <a:custGeom>
              <a:avLst/>
              <a:gdLst/>
              <a:ahLst/>
              <a:cxnLst/>
              <a:rect l="l" t="t" r="r" b="b"/>
              <a:pathLst>
                <a:path w="6873" h="3804" fill="none" extrusionOk="0">
                  <a:moveTo>
                    <a:pt x="6872" y="0"/>
                  </a:moveTo>
                  <a:cubicBezTo>
                    <a:pt x="6872" y="0"/>
                    <a:pt x="2402" y="101"/>
                    <a:pt x="1" y="38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04;p30">
              <a:extLst>
                <a:ext uri="{FF2B5EF4-FFF2-40B4-BE49-F238E27FC236}">
                  <a16:creationId xmlns:a16="http://schemas.microsoft.com/office/drawing/2014/main" id="{371E8DEF-635D-B7BC-150E-83433DE6197E}"/>
                </a:ext>
              </a:extLst>
            </p:cNvPr>
            <p:cNvSpPr/>
            <p:nvPr/>
          </p:nvSpPr>
          <p:spPr>
            <a:xfrm>
              <a:off x="4988765" y="3121168"/>
              <a:ext cx="79541" cy="114313"/>
            </a:xfrm>
            <a:custGeom>
              <a:avLst/>
              <a:gdLst/>
              <a:ahLst/>
              <a:cxnLst/>
              <a:rect l="l" t="t" r="r" b="b"/>
              <a:pathLst>
                <a:path w="4504" h="6473" fill="none" extrusionOk="0">
                  <a:moveTo>
                    <a:pt x="1" y="1"/>
                  </a:moveTo>
                  <a:cubicBezTo>
                    <a:pt x="1" y="1"/>
                    <a:pt x="4504" y="1769"/>
                    <a:pt x="4337" y="64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05;p30">
              <a:extLst>
                <a:ext uri="{FF2B5EF4-FFF2-40B4-BE49-F238E27FC236}">
                  <a16:creationId xmlns:a16="http://schemas.microsoft.com/office/drawing/2014/main" id="{D01E9F5B-E234-C6D6-22DF-D3C46842B065}"/>
                </a:ext>
              </a:extLst>
            </p:cNvPr>
            <p:cNvSpPr/>
            <p:nvPr/>
          </p:nvSpPr>
          <p:spPr>
            <a:xfrm>
              <a:off x="5012323" y="3330894"/>
              <a:ext cx="143170" cy="76591"/>
            </a:xfrm>
            <a:custGeom>
              <a:avLst/>
              <a:gdLst/>
              <a:ahLst/>
              <a:cxnLst/>
              <a:rect l="l" t="t" r="r" b="b"/>
              <a:pathLst>
                <a:path w="8107" h="4337" fill="none" extrusionOk="0">
                  <a:moveTo>
                    <a:pt x="8107" y="1868"/>
                  </a:moveTo>
                  <a:cubicBezTo>
                    <a:pt x="8107" y="1868"/>
                    <a:pt x="3337" y="0"/>
                    <a:pt x="1" y="43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06;p30">
              <a:extLst>
                <a:ext uri="{FF2B5EF4-FFF2-40B4-BE49-F238E27FC236}">
                  <a16:creationId xmlns:a16="http://schemas.microsoft.com/office/drawing/2014/main" id="{0A4AD554-5D21-8BE5-0064-0E1380926536}"/>
                </a:ext>
              </a:extLst>
            </p:cNvPr>
            <p:cNvSpPr/>
            <p:nvPr/>
          </p:nvSpPr>
          <p:spPr>
            <a:xfrm>
              <a:off x="4911592" y="3334426"/>
              <a:ext cx="88388" cy="101934"/>
            </a:xfrm>
            <a:custGeom>
              <a:avLst/>
              <a:gdLst/>
              <a:ahLst/>
              <a:cxnLst/>
              <a:rect l="l" t="t" r="r" b="b"/>
              <a:pathLst>
                <a:path w="5005" h="5772" fill="none" extrusionOk="0">
                  <a:moveTo>
                    <a:pt x="5004" y="5771"/>
                  </a:moveTo>
                  <a:cubicBezTo>
                    <a:pt x="5004" y="5771"/>
                    <a:pt x="3070" y="1635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07;p30">
              <a:extLst>
                <a:ext uri="{FF2B5EF4-FFF2-40B4-BE49-F238E27FC236}">
                  <a16:creationId xmlns:a16="http://schemas.microsoft.com/office/drawing/2014/main" id="{2ECC3C23-8BC0-D8F0-697E-55CEB05AE789}"/>
                </a:ext>
              </a:extLst>
            </p:cNvPr>
            <p:cNvSpPr/>
            <p:nvPr/>
          </p:nvSpPr>
          <p:spPr>
            <a:xfrm>
              <a:off x="5180196" y="3036913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3"/>
                  </a:cubicBezTo>
                  <a:cubicBezTo>
                    <a:pt x="68" y="1365"/>
                    <a:pt x="526" y="2971"/>
                    <a:pt x="988" y="2971"/>
                  </a:cubicBezTo>
                  <a:cubicBezTo>
                    <a:pt x="993" y="2971"/>
                    <a:pt x="998" y="2971"/>
                    <a:pt x="1002" y="2971"/>
                  </a:cubicBezTo>
                  <a:cubicBezTo>
                    <a:pt x="1503" y="2937"/>
                    <a:pt x="1770" y="1269"/>
                    <a:pt x="1736" y="802"/>
                  </a:cubicBezTo>
                  <a:cubicBezTo>
                    <a:pt x="1704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08;p30">
              <a:extLst>
                <a:ext uri="{FF2B5EF4-FFF2-40B4-BE49-F238E27FC236}">
                  <a16:creationId xmlns:a16="http://schemas.microsoft.com/office/drawing/2014/main" id="{D2526E2B-7884-5045-DD27-1342FF01CA00}"/>
                </a:ext>
              </a:extLst>
            </p:cNvPr>
            <p:cNvSpPr/>
            <p:nvPr/>
          </p:nvSpPr>
          <p:spPr>
            <a:xfrm>
              <a:off x="5183745" y="3069337"/>
              <a:ext cx="31276" cy="52856"/>
            </a:xfrm>
            <a:custGeom>
              <a:avLst/>
              <a:gdLst/>
              <a:ahLst/>
              <a:cxnLst/>
              <a:rect l="l" t="t" r="r" b="b"/>
              <a:pathLst>
                <a:path w="1771" h="2993" extrusionOk="0">
                  <a:moveTo>
                    <a:pt x="748" y="0"/>
                  </a:moveTo>
                  <a:cubicBezTo>
                    <a:pt x="744" y="0"/>
                    <a:pt x="739" y="0"/>
                    <a:pt x="735" y="1"/>
                  </a:cubicBezTo>
                  <a:cubicBezTo>
                    <a:pt x="268" y="34"/>
                    <a:pt x="1" y="1735"/>
                    <a:pt x="34" y="2202"/>
                  </a:cubicBezTo>
                  <a:cubicBezTo>
                    <a:pt x="66" y="2740"/>
                    <a:pt x="465" y="2992"/>
                    <a:pt x="868" y="2992"/>
                  </a:cubicBezTo>
                  <a:cubicBezTo>
                    <a:pt x="1316" y="2992"/>
                    <a:pt x="1770" y="2681"/>
                    <a:pt x="1735" y="2102"/>
                  </a:cubicBezTo>
                  <a:cubicBezTo>
                    <a:pt x="1702" y="1640"/>
                    <a:pt x="1211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09;p30">
              <a:extLst>
                <a:ext uri="{FF2B5EF4-FFF2-40B4-BE49-F238E27FC236}">
                  <a16:creationId xmlns:a16="http://schemas.microsoft.com/office/drawing/2014/main" id="{BA856AE0-BC96-25B2-409B-95DF85828A45}"/>
                </a:ext>
              </a:extLst>
            </p:cNvPr>
            <p:cNvSpPr/>
            <p:nvPr/>
          </p:nvSpPr>
          <p:spPr>
            <a:xfrm>
              <a:off x="5149380" y="3066335"/>
              <a:ext cx="58543" cy="29563"/>
            </a:xfrm>
            <a:custGeom>
              <a:avLst/>
              <a:gdLst/>
              <a:ahLst/>
              <a:cxnLst/>
              <a:rect l="l" t="t" r="r" b="b"/>
              <a:pathLst>
                <a:path w="3315" h="1674" extrusionOk="0">
                  <a:moveTo>
                    <a:pt x="1202" y="1"/>
                  </a:moveTo>
                  <a:cubicBezTo>
                    <a:pt x="1169" y="1"/>
                    <a:pt x="1139" y="2"/>
                    <a:pt x="1113" y="4"/>
                  </a:cubicBezTo>
                  <a:cubicBezTo>
                    <a:pt x="1" y="69"/>
                    <a:pt x="75" y="1674"/>
                    <a:pt x="1147" y="1674"/>
                  </a:cubicBezTo>
                  <a:cubicBezTo>
                    <a:pt x="1169" y="1674"/>
                    <a:pt x="1191" y="1673"/>
                    <a:pt x="1213" y="1672"/>
                  </a:cubicBezTo>
                  <a:cubicBezTo>
                    <a:pt x="1680" y="1672"/>
                    <a:pt x="3314" y="1171"/>
                    <a:pt x="3281" y="704"/>
                  </a:cubicBezTo>
                  <a:cubicBezTo>
                    <a:pt x="3250" y="263"/>
                    <a:pt x="1762" y="1"/>
                    <a:pt x="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10;p30">
              <a:extLst>
                <a:ext uri="{FF2B5EF4-FFF2-40B4-BE49-F238E27FC236}">
                  <a16:creationId xmlns:a16="http://schemas.microsoft.com/office/drawing/2014/main" id="{408C5D13-776E-CC75-858D-2C31782EA58B}"/>
                </a:ext>
              </a:extLst>
            </p:cNvPr>
            <p:cNvSpPr/>
            <p:nvPr/>
          </p:nvSpPr>
          <p:spPr>
            <a:xfrm>
              <a:off x="5187277" y="3062820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2167" y="1"/>
                  </a:moveTo>
                  <a:cubicBezTo>
                    <a:pt x="2146" y="1"/>
                    <a:pt x="2124" y="1"/>
                    <a:pt x="2102" y="3"/>
                  </a:cubicBezTo>
                  <a:cubicBezTo>
                    <a:pt x="1635" y="36"/>
                    <a:pt x="1" y="503"/>
                    <a:pt x="1" y="970"/>
                  </a:cubicBezTo>
                  <a:cubicBezTo>
                    <a:pt x="33" y="1413"/>
                    <a:pt x="1567" y="1706"/>
                    <a:pt x="2122" y="1706"/>
                  </a:cubicBezTo>
                  <a:cubicBezTo>
                    <a:pt x="2152" y="1706"/>
                    <a:pt x="2179" y="1705"/>
                    <a:pt x="2202" y="1704"/>
                  </a:cubicBezTo>
                  <a:cubicBezTo>
                    <a:pt x="3315" y="1638"/>
                    <a:pt x="3240" y="1"/>
                    <a:pt x="2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11;p30">
              <a:extLst>
                <a:ext uri="{FF2B5EF4-FFF2-40B4-BE49-F238E27FC236}">
                  <a16:creationId xmlns:a16="http://schemas.microsoft.com/office/drawing/2014/main" id="{BC920ADF-A230-F376-A236-B974F0D6EA84}"/>
                </a:ext>
              </a:extLst>
            </p:cNvPr>
            <p:cNvSpPr/>
            <p:nvPr/>
          </p:nvSpPr>
          <p:spPr>
            <a:xfrm>
              <a:off x="5179030" y="3061619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79" y="1"/>
                  </a:moveTo>
                  <a:cubicBezTo>
                    <a:pt x="1053" y="1"/>
                    <a:pt x="1028" y="2"/>
                    <a:pt x="1002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4"/>
                    <a:pt x="1048" y="2014"/>
                  </a:cubicBezTo>
                  <a:cubicBezTo>
                    <a:pt x="1316" y="2014"/>
                    <a:pt x="1590" y="1907"/>
                    <a:pt x="1802" y="1672"/>
                  </a:cubicBezTo>
                  <a:cubicBezTo>
                    <a:pt x="2352" y="1025"/>
                    <a:pt x="1898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12;p30">
              <a:extLst>
                <a:ext uri="{FF2B5EF4-FFF2-40B4-BE49-F238E27FC236}">
                  <a16:creationId xmlns:a16="http://schemas.microsoft.com/office/drawing/2014/main" id="{DF0402D3-F2E8-F93D-FF1E-D44E8E5B67A2}"/>
                </a:ext>
              </a:extLst>
            </p:cNvPr>
            <p:cNvSpPr/>
            <p:nvPr/>
          </p:nvSpPr>
          <p:spPr>
            <a:xfrm>
              <a:off x="5034097" y="3140593"/>
              <a:ext cx="31258" cy="53051"/>
            </a:xfrm>
            <a:custGeom>
              <a:avLst/>
              <a:gdLst/>
              <a:ahLst/>
              <a:cxnLst/>
              <a:rect l="l" t="t" r="r" b="b"/>
              <a:pathLst>
                <a:path w="1770" h="3004" extrusionOk="0">
                  <a:moveTo>
                    <a:pt x="892" y="0"/>
                  </a:moveTo>
                  <a:cubicBezTo>
                    <a:pt x="448" y="0"/>
                    <a:pt x="1" y="310"/>
                    <a:pt x="35" y="902"/>
                  </a:cubicBezTo>
                  <a:cubicBezTo>
                    <a:pt x="69" y="1369"/>
                    <a:pt x="536" y="3004"/>
                    <a:pt x="1003" y="3004"/>
                  </a:cubicBezTo>
                  <a:cubicBezTo>
                    <a:pt x="1470" y="2971"/>
                    <a:pt x="1770" y="1269"/>
                    <a:pt x="1737" y="802"/>
                  </a:cubicBezTo>
                  <a:cubicBezTo>
                    <a:pt x="1705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13;p30">
              <a:extLst>
                <a:ext uri="{FF2B5EF4-FFF2-40B4-BE49-F238E27FC236}">
                  <a16:creationId xmlns:a16="http://schemas.microsoft.com/office/drawing/2014/main" id="{76AF2240-4597-D78C-A4D5-98BBBAC1612F}"/>
                </a:ext>
              </a:extLst>
            </p:cNvPr>
            <p:cNvSpPr/>
            <p:nvPr/>
          </p:nvSpPr>
          <p:spPr>
            <a:xfrm>
              <a:off x="5037664" y="3173599"/>
              <a:ext cx="30675" cy="52486"/>
            </a:xfrm>
            <a:custGeom>
              <a:avLst/>
              <a:gdLst/>
              <a:ahLst/>
              <a:cxnLst/>
              <a:rect l="l" t="t" r="r" b="b"/>
              <a:pathLst>
                <a:path w="1737" h="2972" extrusionOk="0">
                  <a:moveTo>
                    <a:pt x="748" y="0"/>
                  </a:moveTo>
                  <a:cubicBezTo>
                    <a:pt x="743" y="0"/>
                    <a:pt x="739" y="0"/>
                    <a:pt x="734" y="1"/>
                  </a:cubicBezTo>
                  <a:cubicBezTo>
                    <a:pt x="267" y="1"/>
                    <a:pt x="0" y="1702"/>
                    <a:pt x="0" y="2169"/>
                  </a:cubicBezTo>
                  <a:cubicBezTo>
                    <a:pt x="48" y="2711"/>
                    <a:pt x="454" y="2971"/>
                    <a:pt x="858" y="2971"/>
                  </a:cubicBezTo>
                  <a:cubicBezTo>
                    <a:pt x="1298" y="2971"/>
                    <a:pt x="1736" y="2661"/>
                    <a:pt x="1701" y="2069"/>
                  </a:cubicBezTo>
                  <a:cubicBezTo>
                    <a:pt x="1701" y="1607"/>
                    <a:pt x="1211" y="0"/>
                    <a:pt x="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14;p30">
              <a:extLst>
                <a:ext uri="{FF2B5EF4-FFF2-40B4-BE49-F238E27FC236}">
                  <a16:creationId xmlns:a16="http://schemas.microsoft.com/office/drawing/2014/main" id="{77ED38E7-72C9-43B3-17CB-C80C01F48F00}"/>
                </a:ext>
              </a:extLst>
            </p:cNvPr>
            <p:cNvSpPr/>
            <p:nvPr/>
          </p:nvSpPr>
          <p:spPr>
            <a:xfrm>
              <a:off x="5003281" y="3170032"/>
              <a:ext cx="58543" cy="30128"/>
            </a:xfrm>
            <a:custGeom>
              <a:avLst/>
              <a:gdLst/>
              <a:ahLst/>
              <a:cxnLst/>
              <a:rect l="l" t="t" r="r" b="b"/>
              <a:pathLst>
                <a:path w="3315" h="1706" extrusionOk="0">
                  <a:moveTo>
                    <a:pt x="1193" y="0"/>
                  </a:moveTo>
                  <a:cubicBezTo>
                    <a:pt x="1164" y="0"/>
                    <a:pt x="1137" y="1"/>
                    <a:pt x="1113" y="3"/>
                  </a:cubicBezTo>
                  <a:cubicBezTo>
                    <a:pt x="1" y="68"/>
                    <a:pt x="76" y="1706"/>
                    <a:pt x="1149" y="1706"/>
                  </a:cubicBezTo>
                  <a:cubicBezTo>
                    <a:pt x="1170" y="1706"/>
                    <a:pt x="1192" y="1705"/>
                    <a:pt x="1213" y="1704"/>
                  </a:cubicBezTo>
                  <a:cubicBezTo>
                    <a:pt x="1680" y="1670"/>
                    <a:pt x="3315" y="1203"/>
                    <a:pt x="3281" y="736"/>
                  </a:cubicBezTo>
                  <a:cubicBezTo>
                    <a:pt x="3250" y="293"/>
                    <a:pt x="1745" y="0"/>
                    <a:pt x="1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15;p30">
              <a:extLst>
                <a:ext uri="{FF2B5EF4-FFF2-40B4-BE49-F238E27FC236}">
                  <a16:creationId xmlns:a16="http://schemas.microsoft.com/office/drawing/2014/main" id="{927492BF-7249-2C5E-F787-5ADB9DEBD770}"/>
                </a:ext>
              </a:extLst>
            </p:cNvPr>
            <p:cNvSpPr/>
            <p:nvPr/>
          </p:nvSpPr>
          <p:spPr>
            <a:xfrm>
              <a:off x="5041196" y="3167083"/>
              <a:ext cx="58525" cy="29563"/>
            </a:xfrm>
            <a:custGeom>
              <a:avLst/>
              <a:gdLst/>
              <a:ahLst/>
              <a:cxnLst/>
              <a:rect l="l" t="t" r="r" b="b"/>
              <a:pathLst>
                <a:path w="3314" h="1674" extrusionOk="0">
                  <a:moveTo>
                    <a:pt x="2167" y="1"/>
                  </a:moveTo>
                  <a:cubicBezTo>
                    <a:pt x="2146" y="1"/>
                    <a:pt x="2124" y="2"/>
                    <a:pt x="2102" y="3"/>
                  </a:cubicBezTo>
                  <a:cubicBezTo>
                    <a:pt x="1635" y="3"/>
                    <a:pt x="0" y="503"/>
                    <a:pt x="34" y="970"/>
                  </a:cubicBezTo>
                  <a:cubicBezTo>
                    <a:pt x="34" y="1411"/>
                    <a:pt x="1549" y="1673"/>
                    <a:pt x="2112" y="1673"/>
                  </a:cubicBezTo>
                  <a:cubicBezTo>
                    <a:pt x="2146" y="1673"/>
                    <a:pt x="2176" y="1673"/>
                    <a:pt x="2202" y="1671"/>
                  </a:cubicBezTo>
                  <a:cubicBezTo>
                    <a:pt x="3314" y="1605"/>
                    <a:pt x="3239" y="1"/>
                    <a:pt x="2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16;p30">
              <a:extLst>
                <a:ext uri="{FF2B5EF4-FFF2-40B4-BE49-F238E27FC236}">
                  <a16:creationId xmlns:a16="http://schemas.microsoft.com/office/drawing/2014/main" id="{BDD9FBC0-01F8-AD66-0CD2-931816A3B8FD}"/>
                </a:ext>
              </a:extLst>
            </p:cNvPr>
            <p:cNvSpPr/>
            <p:nvPr/>
          </p:nvSpPr>
          <p:spPr>
            <a:xfrm>
              <a:off x="5032949" y="3165335"/>
              <a:ext cx="41678" cy="35956"/>
            </a:xfrm>
            <a:custGeom>
              <a:avLst/>
              <a:gdLst/>
              <a:ahLst/>
              <a:cxnLst/>
              <a:rect l="l" t="t" r="r" b="b"/>
              <a:pathLst>
                <a:path w="2360" h="2036" extrusionOk="0">
                  <a:moveTo>
                    <a:pt x="1009" y="1"/>
                  </a:moveTo>
                  <a:cubicBezTo>
                    <a:pt x="995" y="1"/>
                    <a:pt x="981" y="1"/>
                    <a:pt x="968" y="2"/>
                  </a:cubicBezTo>
                  <a:cubicBezTo>
                    <a:pt x="434" y="68"/>
                    <a:pt x="0" y="535"/>
                    <a:pt x="34" y="1069"/>
                  </a:cubicBezTo>
                  <a:cubicBezTo>
                    <a:pt x="77" y="1660"/>
                    <a:pt x="566" y="2036"/>
                    <a:pt x="1058" y="2036"/>
                  </a:cubicBezTo>
                  <a:cubicBezTo>
                    <a:pt x="1315" y="2036"/>
                    <a:pt x="1573" y="1932"/>
                    <a:pt x="1768" y="1703"/>
                  </a:cubicBezTo>
                  <a:cubicBezTo>
                    <a:pt x="2360" y="1046"/>
                    <a:pt x="1883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17;p30">
              <a:extLst>
                <a:ext uri="{FF2B5EF4-FFF2-40B4-BE49-F238E27FC236}">
                  <a16:creationId xmlns:a16="http://schemas.microsoft.com/office/drawing/2014/main" id="{3CFE5658-6131-BE90-A41B-9015AA64BB05}"/>
                </a:ext>
              </a:extLst>
            </p:cNvPr>
            <p:cNvSpPr/>
            <p:nvPr/>
          </p:nvSpPr>
          <p:spPr>
            <a:xfrm>
              <a:off x="4894480" y="3291972"/>
              <a:ext cx="31276" cy="52486"/>
            </a:xfrm>
            <a:custGeom>
              <a:avLst/>
              <a:gdLst/>
              <a:ahLst/>
              <a:cxnLst/>
              <a:rect l="l" t="t" r="r" b="b"/>
              <a:pathLst>
                <a:path w="1771" h="2972" extrusionOk="0">
                  <a:moveTo>
                    <a:pt x="893" y="1"/>
                  </a:moveTo>
                  <a:cubicBezTo>
                    <a:pt x="448" y="1"/>
                    <a:pt x="1" y="311"/>
                    <a:pt x="36" y="903"/>
                  </a:cubicBezTo>
                  <a:cubicBezTo>
                    <a:pt x="69" y="1365"/>
                    <a:pt x="527" y="2972"/>
                    <a:pt x="989" y="2972"/>
                  </a:cubicBezTo>
                  <a:cubicBezTo>
                    <a:pt x="994" y="2972"/>
                    <a:pt x="998" y="2972"/>
                    <a:pt x="1003" y="2971"/>
                  </a:cubicBezTo>
                  <a:cubicBezTo>
                    <a:pt x="1470" y="2971"/>
                    <a:pt x="1770" y="1270"/>
                    <a:pt x="1737" y="803"/>
                  </a:cubicBezTo>
                  <a:cubicBezTo>
                    <a:pt x="1705" y="261"/>
                    <a:pt x="1300" y="1"/>
                    <a:pt x="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18;p30">
              <a:extLst>
                <a:ext uri="{FF2B5EF4-FFF2-40B4-BE49-F238E27FC236}">
                  <a16:creationId xmlns:a16="http://schemas.microsoft.com/office/drawing/2014/main" id="{0EE5E7E7-DF20-70EC-97F5-E2B57ADFA333}"/>
                </a:ext>
              </a:extLst>
            </p:cNvPr>
            <p:cNvSpPr/>
            <p:nvPr/>
          </p:nvSpPr>
          <p:spPr>
            <a:xfrm>
              <a:off x="4898047" y="3324413"/>
              <a:ext cx="31258" cy="53051"/>
            </a:xfrm>
            <a:custGeom>
              <a:avLst/>
              <a:gdLst/>
              <a:ahLst/>
              <a:cxnLst/>
              <a:rect l="l" t="t" r="r" b="b"/>
              <a:pathLst>
                <a:path w="1770" h="3004" extrusionOk="0">
                  <a:moveTo>
                    <a:pt x="734" y="0"/>
                  </a:moveTo>
                  <a:cubicBezTo>
                    <a:pt x="267" y="34"/>
                    <a:pt x="1" y="1735"/>
                    <a:pt x="34" y="2202"/>
                  </a:cubicBezTo>
                  <a:cubicBezTo>
                    <a:pt x="66" y="2744"/>
                    <a:pt x="471" y="3004"/>
                    <a:pt x="878" y="3004"/>
                  </a:cubicBezTo>
                  <a:cubicBezTo>
                    <a:pt x="1323" y="3004"/>
                    <a:pt x="1770" y="2694"/>
                    <a:pt x="1735" y="2102"/>
                  </a:cubicBezTo>
                  <a:cubicBezTo>
                    <a:pt x="1702" y="1635"/>
                    <a:pt x="1201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19;p30">
              <a:extLst>
                <a:ext uri="{FF2B5EF4-FFF2-40B4-BE49-F238E27FC236}">
                  <a16:creationId xmlns:a16="http://schemas.microsoft.com/office/drawing/2014/main" id="{430428C9-6E98-D8D1-748F-7A48BFA65694}"/>
                </a:ext>
              </a:extLst>
            </p:cNvPr>
            <p:cNvSpPr/>
            <p:nvPr/>
          </p:nvSpPr>
          <p:spPr>
            <a:xfrm>
              <a:off x="4863681" y="3320828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1192" y="1"/>
                  </a:moveTo>
                  <a:cubicBezTo>
                    <a:pt x="1163" y="1"/>
                    <a:pt x="1136" y="1"/>
                    <a:pt x="1113" y="3"/>
                  </a:cubicBezTo>
                  <a:cubicBezTo>
                    <a:pt x="0" y="68"/>
                    <a:pt x="75" y="1706"/>
                    <a:pt x="1148" y="1706"/>
                  </a:cubicBezTo>
                  <a:cubicBezTo>
                    <a:pt x="1169" y="1706"/>
                    <a:pt x="1191" y="1706"/>
                    <a:pt x="1213" y="1704"/>
                  </a:cubicBezTo>
                  <a:cubicBezTo>
                    <a:pt x="1680" y="1671"/>
                    <a:pt x="3314" y="1204"/>
                    <a:pt x="3281" y="737"/>
                  </a:cubicBezTo>
                  <a:cubicBezTo>
                    <a:pt x="3249" y="294"/>
                    <a:pt x="1744" y="1"/>
                    <a:pt x="1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20;p30">
              <a:extLst>
                <a:ext uri="{FF2B5EF4-FFF2-40B4-BE49-F238E27FC236}">
                  <a16:creationId xmlns:a16="http://schemas.microsoft.com/office/drawing/2014/main" id="{E21CA762-F76A-9444-2E74-947977BB5E11}"/>
                </a:ext>
              </a:extLst>
            </p:cNvPr>
            <p:cNvSpPr/>
            <p:nvPr/>
          </p:nvSpPr>
          <p:spPr>
            <a:xfrm>
              <a:off x="4900996" y="3317897"/>
              <a:ext cx="58543" cy="30128"/>
            </a:xfrm>
            <a:custGeom>
              <a:avLst/>
              <a:gdLst/>
              <a:ahLst/>
              <a:cxnLst/>
              <a:rect l="l" t="t" r="r" b="b"/>
              <a:pathLst>
                <a:path w="3315" h="1706" extrusionOk="0">
                  <a:moveTo>
                    <a:pt x="2166" y="0"/>
                  </a:moveTo>
                  <a:cubicBezTo>
                    <a:pt x="2145" y="0"/>
                    <a:pt x="2124" y="1"/>
                    <a:pt x="2102" y="2"/>
                  </a:cubicBezTo>
                  <a:lnTo>
                    <a:pt x="2135" y="2"/>
                  </a:lnTo>
                  <a:cubicBezTo>
                    <a:pt x="1668" y="36"/>
                    <a:pt x="0" y="503"/>
                    <a:pt x="34" y="970"/>
                  </a:cubicBezTo>
                  <a:cubicBezTo>
                    <a:pt x="65" y="1413"/>
                    <a:pt x="1600" y="1706"/>
                    <a:pt x="2155" y="1706"/>
                  </a:cubicBezTo>
                  <a:cubicBezTo>
                    <a:pt x="2185" y="1706"/>
                    <a:pt x="2212" y="1705"/>
                    <a:pt x="2235" y="1703"/>
                  </a:cubicBezTo>
                  <a:cubicBezTo>
                    <a:pt x="3315" y="1638"/>
                    <a:pt x="3239" y="0"/>
                    <a:pt x="2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21;p30">
              <a:extLst>
                <a:ext uri="{FF2B5EF4-FFF2-40B4-BE49-F238E27FC236}">
                  <a16:creationId xmlns:a16="http://schemas.microsoft.com/office/drawing/2014/main" id="{C0E71227-57EC-BAB7-1EB7-3DF3C9F9849D}"/>
                </a:ext>
              </a:extLst>
            </p:cNvPr>
            <p:cNvSpPr/>
            <p:nvPr/>
          </p:nvSpPr>
          <p:spPr>
            <a:xfrm>
              <a:off x="4893932" y="3316731"/>
              <a:ext cx="41660" cy="35532"/>
            </a:xfrm>
            <a:custGeom>
              <a:avLst/>
              <a:gdLst/>
              <a:ahLst/>
              <a:cxnLst/>
              <a:rect l="l" t="t" r="r" b="b"/>
              <a:pathLst>
                <a:path w="2359" h="2012" extrusionOk="0">
                  <a:moveTo>
                    <a:pt x="1010" y="1"/>
                  </a:moveTo>
                  <a:cubicBezTo>
                    <a:pt x="996" y="1"/>
                    <a:pt x="982" y="1"/>
                    <a:pt x="967" y="2"/>
                  </a:cubicBezTo>
                  <a:cubicBezTo>
                    <a:pt x="400" y="35"/>
                    <a:pt x="0" y="502"/>
                    <a:pt x="33" y="1069"/>
                  </a:cubicBezTo>
                  <a:cubicBezTo>
                    <a:pt x="55" y="1652"/>
                    <a:pt x="524" y="2011"/>
                    <a:pt x="1015" y="2011"/>
                  </a:cubicBezTo>
                  <a:cubicBezTo>
                    <a:pt x="1282" y="2011"/>
                    <a:pt x="1556" y="1905"/>
                    <a:pt x="1768" y="1669"/>
                  </a:cubicBezTo>
                  <a:cubicBezTo>
                    <a:pt x="2359" y="1013"/>
                    <a:pt x="1884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22;p30">
              <a:extLst>
                <a:ext uri="{FF2B5EF4-FFF2-40B4-BE49-F238E27FC236}">
                  <a16:creationId xmlns:a16="http://schemas.microsoft.com/office/drawing/2014/main" id="{D8EF7488-846F-D4BA-4032-075AEC8EF184}"/>
                </a:ext>
              </a:extLst>
            </p:cNvPr>
            <p:cNvSpPr/>
            <p:nvPr/>
          </p:nvSpPr>
          <p:spPr>
            <a:xfrm>
              <a:off x="5154271" y="2911441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2"/>
                  </a:cubicBezTo>
                  <a:cubicBezTo>
                    <a:pt x="68" y="1365"/>
                    <a:pt x="559" y="2971"/>
                    <a:pt x="1022" y="2971"/>
                  </a:cubicBezTo>
                  <a:cubicBezTo>
                    <a:pt x="1027" y="2971"/>
                    <a:pt x="1031" y="2971"/>
                    <a:pt x="1036" y="2971"/>
                  </a:cubicBezTo>
                  <a:cubicBezTo>
                    <a:pt x="1470" y="2937"/>
                    <a:pt x="1770" y="1269"/>
                    <a:pt x="1736" y="802"/>
                  </a:cubicBezTo>
                  <a:cubicBezTo>
                    <a:pt x="1705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23;p30">
              <a:extLst>
                <a:ext uri="{FF2B5EF4-FFF2-40B4-BE49-F238E27FC236}">
                  <a16:creationId xmlns:a16="http://schemas.microsoft.com/office/drawing/2014/main" id="{7BFCEDF7-8B96-75D1-C273-3312794B1E38}"/>
                </a:ext>
              </a:extLst>
            </p:cNvPr>
            <p:cNvSpPr/>
            <p:nvPr/>
          </p:nvSpPr>
          <p:spPr>
            <a:xfrm>
              <a:off x="5158421" y="2943847"/>
              <a:ext cx="31258" cy="53086"/>
            </a:xfrm>
            <a:custGeom>
              <a:avLst/>
              <a:gdLst/>
              <a:ahLst/>
              <a:cxnLst/>
              <a:rect l="l" t="t" r="r" b="b"/>
              <a:pathLst>
                <a:path w="1770" h="3006" extrusionOk="0">
                  <a:moveTo>
                    <a:pt x="748" y="1"/>
                  </a:moveTo>
                  <a:cubicBezTo>
                    <a:pt x="744" y="1"/>
                    <a:pt x="739" y="1"/>
                    <a:pt x="734" y="1"/>
                  </a:cubicBezTo>
                  <a:cubicBezTo>
                    <a:pt x="267" y="35"/>
                    <a:pt x="0" y="1736"/>
                    <a:pt x="34" y="2203"/>
                  </a:cubicBezTo>
                  <a:cubicBezTo>
                    <a:pt x="66" y="2745"/>
                    <a:pt x="471" y="3005"/>
                    <a:pt x="878" y="3005"/>
                  </a:cubicBezTo>
                  <a:cubicBezTo>
                    <a:pt x="1323" y="3005"/>
                    <a:pt x="1770" y="2695"/>
                    <a:pt x="1735" y="2103"/>
                  </a:cubicBezTo>
                  <a:cubicBezTo>
                    <a:pt x="1702" y="1641"/>
                    <a:pt x="121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24;p30">
              <a:extLst>
                <a:ext uri="{FF2B5EF4-FFF2-40B4-BE49-F238E27FC236}">
                  <a16:creationId xmlns:a16="http://schemas.microsoft.com/office/drawing/2014/main" id="{7BCE8D51-2CAB-4179-9261-ED7132D80410}"/>
                </a:ext>
              </a:extLst>
            </p:cNvPr>
            <p:cNvSpPr/>
            <p:nvPr/>
          </p:nvSpPr>
          <p:spPr>
            <a:xfrm>
              <a:off x="5122872" y="2940863"/>
              <a:ext cx="59126" cy="29563"/>
            </a:xfrm>
            <a:custGeom>
              <a:avLst/>
              <a:gdLst/>
              <a:ahLst/>
              <a:cxnLst/>
              <a:rect l="l" t="t" r="r" b="b"/>
              <a:pathLst>
                <a:path w="3348" h="1674" extrusionOk="0">
                  <a:moveTo>
                    <a:pt x="1207" y="1"/>
                  </a:moveTo>
                  <a:cubicBezTo>
                    <a:pt x="1173" y="1"/>
                    <a:pt x="1141" y="2"/>
                    <a:pt x="1113" y="4"/>
                  </a:cubicBezTo>
                  <a:cubicBezTo>
                    <a:pt x="1" y="69"/>
                    <a:pt x="107" y="1673"/>
                    <a:pt x="1181" y="1673"/>
                  </a:cubicBezTo>
                  <a:cubicBezTo>
                    <a:pt x="1202" y="1673"/>
                    <a:pt x="1224" y="1673"/>
                    <a:pt x="1246" y="1672"/>
                  </a:cubicBezTo>
                  <a:cubicBezTo>
                    <a:pt x="1713" y="1672"/>
                    <a:pt x="3348" y="1171"/>
                    <a:pt x="3314" y="704"/>
                  </a:cubicBezTo>
                  <a:cubicBezTo>
                    <a:pt x="3283" y="263"/>
                    <a:pt x="1795" y="1"/>
                    <a:pt x="1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25;p30">
              <a:extLst>
                <a:ext uri="{FF2B5EF4-FFF2-40B4-BE49-F238E27FC236}">
                  <a16:creationId xmlns:a16="http://schemas.microsoft.com/office/drawing/2014/main" id="{0EA7EF5B-A9CC-3F39-6133-3B585737B649}"/>
                </a:ext>
              </a:extLst>
            </p:cNvPr>
            <p:cNvSpPr/>
            <p:nvPr/>
          </p:nvSpPr>
          <p:spPr>
            <a:xfrm>
              <a:off x="5161371" y="2937348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2166" y="1"/>
                  </a:moveTo>
                  <a:cubicBezTo>
                    <a:pt x="2145" y="1"/>
                    <a:pt x="2123" y="1"/>
                    <a:pt x="2102" y="3"/>
                  </a:cubicBezTo>
                  <a:cubicBezTo>
                    <a:pt x="1635" y="36"/>
                    <a:pt x="0" y="503"/>
                    <a:pt x="34" y="970"/>
                  </a:cubicBezTo>
                  <a:cubicBezTo>
                    <a:pt x="34" y="1437"/>
                    <a:pt x="1735" y="1704"/>
                    <a:pt x="2202" y="1704"/>
                  </a:cubicBezTo>
                  <a:cubicBezTo>
                    <a:pt x="3314" y="1638"/>
                    <a:pt x="3239" y="1"/>
                    <a:pt x="2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26;p30">
              <a:extLst>
                <a:ext uri="{FF2B5EF4-FFF2-40B4-BE49-F238E27FC236}">
                  <a16:creationId xmlns:a16="http://schemas.microsoft.com/office/drawing/2014/main" id="{8B28D6F9-FD75-0D32-60A2-45BB3E58BB04}"/>
                </a:ext>
              </a:extLst>
            </p:cNvPr>
            <p:cNvSpPr/>
            <p:nvPr/>
          </p:nvSpPr>
          <p:spPr>
            <a:xfrm>
              <a:off x="5153123" y="2936147"/>
              <a:ext cx="42101" cy="35567"/>
            </a:xfrm>
            <a:custGeom>
              <a:avLst/>
              <a:gdLst/>
              <a:ahLst/>
              <a:cxnLst/>
              <a:rect l="l" t="t" r="r" b="b"/>
              <a:pathLst>
                <a:path w="2384" h="2014" extrusionOk="0">
                  <a:moveTo>
                    <a:pt x="1078" y="1"/>
                  </a:moveTo>
                  <a:cubicBezTo>
                    <a:pt x="1053" y="1"/>
                    <a:pt x="1027" y="2"/>
                    <a:pt x="1001" y="4"/>
                  </a:cubicBezTo>
                  <a:cubicBezTo>
                    <a:pt x="434" y="37"/>
                    <a:pt x="0" y="504"/>
                    <a:pt x="34" y="1071"/>
                  </a:cubicBezTo>
                  <a:cubicBezTo>
                    <a:pt x="77" y="1654"/>
                    <a:pt x="553" y="2014"/>
                    <a:pt x="1047" y="2014"/>
                  </a:cubicBezTo>
                  <a:cubicBezTo>
                    <a:pt x="1316" y="2014"/>
                    <a:pt x="1590" y="1907"/>
                    <a:pt x="1801" y="1672"/>
                  </a:cubicBezTo>
                  <a:cubicBezTo>
                    <a:pt x="2384" y="1025"/>
                    <a:pt x="1899" y="1"/>
                    <a:pt x="1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27;p30">
              <a:extLst>
                <a:ext uri="{FF2B5EF4-FFF2-40B4-BE49-F238E27FC236}">
                  <a16:creationId xmlns:a16="http://schemas.microsoft.com/office/drawing/2014/main" id="{2B2B18A2-E2F7-E359-469C-5EE5FBBDBFB3}"/>
                </a:ext>
              </a:extLst>
            </p:cNvPr>
            <p:cNvSpPr/>
            <p:nvPr/>
          </p:nvSpPr>
          <p:spPr>
            <a:xfrm>
              <a:off x="5089460" y="2980032"/>
              <a:ext cx="30693" cy="52803"/>
            </a:xfrm>
            <a:custGeom>
              <a:avLst/>
              <a:gdLst/>
              <a:ahLst/>
              <a:cxnLst/>
              <a:rect l="l" t="t" r="r" b="b"/>
              <a:pathLst>
                <a:path w="1738" h="2990" extrusionOk="0">
                  <a:moveTo>
                    <a:pt x="911" y="1"/>
                  </a:moveTo>
                  <a:cubicBezTo>
                    <a:pt x="461" y="1"/>
                    <a:pt x="1" y="321"/>
                    <a:pt x="36" y="921"/>
                  </a:cubicBezTo>
                  <a:cubicBezTo>
                    <a:pt x="69" y="1384"/>
                    <a:pt x="527" y="2990"/>
                    <a:pt x="989" y="2990"/>
                  </a:cubicBezTo>
                  <a:cubicBezTo>
                    <a:pt x="994" y="2990"/>
                    <a:pt x="999" y="2990"/>
                    <a:pt x="1003" y="2989"/>
                  </a:cubicBezTo>
                  <a:cubicBezTo>
                    <a:pt x="1470" y="2956"/>
                    <a:pt x="1737" y="1288"/>
                    <a:pt x="1737" y="788"/>
                  </a:cubicBezTo>
                  <a:cubicBezTo>
                    <a:pt x="1706" y="254"/>
                    <a:pt x="1312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28;p30">
              <a:extLst>
                <a:ext uri="{FF2B5EF4-FFF2-40B4-BE49-F238E27FC236}">
                  <a16:creationId xmlns:a16="http://schemas.microsoft.com/office/drawing/2014/main" id="{F680CDB1-C77F-2DEC-EB73-299380F7BD7F}"/>
                </a:ext>
              </a:extLst>
            </p:cNvPr>
            <p:cNvSpPr/>
            <p:nvPr/>
          </p:nvSpPr>
          <p:spPr>
            <a:xfrm>
              <a:off x="5093028" y="3012773"/>
              <a:ext cx="30693" cy="52574"/>
            </a:xfrm>
            <a:custGeom>
              <a:avLst/>
              <a:gdLst/>
              <a:ahLst/>
              <a:cxnLst/>
              <a:rect l="l" t="t" r="r" b="b"/>
              <a:pathLst>
                <a:path w="1738" h="2977" extrusionOk="0">
                  <a:moveTo>
                    <a:pt x="749" y="1"/>
                  </a:moveTo>
                  <a:cubicBezTo>
                    <a:pt x="744" y="1"/>
                    <a:pt x="739" y="1"/>
                    <a:pt x="735" y="1"/>
                  </a:cubicBezTo>
                  <a:cubicBezTo>
                    <a:pt x="268" y="35"/>
                    <a:pt x="1" y="1736"/>
                    <a:pt x="1" y="2203"/>
                  </a:cubicBezTo>
                  <a:cubicBezTo>
                    <a:pt x="48" y="2725"/>
                    <a:pt x="448" y="2976"/>
                    <a:pt x="848" y="2976"/>
                  </a:cubicBezTo>
                  <a:cubicBezTo>
                    <a:pt x="1292" y="2976"/>
                    <a:pt x="1737" y="2666"/>
                    <a:pt x="1702" y="2069"/>
                  </a:cubicBezTo>
                  <a:lnTo>
                    <a:pt x="1702" y="2069"/>
                  </a:lnTo>
                  <a:lnTo>
                    <a:pt x="1702" y="2103"/>
                  </a:lnTo>
                  <a:cubicBezTo>
                    <a:pt x="1702" y="1607"/>
                    <a:pt x="1212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29;p30">
              <a:extLst>
                <a:ext uri="{FF2B5EF4-FFF2-40B4-BE49-F238E27FC236}">
                  <a16:creationId xmlns:a16="http://schemas.microsoft.com/office/drawing/2014/main" id="{525FD7F7-66B5-A02F-3CB9-F3FE08E78526}"/>
                </a:ext>
              </a:extLst>
            </p:cNvPr>
            <p:cNvSpPr/>
            <p:nvPr/>
          </p:nvSpPr>
          <p:spPr>
            <a:xfrm>
              <a:off x="5058079" y="3009258"/>
              <a:ext cx="59126" cy="30093"/>
            </a:xfrm>
            <a:custGeom>
              <a:avLst/>
              <a:gdLst/>
              <a:ahLst/>
              <a:cxnLst/>
              <a:rect l="l" t="t" r="r" b="b"/>
              <a:pathLst>
                <a:path w="3348" h="1704" extrusionOk="0">
                  <a:moveTo>
                    <a:pt x="1112" y="0"/>
                  </a:moveTo>
                  <a:cubicBezTo>
                    <a:pt x="1" y="98"/>
                    <a:pt x="107" y="1703"/>
                    <a:pt x="1180" y="1703"/>
                  </a:cubicBezTo>
                  <a:cubicBezTo>
                    <a:pt x="1202" y="1703"/>
                    <a:pt x="1224" y="1703"/>
                    <a:pt x="1246" y="1701"/>
                  </a:cubicBezTo>
                  <a:cubicBezTo>
                    <a:pt x="1713" y="1701"/>
                    <a:pt x="3347" y="1201"/>
                    <a:pt x="3314" y="734"/>
                  </a:cubicBezTo>
                  <a:cubicBezTo>
                    <a:pt x="3281" y="267"/>
                    <a:pt x="1613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30;p30">
              <a:extLst>
                <a:ext uri="{FF2B5EF4-FFF2-40B4-BE49-F238E27FC236}">
                  <a16:creationId xmlns:a16="http://schemas.microsoft.com/office/drawing/2014/main" id="{D9DE39DC-2312-A95A-9F56-2E935DD552BA}"/>
                </a:ext>
              </a:extLst>
            </p:cNvPr>
            <p:cNvSpPr/>
            <p:nvPr/>
          </p:nvSpPr>
          <p:spPr>
            <a:xfrm>
              <a:off x="5095977" y="3006274"/>
              <a:ext cx="58561" cy="30093"/>
            </a:xfrm>
            <a:custGeom>
              <a:avLst/>
              <a:gdLst/>
              <a:ahLst/>
              <a:cxnLst/>
              <a:rect l="l" t="t" r="r" b="b"/>
              <a:pathLst>
                <a:path w="3316" h="1704" extrusionOk="0">
                  <a:moveTo>
                    <a:pt x="2166" y="0"/>
                  </a:moveTo>
                  <a:cubicBezTo>
                    <a:pt x="2145" y="0"/>
                    <a:pt x="2124" y="1"/>
                    <a:pt x="2102" y="2"/>
                  </a:cubicBezTo>
                  <a:lnTo>
                    <a:pt x="2135" y="2"/>
                  </a:lnTo>
                  <a:cubicBezTo>
                    <a:pt x="1668" y="36"/>
                    <a:pt x="1" y="503"/>
                    <a:pt x="34" y="970"/>
                  </a:cubicBezTo>
                  <a:cubicBezTo>
                    <a:pt x="67" y="1437"/>
                    <a:pt x="1768" y="1704"/>
                    <a:pt x="2235" y="1704"/>
                  </a:cubicBezTo>
                  <a:cubicBezTo>
                    <a:pt x="3315" y="1638"/>
                    <a:pt x="3240" y="0"/>
                    <a:pt x="2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31;p30">
              <a:extLst>
                <a:ext uri="{FF2B5EF4-FFF2-40B4-BE49-F238E27FC236}">
                  <a16:creationId xmlns:a16="http://schemas.microsoft.com/office/drawing/2014/main" id="{3EC46494-A67C-D2C2-1763-2349BFD8DA03}"/>
                </a:ext>
              </a:extLst>
            </p:cNvPr>
            <p:cNvSpPr/>
            <p:nvPr/>
          </p:nvSpPr>
          <p:spPr>
            <a:xfrm>
              <a:off x="5088312" y="3005073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48" y="1"/>
                  </a:moveTo>
                  <a:cubicBezTo>
                    <a:pt x="1022" y="1"/>
                    <a:pt x="995" y="2"/>
                    <a:pt x="968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3"/>
                    <a:pt x="1048" y="2013"/>
                  </a:cubicBezTo>
                  <a:cubicBezTo>
                    <a:pt x="1316" y="2013"/>
                    <a:pt x="1590" y="1907"/>
                    <a:pt x="1802" y="1671"/>
                  </a:cubicBezTo>
                  <a:cubicBezTo>
                    <a:pt x="2352" y="1024"/>
                    <a:pt x="1898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32;p30">
              <a:extLst>
                <a:ext uri="{FF2B5EF4-FFF2-40B4-BE49-F238E27FC236}">
                  <a16:creationId xmlns:a16="http://schemas.microsoft.com/office/drawing/2014/main" id="{4C7439E9-3DF8-5BE4-A29A-1FA3982D33DE}"/>
                </a:ext>
              </a:extLst>
            </p:cNvPr>
            <p:cNvSpPr/>
            <p:nvPr/>
          </p:nvSpPr>
          <p:spPr>
            <a:xfrm>
              <a:off x="5138943" y="3318179"/>
              <a:ext cx="31276" cy="52786"/>
            </a:xfrm>
            <a:custGeom>
              <a:avLst/>
              <a:gdLst/>
              <a:ahLst/>
              <a:cxnLst/>
              <a:rect l="l" t="t" r="r" b="b"/>
              <a:pathLst>
                <a:path w="1771" h="2989" extrusionOk="0">
                  <a:moveTo>
                    <a:pt x="911" y="0"/>
                  </a:moveTo>
                  <a:cubicBezTo>
                    <a:pt x="461" y="0"/>
                    <a:pt x="1" y="320"/>
                    <a:pt x="36" y="920"/>
                  </a:cubicBezTo>
                  <a:cubicBezTo>
                    <a:pt x="69" y="1383"/>
                    <a:pt x="527" y="2989"/>
                    <a:pt x="989" y="2989"/>
                  </a:cubicBezTo>
                  <a:cubicBezTo>
                    <a:pt x="994" y="2989"/>
                    <a:pt x="999" y="2989"/>
                    <a:pt x="1003" y="2988"/>
                  </a:cubicBezTo>
                  <a:cubicBezTo>
                    <a:pt x="1504" y="2955"/>
                    <a:pt x="1771" y="1287"/>
                    <a:pt x="1737" y="787"/>
                  </a:cubicBezTo>
                  <a:cubicBezTo>
                    <a:pt x="1706" y="253"/>
                    <a:pt x="1312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33;p30">
              <a:extLst>
                <a:ext uri="{FF2B5EF4-FFF2-40B4-BE49-F238E27FC236}">
                  <a16:creationId xmlns:a16="http://schemas.microsoft.com/office/drawing/2014/main" id="{A856BCAF-CA58-988F-FBC5-D931F26225A4}"/>
                </a:ext>
              </a:extLst>
            </p:cNvPr>
            <p:cNvSpPr/>
            <p:nvPr/>
          </p:nvSpPr>
          <p:spPr>
            <a:xfrm>
              <a:off x="5142510" y="3350903"/>
              <a:ext cx="31276" cy="52574"/>
            </a:xfrm>
            <a:custGeom>
              <a:avLst/>
              <a:gdLst/>
              <a:ahLst/>
              <a:cxnLst/>
              <a:rect l="l" t="t" r="r" b="b"/>
              <a:pathLst>
                <a:path w="1771" h="2977" extrusionOk="0">
                  <a:moveTo>
                    <a:pt x="748" y="1"/>
                  </a:moveTo>
                  <a:cubicBezTo>
                    <a:pt x="744" y="1"/>
                    <a:pt x="739" y="1"/>
                    <a:pt x="735" y="1"/>
                  </a:cubicBezTo>
                  <a:cubicBezTo>
                    <a:pt x="268" y="35"/>
                    <a:pt x="1" y="1736"/>
                    <a:pt x="34" y="2203"/>
                  </a:cubicBezTo>
                  <a:cubicBezTo>
                    <a:pt x="66" y="2725"/>
                    <a:pt x="464" y="2977"/>
                    <a:pt x="868" y="2977"/>
                  </a:cubicBezTo>
                  <a:cubicBezTo>
                    <a:pt x="1316" y="2977"/>
                    <a:pt x="1770" y="2666"/>
                    <a:pt x="1735" y="2069"/>
                  </a:cubicBezTo>
                  <a:lnTo>
                    <a:pt x="1735" y="2069"/>
                  </a:lnTo>
                  <a:lnTo>
                    <a:pt x="1735" y="2103"/>
                  </a:lnTo>
                  <a:cubicBezTo>
                    <a:pt x="1702" y="1640"/>
                    <a:pt x="121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34;p30">
              <a:extLst>
                <a:ext uri="{FF2B5EF4-FFF2-40B4-BE49-F238E27FC236}">
                  <a16:creationId xmlns:a16="http://schemas.microsoft.com/office/drawing/2014/main" id="{1D92E412-B194-6406-9809-7B3ED6384583}"/>
                </a:ext>
              </a:extLst>
            </p:cNvPr>
            <p:cNvSpPr/>
            <p:nvPr/>
          </p:nvSpPr>
          <p:spPr>
            <a:xfrm>
              <a:off x="5108144" y="3347388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1113" y="0"/>
                  </a:moveTo>
                  <a:cubicBezTo>
                    <a:pt x="1" y="98"/>
                    <a:pt x="75" y="1703"/>
                    <a:pt x="1147" y="1703"/>
                  </a:cubicBezTo>
                  <a:cubicBezTo>
                    <a:pt x="1169" y="1703"/>
                    <a:pt x="1191" y="1703"/>
                    <a:pt x="1213" y="1701"/>
                  </a:cubicBezTo>
                  <a:cubicBezTo>
                    <a:pt x="1680" y="1701"/>
                    <a:pt x="3314" y="1201"/>
                    <a:pt x="3281" y="734"/>
                  </a:cubicBezTo>
                  <a:cubicBezTo>
                    <a:pt x="3248" y="267"/>
                    <a:pt x="158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35;p30">
              <a:extLst>
                <a:ext uri="{FF2B5EF4-FFF2-40B4-BE49-F238E27FC236}">
                  <a16:creationId xmlns:a16="http://schemas.microsoft.com/office/drawing/2014/main" id="{0024EAF8-651F-0B94-2D8F-4E70D897C9D5}"/>
                </a:ext>
              </a:extLst>
            </p:cNvPr>
            <p:cNvSpPr/>
            <p:nvPr/>
          </p:nvSpPr>
          <p:spPr>
            <a:xfrm>
              <a:off x="5146042" y="3344404"/>
              <a:ext cx="58543" cy="30093"/>
            </a:xfrm>
            <a:custGeom>
              <a:avLst/>
              <a:gdLst/>
              <a:ahLst/>
              <a:cxnLst/>
              <a:rect l="l" t="t" r="r" b="b"/>
              <a:pathLst>
                <a:path w="3315" h="1704" extrusionOk="0">
                  <a:moveTo>
                    <a:pt x="2167" y="0"/>
                  </a:moveTo>
                  <a:cubicBezTo>
                    <a:pt x="2146" y="0"/>
                    <a:pt x="2124" y="1"/>
                    <a:pt x="2102" y="2"/>
                  </a:cubicBezTo>
                  <a:cubicBezTo>
                    <a:pt x="1635" y="36"/>
                    <a:pt x="1" y="503"/>
                    <a:pt x="1" y="970"/>
                  </a:cubicBezTo>
                  <a:cubicBezTo>
                    <a:pt x="34" y="1437"/>
                    <a:pt x="1735" y="1704"/>
                    <a:pt x="2202" y="1704"/>
                  </a:cubicBezTo>
                  <a:cubicBezTo>
                    <a:pt x="3315" y="1638"/>
                    <a:pt x="3240" y="0"/>
                    <a:pt x="2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36;p30">
              <a:extLst>
                <a:ext uri="{FF2B5EF4-FFF2-40B4-BE49-F238E27FC236}">
                  <a16:creationId xmlns:a16="http://schemas.microsoft.com/office/drawing/2014/main" id="{D4D60099-268F-8768-EACA-FBE1D9B9554B}"/>
                </a:ext>
              </a:extLst>
            </p:cNvPr>
            <p:cNvSpPr/>
            <p:nvPr/>
          </p:nvSpPr>
          <p:spPr>
            <a:xfrm>
              <a:off x="5137795" y="3343203"/>
              <a:ext cx="41554" cy="35567"/>
            </a:xfrm>
            <a:custGeom>
              <a:avLst/>
              <a:gdLst/>
              <a:ahLst/>
              <a:cxnLst/>
              <a:rect l="l" t="t" r="r" b="b"/>
              <a:pathLst>
                <a:path w="2353" h="2014" extrusionOk="0">
                  <a:moveTo>
                    <a:pt x="1079" y="1"/>
                  </a:moveTo>
                  <a:cubicBezTo>
                    <a:pt x="1053" y="1"/>
                    <a:pt x="1028" y="2"/>
                    <a:pt x="1002" y="4"/>
                  </a:cubicBezTo>
                  <a:cubicBezTo>
                    <a:pt x="435" y="37"/>
                    <a:pt x="1" y="504"/>
                    <a:pt x="34" y="1071"/>
                  </a:cubicBezTo>
                  <a:cubicBezTo>
                    <a:pt x="77" y="1654"/>
                    <a:pt x="554" y="2013"/>
                    <a:pt x="1048" y="2013"/>
                  </a:cubicBezTo>
                  <a:cubicBezTo>
                    <a:pt x="1316" y="2013"/>
                    <a:pt x="1590" y="1907"/>
                    <a:pt x="1802" y="1671"/>
                  </a:cubicBezTo>
                  <a:cubicBezTo>
                    <a:pt x="2352" y="1024"/>
                    <a:pt x="1898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37;p30">
              <a:extLst>
                <a:ext uri="{FF2B5EF4-FFF2-40B4-BE49-F238E27FC236}">
                  <a16:creationId xmlns:a16="http://schemas.microsoft.com/office/drawing/2014/main" id="{CB440688-665A-93A7-BAAC-E04C46BCF644}"/>
                </a:ext>
              </a:extLst>
            </p:cNvPr>
            <p:cNvSpPr/>
            <p:nvPr/>
          </p:nvSpPr>
          <p:spPr>
            <a:xfrm>
              <a:off x="4970487" y="3074617"/>
              <a:ext cx="31258" cy="52486"/>
            </a:xfrm>
            <a:custGeom>
              <a:avLst/>
              <a:gdLst/>
              <a:ahLst/>
              <a:cxnLst/>
              <a:rect l="l" t="t" r="r" b="b"/>
              <a:pathLst>
                <a:path w="1770" h="2972" extrusionOk="0">
                  <a:moveTo>
                    <a:pt x="892" y="0"/>
                  </a:moveTo>
                  <a:cubicBezTo>
                    <a:pt x="447" y="0"/>
                    <a:pt x="0" y="310"/>
                    <a:pt x="35" y="902"/>
                  </a:cubicBezTo>
                  <a:cubicBezTo>
                    <a:pt x="68" y="1365"/>
                    <a:pt x="526" y="2971"/>
                    <a:pt x="988" y="2971"/>
                  </a:cubicBezTo>
                  <a:cubicBezTo>
                    <a:pt x="993" y="2971"/>
                    <a:pt x="997" y="2971"/>
                    <a:pt x="1002" y="2971"/>
                  </a:cubicBezTo>
                  <a:cubicBezTo>
                    <a:pt x="1469" y="2937"/>
                    <a:pt x="1769" y="1269"/>
                    <a:pt x="1736" y="802"/>
                  </a:cubicBezTo>
                  <a:cubicBezTo>
                    <a:pt x="1704" y="260"/>
                    <a:pt x="1299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38;p30">
              <a:extLst>
                <a:ext uri="{FF2B5EF4-FFF2-40B4-BE49-F238E27FC236}">
                  <a16:creationId xmlns:a16="http://schemas.microsoft.com/office/drawing/2014/main" id="{9D321046-A960-057F-2562-9EC98BFCDCF8}"/>
                </a:ext>
              </a:extLst>
            </p:cNvPr>
            <p:cNvSpPr/>
            <p:nvPr/>
          </p:nvSpPr>
          <p:spPr>
            <a:xfrm>
              <a:off x="4974037" y="3107022"/>
              <a:ext cx="31276" cy="52874"/>
            </a:xfrm>
            <a:custGeom>
              <a:avLst/>
              <a:gdLst/>
              <a:ahLst/>
              <a:cxnLst/>
              <a:rect l="l" t="t" r="r" b="b"/>
              <a:pathLst>
                <a:path w="1771" h="2994" extrusionOk="0">
                  <a:moveTo>
                    <a:pt x="782" y="1"/>
                  </a:moveTo>
                  <a:cubicBezTo>
                    <a:pt x="777" y="1"/>
                    <a:pt x="773" y="1"/>
                    <a:pt x="768" y="1"/>
                  </a:cubicBezTo>
                  <a:cubicBezTo>
                    <a:pt x="301" y="35"/>
                    <a:pt x="1" y="1736"/>
                    <a:pt x="34" y="2203"/>
                  </a:cubicBezTo>
                  <a:cubicBezTo>
                    <a:pt x="66" y="2741"/>
                    <a:pt x="464" y="2993"/>
                    <a:pt x="868" y="2993"/>
                  </a:cubicBezTo>
                  <a:cubicBezTo>
                    <a:pt x="1316" y="2993"/>
                    <a:pt x="1770" y="2682"/>
                    <a:pt x="1735" y="2103"/>
                  </a:cubicBezTo>
                  <a:cubicBezTo>
                    <a:pt x="1702" y="1608"/>
                    <a:pt x="1244" y="1"/>
                    <a:pt x="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39;p30">
              <a:extLst>
                <a:ext uri="{FF2B5EF4-FFF2-40B4-BE49-F238E27FC236}">
                  <a16:creationId xmlns:a16="http://schemas.microsoft.com/office/drawing/2014/main" id="{FC7B5DE4-01FE-D475-8909-A718DDD40A51}"/>
                </a:ext>
              </a:extLst>
            </p:cNvPr>
            <p:cNvSpPr/>
            <p:nvPr/>
          </p:nvSpPr>
          <p:spPr>
            <a:xfrm>
              <a:off x="4939671" y="3103455"/>
              <a:ext cx="58543" cy="30146"/>
            </a:xfrm>
            <a:custGeom>
              <a:avLst/>
              <a:gdLst/>
              <a:ahLst/>
              <a:cxnLst/>
              <a:rect l="l" t="t" r="r" b="b"/>
              <a:pathLst>
                <a:path w="3315" h="1707" extrusionOk="0">
                  <a:moveTo>
                    <a:pt x="1193" y="1"/>
                  </a:moveTo>
                  <a:cubicBezTo>
                    <a:pt x="1163" y="1"/>
                    <a:pt x="1136" y="2"/>
                    <a:pt x="1113" y="3"/>
                  </a:cubicBezTo>
                  <a:cubicBezTo>
                    <a:pt x="0" y="69"/>
                    <a:pt x="75" y="1706"/>
                    <a:pt x="1149" y="1706"/>
                  </a:cubicBezTo>
                  <a:cubicBezTo>
                    <a:pt x="1170" y="1706"/>
                    <a:pt x="1191" y="1706"/>
                    <a:pt x="1213" y="1704"/>
                  </a:cubicBezTo>
                  <a:cubicBezTo>
                    <a:pt x="1680" y="1671"/>
                    <a:pt x="3314" y="1204"/>
                    <a:pt x="3281" y="737"/>
                  </a:cubicBezTo>
                  <a:cubicBezTo>
                    <a:pt x="3281" y="294"/>
                    <a:pt x="1748" y="1"/>
                    <a:pt x="1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40;p30">
              <a:extLst>
                <a:ext uri="{FF2B5EF4-FFF2-40B4-BE49-F238E27FC236}">
                  <a16:creationId xmlns:a16="http://schemas.microsoft.com/office/drawing/2014/main" id="{E895DCE8-143D-DA78-7392-51E2CF568FA7}"/>
                </a:ext>
              </a:extLst>
            </p:cNvPr>
            <p:cNvSpPr/>
            <p:nvPr/>
          </p:nvSpPr>
          <p:spPr>
            <a:xfrm>
              <a:off x="4976986" y="3100524"/>
              <a:ext cx="59126" cy="30146"/>
            </a:xfrm>
            <a:custGeom>
              <a:avLst/>
              <a:gdLst/>
              <a:ahLst/>
              <a:cxnLst/>
              <a:rect l="l" t="t" r="r" b="b"/>
              <a:pathLst>
                <a:path w="3348" h="1707" extrusionOk="0">
                  <a:moveTo>
                    <a:pt x="2200" y="1"/>
                  </a:moveTo>
                  <a:cubicBezTo>
                    <a:pt x="2178" y="1"/>
                    <a:pt x="2157" y="1"/>
                    <a:pt x="2135" y="2"/>
                  </a:cubicBezTo>
                  <a:cubicBezTo>
                    <a:pt x="1668" y="36"/>
                    <a:pt x="0" y="503"/>
                    <a:pt x="34" y="970"/>
                  </a:cubicBezTo>
                  <a:cubicBezTo>
                    <a:pt x="65" y="1413"/>
                    <a:pt x="1600" y="1706"/>
                    <a:pt x="2155" y="1706"/>
                  </a:cubicBezTo>
                  <a:cubicBezTo>
                    <a:pt x="2185" y="1706"/>
                    <a:pt x="2212" y="1705"/>
                    <a:pt x="2235" y="1704"/>
                  </a:cubicBezTo>
                  <a:cubicBezTo>
                    <a:pt x="3348" y="1638"/>
                    <a:pt x="3273" y="1"/>
                    <a:pt x="2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41;p30">
              <a:extLst>
                <a:ext uri="{FF2B5EF4-FFF2-40B4-BE49-F238E27FC236}">
                  <a16:creationId xmlns:a16="http://schemas.microsoft.com/office/drawing/2014/main" id="{E01511B8-4EB5-A5C8-EDA7-A28B48EA2444}"/>
                </a:ext>
              </a:extLst>
            </p:cNvPr>
            <p:cNvSpPr/>
            <p:nvPr/>
          </p:nvSpPr>
          <p:spPr>
            <a:xfrm>
              <a:off x="4969321" y="3099323"/>
              <a:ext cx="42119" cy="35567"/>
            </a:xfrm>
            <a:custGeom>
              <a:avLst/>
              <a:gdLst/>
              <a:ahLst/>
              <a:cxnLst/>
              <a:rect l="l" t="t" r="r" b="b"/>
              <a:pathLst>
                <a:path w="2385" h="2014" extrusionOk="0">
                  <a:moveTo>
                    <a:pt x="1048" y="1"/>
                  </a:moveTo>
                  <a:cubicBezTo>
                    <a:pt x="1022" y="1"/>
                    <a:pt x="995" y="2"/>
                    <a:pt x="968" y="4"/>
                  </a:cubicBezTo>
                  <a:cubicBezTo>
                    <a:pt x="434" y="37"/>
                    <a:pt x="1" y="504"/>
                    <a:pt x="34" y="1071"/>
                  </a:cubicBezTo>
                  <a:cubicBezTo>
                    <a:pt x="77" y="1654"/>
                    <a:pt x="554" y="2014"/>
                    <a:pt x="1047" y="2014"/>
                  </a:cubicBezTo>
                  <a:cubicBezTo>
                    <a:pt x="1316" y="2014"/>
                    <a:pt x="1590" y="1907"/>
                    <a:pt x="1802" y="1672"/>
                  </a:cubicBezTo>
                  <a:cubicBezTo>
                    <a:pt x="2384" y="1024"/>
                    <a:pt x="190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42;p30">
              <a:extLst>
                <a:ext uri="{FF2B5EF4-FFF2-40B4-BE49-F238E27FC236}">
                  <a16:creationId xmlns:a16="http://schemas.microsoft.com/office/drawing/2014/main" id="{24B0DA01-2EA9-1039-83F8-91338146D0C0}"/>
                </a:ext>
              </a:extLst>
            </p:cNvPr>
            <p:cNvSpPr/>
            <p:nvPr/>
          </p:nvSpPr>
          <p:spPr>
            <a:xfrm>
              <a:off x="4918073" y="3245474"/>
              <a:ext cx="47152" cy="63629"/>
            </a:xfrm>
            <a:custGeom>
              <a:avLst/>
              <a:gdLst/>
              <a:ahLst/>
              <a:cxnLst/>
              <a:rect l="l" t="t" r="r" b="b"/>
              <a:pathLst>
                <a:path w="2670" h="3603" extrusionOk="0">
                  <a:moveTo>
                    <a:pt x="1902" y="0"/>
                  </a:moveTo>
                  <a:lnTo>
                    <a:pt x="1902" y="0"/>
                  </a:lnTo>
                  <a:cubicBezTo>
                    <a:pt x="1635" y="501"/>
                    <a:pt x="1268" y="968"/>
                    <a:pt x="835" y="1335"/>
                  </a:cubicBezTo>
                  <a:cubicBezTo>
                    <a:pt x="1" y="2169"/>
                    <a:pt x="401" y="3603"/>
                    <a:pt x="401" y="3603"/>
                  </a:cubicBezTo>
                  <a:cubicBezTo>
                    <a:pt x="2669" y="2169"/>
                    <a:pt x="1902" y="1"/>
                    <a:pt x="1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43;p30">
              <a:extLst>
                <a:ext uri="{FF2B5EF4-FFF2-40B4-BE49-F238E27FC236}">
                  <a16:creationId xmlns:a16="http://schemas.microsoft.com/office/drawing/2014/main" id="{7E3FF9A6-0AFF-B922-2C20-E92B1AF01444}"/>
                </a:ext>
              </a:extLst>
            </p:cNvPr>
            <p:cNvSpPr/>
            <p:nvPr/>
          </p:nvSpPr>
          <p:spPr>
            <a:xfrm>
              <a:off x="4886268" y="3083482"/>
              <a:ext cx="47735" cy="63046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935" y="0"/>
                  </a:moveTo>
                  <a:lnTo>
                    <a:pt x="1935" y="0"/>
                  </a:lnTo>
                  <a:cubicBezTo>
                    <a:pt x="1635" y="500"/>
                    <a:pt x="1268" y="934"/>
                    <a:pt x="834" y="1301"/>
                  </a:cubicBezTo>
                  <a:cubicBezTo>
                    <a:pt x="0" y="2135"/>
                    <a:pt x="434" y="3569"/>
                    <a:pt x="434" y="3569"/>
                  </a:cubicBezTo>
                  <a:cubicBezTo>
                    <a:pt x="2702" y="2135"/>
                    <a:pt x="1935" y="0"/>
                    <a:pt x="1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44;p30">
              <a:extLst>
                <a:ext uri="{FF2B5EF4-FFF2-40B4-BE49-F238E27FC236}">
                  <a16:creationId xmlns:a16="http://schemas.microsoft.com/office/drawing/2014/main" id="{B1A97C95-3C1B-B779-5A5A-63C52BF416DE}"/>
                </a:ext>
              </a:extLst>
            </p:cNvPr>
            <p:cNvSpPr/>
            <p:nvPr/>
          </p:nvSpPr>
          <p:spPr>
            <a:xfrm>
              <a:off x="4946346" y="3433974"/>
              <a:ext cx="47735" cy="63046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1936" y="1"/>
                  </a:moveTo>
                  <a:lnTo>
                    <a:pt x="1936" y="1"/>
                  </a:lnTo>
                  <a:cubicBezTo>
                    <a:pt x="1635" y="501"/>
                    <a:pt x="1268" y="935"/>
                    <a:pt x="835" y="1335"/>
                  </a:cubicBezTo>
                  <a:cubicBezTo>
                    <a:pt x="1" y="2135"/>
                    <a:pt x="434" y="3570"/>
                    <a:pt x="434" y="3570"/>
                  </a:cubicBezTo>
                  <a:cubicBezTo>
                    <a:pt x="2703" y="2169"/>
                    <a:pt x="1936" y="1"/>
                    <a:pt x="1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45;p30">
              <a:extLst>
                <a:ext uri="{FF2B5EF4-FFF2-40B4-BE49-F238E27FC236}">
                  <a16:creationId xmlns:a16="http://schemas.microsoft.com/office/drawing/2014/main" id="{3CFA1C3F-F3BD-6351-A8A5-42FA10757DF0}"/>
                </a:ext>
              </a:extLst>
            </p:cNvPr>
            <p:cNvSpPr/>
            <p:nvPr/>
          </p:nvSpPr>
          <p:spPr>
            <a:xfrm>
              <a:off x="4899813" y="3388624"/>
              <a:ext cx="47152" cy="58331"/>
            </a:xfrm>
            <a:custGeom>
              <a:avLst/>
              <a:gdLst/>
              <a:ahLst/>
              <a:cxnLst/>
              <a:rect l="l" t="t" r="r" b="b"/>
              <a:pathLst>
                <a:path w="2670" h="330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401" y="0"/>
                    <a:pt x="1" y="2268"/>
                    <a:pt x="2469" y="3302"/>
                  </a:cubicBezTo>
                  <a:cubicBezTo>
                    <a:pt x="2469" y="3302"/>
                    <a:pt x="2669" y="1801"/>
                    <a:pt x="1668" y="1134"/>
                  </a:cubicBezTo>
                  <a:cubicBezTo>
                    <a:pt x="1201" y="834"/>
                    <a:pt x="768" y="434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46;p30">
              <a:extLst>
                <a:ext uri="{FF2B5EF4-FFF2-40B4-BE49-F238E27FC236}">
                  <a16:creationId xmlns:a16="http://schemas.microsoft.com/office/drawing/2014/main" id="{8A2BD3A9-103F-3707-73D6-897C6D19D3C7}"/>
                </a:ext>
              </a:extLst>
            </p:cNvPr>
            <p:cNvSpPr/>
            <p:nvPr/>
          </p:nvSpPr>
          <p:spPr>
            <a:xfrm>
              <a:off x="4865059" y="3180681"/>
              <a:ext cx="46552" cy="58331"/>
            </a:xfrm>
            <a:custGeom>
              <a:avLst/>
              <a:gdLst/>
              <a:ahLst/>
              <a:cxnLst/>
              <a:rect l="l" t="t" r="r" b="b"/>
              <a:pathLst>
                <a:path w="2636" h="3303" extrusionOk="0">
                  <a:moveTo>
                    <a:pt x="367" y="0"/>
                  </a:moveTo>
                  <a:cubicBezTo>
                    <a:pt x="367" y="0"/>
                    <a:pt x="1" y="2268"/>
                    <a:pt x="2436" y="3302"/>
                  </a:cubicBezTo>
                  <a:cubicBezTo>
                    <a:pt x="2436" y="3302"/>
                    <a:pt x="2636" y="1801"/>
                    <a:pt x="1668" y="1134"/>
                  </a:cubicBezTo>
                  <a:cubicBezTo>
                    <a:pt x="1168" y="834"/>
                    <a:pt x="734" y="467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47;p30">
              <a:extLst>
                <a:ext uri="{FF2B5EF4-FFF2-40B4-BE49-F238E27FC236}">
                  <a16:creationId xmlns:a16="http://schemas.microsoft.com/office/drawing/2014/main" id="{89C8135A-6907-2C41-1FA5-E48C6EE3DCB8}"/>
                </a:ext>
              </a:extLst>
            </p:cNvPr>
            <p:cNvSpPr/>
            <p:nvPr/>
          </p:nvSpPr>
          <p:spPr>
            <a:xfrm>
              <a:off x="4845033" y="3260414"/>
              <a:ext cx="66578" cy="23400"/>
            </a:xfrm>
            <a:custGeom>
              <a:avLst/>
              <a:gdLst/>
              <a:ahLst/>
              <a:cxnLst/>
              <a:rect l="l" t="t" r="r" b="b"/>
              <a:pathLst>
                <a:path w="3770" h="1325" extrusionOk="0">
                  <a:moveTo>
                    <a:pt x="1993" y="0"/>
                  </a:moveTo>
                  <a:cubicBezTo>
                    <a:pt x="1909" y="0"/>
                    <a:pt x="1823" y="7"/>
                    <a:pt x="1735" y="22"/>
                  </a:cubicBezTo>
                  <a:cubicBezTo>
                    <a:pt x="1451" y="72"/>
                    <a:pt x="1160" y="97"/>
                    <a:pt x="868" y="97"/>
                  </a:cubicBezTo>
                  <a:cubicBezTo>
                    <a:pt x="576" y="97"/>
                    <a:pt x="284" y="72"/>
                    <a:pt x="0" y="22"/>
                  </a:cubicBezTo>
                  <a:lnTo>
                    <a:pt x="0" y="22"/>
                  </a:lnTo>
                  <a:cubicBezTo>
                    <a:pt x="0" y="22"/>
                    <a:pt x="818" y="1325"/>
                    <a:pt x="2488" y="1325"/>
                  </a:cubicBezTo>
                  <a:cubicBezTo>
                    <a:pt x="2871" y="1325"/>
                    <a:pt x="3298" y="1257"/>
                    <a:pt x="3770" y="1089"/>
                  </a:cubicBezTo>
                  <a:cubicBezTo>
                    <a:pt x="3770" y="1089"/>
                    <a:pt x="3053" y="0"/>
                    <a:pt x="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48;p30">
              <a:extLst>
                <a:ext uri="{FF2B5EF4-FFF2-40B4-BE49-F238E27FC236}">
                  <a16:creationId xmlns:a16="http://schemas.microsoft.com/office/drawing/2014/main" id="{6FBD94E4-18D8-8D0F-F3D6-039977C1131D}"/>
                </a:ext>
              </a:extLst>
            </p:cNvPr>
            <p:cNvSpPr/>
            <p:nvPr/>
          </p:nvSpPr>
          <p:spPr>
            <a:xfrm>
              <a:off x="4881553" y="3108806"/>
              <a:ext cx="78375" cy="420043"/>
            </a:xfrm>
            <a:custGeom>
              <a:avLst/>
              <a:gdLst/>
              <a:ahLst/>
              <a:cxnLst/>
              <a:rect l="l" t="t" r="r" b="b"/>
              <a:pathLst>
                <a:path w="4438" h="23785" fill="none" extrusionOk="0">
                  <a:moveTo>
                    <a:pt x="4437" y="23784"/>
                  </a:moveTo>
                  <a:cubicBezTo>
                    <a:pt x="4103" y="22350"/>
                    <a:pt x="3837" y="20782"/>
                    <a:pt x="3603" y="19047"/>
                  </a:cubicBezTo>
                  <a:cubicBezTo>
                    <a:pt x="2536" y="11008"/>
                    <a:pt x="1" y="0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49;p30">
              <a:extLst>
                <a:ext uri="{FF2B5EF4-FFF2-40B4-BE49-F238E27FC236}">
                  <a16:creationId xmlns:a16="http://schemas.microsoft.com/office/drawing/2014/main" id="{17559B0D-344C-0B3C-011D-2E13CECBCD23}"/>
                </a:ext>
              </a:extLst>
            </p:cNvPr>
            <p:cNvSpPr/>
            <p:nvPr/>
          </p:nvSpPr>
          <p:spPr>
            <a:xfrm>
              <a:off x="4807912" y="3216601"/>
              <a:ext cx="112547" cy="80724"/>
            </a:xfrm>
            <a:custGeom>
              <a:avLst/>
              <a:gdLst/>
              <a:ahLst/>
              <a:cxnLst/>
              <a:rect l="l" t="t" r="r" b="b"/>
              <a:pathLst>
                <a:path w="6373" h="4571" fill="none" extrusionOk="0">
                  <a:moveTo>
                    <a:pt x="1" y="1"/>
                  </a:moveTo>
                  <a:cubicBezTo>
                    <a:pt x="1" y="1"/>
                    <a:pt x="4437" y="601"/>
                    <a:pt x="6372" y="45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50;p30">
              <a:extLst>
                <a:ext uri="{FF2B5EF4-FFF2-40B4-BE49-F238E27FC236}">
                  <a16:creationId xmlns:a16="http://schemas.microsoft.com/office/drawing/2014/main" id="{BA2F923E-3980-F1A0-1782-EBCF12237BF5}"/>
                </a:ext>
              </a:extLst>
            </p:cNvPr>
            <p:cNvSpPr/>
            <p:nvPr/>
          </p:nvSpPr>
          <p:spPr>
            <a:xfrm>
              <a:off x="4937516" y="3288476"/>
              <a:ext cx="89554" cy="104282"/>
            </a:xfrm>
            <a:custGeom>
              <a:avLst/>
              <a:gdLst/>
              <a:ahLst/>
              <a:cxnLst/>
              <a:rect l="l" t="t" r="r" b="b"/>
              <a:pathLst>
                <a:path w="5071" h="5905" fill="none" extrusionOk="0">
                  <a:moveTo>
                    <a:pt x="5071" y="0"/>
                  </a:moveTo>
                  <a:cubicBezTo>
                    <a:pt x="5071" y="0"/>
                    <a:pt x="367" y="1201"/>
                    <a:pt x="0" y="590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51;p30">
              <a:extLst>
                <a:ext uri="{FF2B5EF4-FFF2-40B4-BE49-F238E27FC236}">
                  <a16:creationId xmlns:a16="http://schemas.microsoft.com/office/drawing/2014/main" id="{8494D362-CB05-0DBC-4D9F-4CFA4C09149C}"/>
                </a:ext>
              </a:extLst>
            </p:cNvPr>
            <p:cNvSpPr/>
            <p:nvPr/>
          </p:nvSpPr>
          <p:spPr>
            <a:xfrm>
              <a:off x="4813227" y="3179674"/>
              <a:ext cx="32653" cy="52309"/>
            </a:xfrm>
            <a:custGeom>
              <a:avLst/>
              <a:gdLst/>
              <a:ahLst/>
              <a:cxnLst/>
              <a:rect l="l" t="t" r="r" b="b"/>
              <a:pathLst>
                <a:path w="1849" h="2962" extrusionOk="0">
                  <a:moveTo>
                    <a:pt x="882" y="0"/>
                  </a:moveTo>
                  <a:cubicBezTo>
                    <a:pt x="515" y="0"/>
                    <a:pt x="154" y="214"/>
                    <a:pt x="67" y="691"/>
                  </a:cubicBezTo>
                  <a:cubicBezTo>
                    <a:pt x="0" y="1158"/>
                    <a:pt x="67" y="2859"/>
                    <a:pt x="534" y="2959"/>
                  </a:cubicBezTo>
                  <a:cubicBezTo>
                    <a:pt x="544" y="2960"/>
                    <a:pt x="553" y="2961"/>
                    <a:pt x="563" y="2961"/>
                  </a:cubicBezTo>
                  <a:cubicBezTo>
                    <a:pt x="1028" y="2961"/>
                    <a:pt x="1669" y="1448"/>
                    <a:pt x="1735" y="991"/>
                  </a:cubicBezTo>
                  <a:cubicBezTo>
                    <a:pt x="1848" y="367"/>
                    <a:pt x="1361" y="0"/>
                    <a:pt x="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52;p30">
              <a:extLst>
                <a:ext uri="{FF2B5EF4-FFF2-40B4-BE49-F238E27FC236}">
                  <a16:creationId xmlns:a16="http://schemas.microsoft.com/office/drawing/2014/main" id="{CF5E2C78-5488-CA55-EDAF-04FB3B26DEEE}"/>
                </a:ext>
              </a:extLst>
            </p:cNvPr>
            <p:cNvSpPr/>
            <p:nvPr/>
          </p:nvSpPr>
          <p:spPr>
            <a:xfrm>
              <a:off x="4802384" y="3211850"/>
              <a:ext cx="33236" cy="52309"/>
            </a:xfrm>
            <a:custGeom>
              <a:avLst/>
              <a:gdLst/>
              <a:ahLst/>
              <a:cxnLst/>
              <a:rect l="l" t="t" r="r" b="b"/>
              <a:pathLst>
                <a:path w="1882" h="2962" extrusionOk="0">
                  <a:moveTo>
                    <a:pt x="1319" y="1"/>
                  </a:moveTo>
                  <a:cubicBezTo>
                    <a:pt x="854" y="1"/>
                    <a:pt x="212" y="1514"/>
                    <a:pt x="114" y="1971"/>
                  </a:cubicBezTo>
                  <a:cubicBezTo>
                    <a:pt x="0" y="2595"/>
                    <a:pt x="487" y="2962"/>
                    <a:pt x="967" y="2962"/>
                  </a:cubicBezTo>
                  <a:cubicBezTo>
                    <a:pt x="1333" y="2962"/>
                    <a:pt x="1695" y="2748"/>
                    <a:pt x="1782" y="2271"/>
                  </a:cubicBezTo>
                  <a:cubicBezTo>
                    <a:pt x="1882" y="1804"/>
                    <a:pt x="1815" y="103"/>
                    <a:pt x="1348" y="3"/>
                  </a:cubicBezTo>
                  <a:cubicBezTo>
                    <a:pt x="1338" y="2"/>
                    <a:pt x="1328" y="1"/>
                    <a:pt x="1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53;p30">
              <a:extLst>
                <a:ext uri="{FF2B5EF4-FFF2-40B4-BE49-F238E27FC236}">
                  <a16:creationId xmlns:a16="http://schemas.microsoft.com/office/drawing/2014/main" id="{D019BFCD-F46B-2860-D87A-E24CA221769D}"/>
                </a:ext>
              </a:extLst>
            </p:cNvPr>
            <p:cNvSpPr/>
            <p:nvPr/>
          </p:nvSpPr>
          <p:spPr>
            <a:xfrm>
              <a:off x="4813227" y="3211780"/>
              <a:ext cx="59585" cy="30463"/>
            </a:xfrm>
            <a:custGeom>
              <a:avLst/>
              <a:gdLst/>
              <a:ahLst/>
              <a:cxnLst/>
              <a:rect l="l" t="t" r="r" b="b"/>
              <a:pathLst>
                <a:path w="3374" h="1725" extrusionOk="0">
                  <a:moveTo>
                    <a:pt x="1785" y="0"/>
                  </a:moveTo>
                  <a:cubicBezTo>
                    <a:pt x="1106" y="0"/>
                    <a:pt x="141" y="126"/>
                    <a:pt x="67" y="474"/>
                  </a:cubicBezTo>
                  <a:cubicBezTo>
                    <a:pt x="0" y="941"/>
                    <a:pt x="1568" y="1608"/>
                    <a:pt x="2035" y="1708"/>
                  </a:cubicBezTo>
                  <a:cubicBezTo>
                    <a:pt x="2097" y="1719"/>
                    <a:pt x="2157" y="1725"/>
                    <a:pt x="2213" y="1725"/>
                  </a:cubicBezTo>
                  <a:cubicBezTo>
                    <a:pt x="3165" y="1725"/>
                    <a:pt x="3374" y="229"/>
                    <a:pt x="2335" y="40"/>
                  </a:cubicBezTo>
                  <a:cubicBezTo>
                    <a:pt x="2216" y="15"/>
                    <a:pt x="2017" y="0"/>
                    <a:pt x="1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54;p30">
              <a:extLst>
                <a:ext uri="{FF2B5EF4-FFF2-40B4-BE49-F238E27FC236}">
                  <a16:creationId xmlns:a16="http://schemas.microsoft.com/office/drawing/2014/main" id="{98C1531A-7DDE-9319-54B1-BC1277945D50}"/>
                </a:ext>
              </a:extLst>
            </p:cNvPr>
            <p:cNvSpPr/>
            <p:nvPr/>
          </p:nvSpPr>
          <p:spPr>
            <a:xfrm>
              <a:off x="4776036" y="3202173"/>
              <a:ext cx="59585" cy="30163"/>
            </a:xfrm>
            <a:custGeom>
              <a:avLst/>
              <a:gdLst/>
              <a:ahLst/>
              <a:cxnLst/>
              <a:rect l="l" t="t" r="r" b="b"/>
              <a:pathLst>
                <a:path w="3374" h="1708" extrusionOk="0">
                  <a:moveTo>
                    <a:pt x="1160" y="1"/>
                  </a:moveTo>
                  <a:cubicBezTo>
                    <a:pt x="209" y="1"/>
                    <a:pt x="0" y="1496"/>
                    <a:pt x="1039" y="1685"/>
                  </a:cubicBezTo>
                  <a:cubicBezTo>
                    <a:pt x="1135" y="1699"/>
                    <a:pt x="1285" y="1707"/>
                    <a:pt x="1462" y="1707"/>
                  </a:cubicBezTo>
                  <a:cubicBezTo>
                    <a:pt x="2142" y="1707"/>
                    <a:pt x="3228" y="1588"/>
                    <a:pt x="3307" y="1218"/>
                  </a:cubicBezTo>
                  <a:cubicBezTo>
                    <a:pt x="3374" y="751"/>
                    <a:pt x="1806" y="84"/>
                    <a:pt x="1339" y="17"/>
                  </a:cubicBezTo>
                  <a:cubicBezTo>
                    <a:pt x="1277" y="6"/>
                    <a:pt x="1217" y="1"/>
                    <a:pt x="1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55;p30">
              <a:extLst>
                <a:ext uri="{FF2B5EF4-FFF2-40B4-BE49-F238E27FC236}">
                  <a16:creationId xmlns:a16="http://schemas.microsoft.com/office/drawing/2014/main" id="{913E45A8-608A-9EA4-D91F-7650D7262687}"/>
                </a:ext>
              </a:extLst>
            </p:cNvPr>
            <p:cNvSpPr/>
            <p:nvPr/>
          </p:nvSpPr>
          <p:spPr>
            <a:xfrm>
              <a:off x="4801537" y="3204486"/>
              <a:ext cx="41748" cy="35179"/>
            </a:xfrm>
            <a:custGeom>
              <a:avLst/>
              <a:gdLst/>
              <a:ahLst/>
              <a:cxnLst/>
              <a:rect l="l" t="t" r="r" b="b"/>
              <a:pathLst>
                <a:path w="2364" h="1992" extrusionOk="0">
                  <a:moveTo>
                    <a:pt x="1267" y="1"/>
                  </a:moveTo>
                  <a:cubicBezTo>
                    <a:pt x="504" y="1"/>
                    <a:pt x="0" y="877"/>
                    <a:pt x="462" y="1554"/>
                  </a:cubicBezTo>
                  <a:cubicBezTo>
                    <a:pt x="666" y="1854"/>
                    <a:pt x="981" y="1992"/>
                    <a:pt x="1294" y="1992"/>
                  </a:cubicBezTo>
                  <a:cubicBezTo>
                    <a:pt x="1748" y="1992"/>
                    <a:pt x="2198" y="1701"/>
                    <a:pt x="2297" y="1187"/>
                  </a:cubicBezTo>
                  <a:cubicBezTo>
                    <a:pt x="2363" y="620"/>
                    <a:pt x="2030" y="86"/>
                    <a:pt x="1463" y="20"/>
                  </a:cubicBezTo>
                  <a:cubicBezTo>
                    <a:pt x="1396" y="7"/>
                    <a:pt x="1330" y="1"/>
                    <a:pt x="1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56;p30">
              <a:extLst>
                <a:ext uri="{FF2B5EF4-FFF2-40B4-BE49-F238E27FC236}">
                  <a16:creationId xmlns:a16="http://schemas.microsoft.com/office/drawing/2014/main" id="{C2731A8E-1044-E427-B867-87668A9E72D9}"/>
                </a:ext>
              </a:extLst>
            </p:cNvPr>
            <p:cNvSpPr/>
            <p:nvPr/>
          </p:nvSpPr>
          <p:spPr>
            <a:xfrm>
              <a:off x="4853280" y="3058317"/>
              <a:ext cx="33236" cy="52309"/>
            </a:xfrm>
            <a:custGeom>
              <a:avLst/>
              <a:gdLst/>
              <a:ahLst/>
              <a:cxnLst/>
              <a:rect l="l" t="t" r="r" b="b"/>
              <a:pathLst>
                <a:path w="1882" h="2962" extrusionOk="0">
                  <a:moveTo>
                    <a:pt x="915" y="1"/>
                  </a:moveTo>
                  <a:cubicBezTo>
                    <a:pt x="549" y="1"/>
                    <a:pt x="187" y="215"/>
                    <a:pt x="100" y="691"/>
                  </a:cubicBezTo>
                  <a:cubicBezTo>
                    <a:pt x="0" y="1158"/>
                    <a:pt x="100" y="2859"/>
                    <a:pt x="567" y="2960"/>
                  </a:cubicBezTo>
                  <a:cubicBezTo>
                    <a:pt x="576" y="2961"/>
                    <a:pt x="586" y="2962"/>
                    <a:pt x="595" y="2962"/>
                  </a:cubicBezTo>
                  <a:cubicBezTo>
                    <a:pt x="1030" y="2962"/>
                    <a:pt x="1703" y="1449"/>
                    <a:pt x="1768" y="991"/>
                  </a:cubicBezTo>
                  <a:cubicBezTo>
                    <a:pt x="1882" y="367"/>
                    <a:pt x="1395" y="1"/>
                    <a:pt x="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57;p30">
              <a:extLst>
                <a:ext uri="{FF2B5EF4-FFF2-40B4-BE49-F238E27FC236}">
                  <a16:creationId xmlns:a16="http://schemas.microsoft.com/office/drawing/2014/main" id="{9065FECC-C931-F24C-251A-860859BA43CD}"/>
                </a:ext>
              </a:extLst>
            </p:cNvPr>
            <p:cNvSpPr/>
            <p:nvPr/>
          </p:nvSpPr>
          <p:spPr>
            <a:xfrm>
              <a:off x="4843019" y="3090511"/>
              <a:ext cx="33254" cy="52309"/>
            </a:xfrm>
            <a:custGeom>
              <a:avLst/>
              <a:gdLst/>
              <a:ahLst/>
              <a:cxnLst/>
              <a:rect l="l" t="t" r="r" b="b"/>
              <a:pathLst>
                <a:path w="1883" h="2962" extrusionOk="0">
                  <a:moveTo>
                    <a:pt x="1319" y="0"/>
                  </a:moveTo>
                  <a:cubicBezTo>
                    <a:pt x="854" y="0"/>
                    <a:pt x="212" y="1513"/>
                    <a:pt x="114" y="1970"/>
                  </a:cubicBezTo>
                  <a:cubicBezTo>
                    <a:pt x="1" y="2595"/>
                    <a:pt x="488" y="2961"/>
                    <a:pt x="967" y="2961"/>
                  </a:cubicBezTo>
                  <a:cubicBezTo>
                    <a:pt x="1334" y="2961"/>
                    <a:pt x="1696" y="2747"/>
                    <a:pt x="1782" y="2271"/>
                  </a:cubicBezTo>
                  <a:cubicBezTo>
                    <a:pt x="1882" y="1804"/>
                    <a:pt x="1782" y="102"/>
                    <a:pt x="1349" y="2"/>
                  </a:cubicBezTo>
                  <a:cubicBezTo>
                    <a:pt x="1339" y="1"/>
                    <a:pt x="1329" y="0"/>
                    <a:pt x="1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58;p30">
              <a:extLst>
                <a:ext uri="{FF2B5EF4-FFF2-40B4-BE49-F238E27FC236}">
                  <a16:creationId xmlns:a16="http://schemas.microsoft.com/office/drawing/2014/main" id="{BF516BF2-9950-3997-AC60-A9D4C53F80FB}"/>
                </a:ext>
              </a:extLst>
            </p:cNvPr>
            <p:cNvSpPr/>
            <p:nvPr/>
          </p:nvSpPr>
          <p:spPr>
            <a:xfrm>
              <a:off x="4853280" y="3090157"/>
              <a:ext cx="60150" cy="30146"/>
            </a:xfrm>
            <a:custGeom>
              <a:avLst/>
              <a:gdLst/>
              <a:ahLst/>
              <a:cxnLst/>
              <a:rect l="l" t="t" r="r" b="b"/>
              <a:pathLst>
                <a:path w="3406" h="1707" extrusionOk="0">
                  <a:moveTo>
                    <a:pt x="1925" y="0"/>
                  </a:moveTo>
                  <a:cubicBezTo>
                    <a:pt x="1255" y="0"/>
                    <a:pt x="153" y="119"/>
                    <a:pt x="100" y="489"/>
                  </a:cubicBezTo>
                  <a:cubicBezTo>
                    <a:pt x="0" y="956"/>
                    <a:pt x="1568" y="1624"/>
                    <a:pt x="2035" y="1690"/>
                  </a:cubicBezTo>
                  <a:cubicBezTo>
                    <a:pt x="2099" y="1702"/>
                    <a:pt x="2160" y="1707"/>
                    <a:pt x="2219" y="1707"/>
                  </a:cubicBezTo>
                  <a:cubicBezTo>
                    <a:pt x="3199" y="1707"/>
                    <a:pt x="3406" y="211"/>
                    <a:pt x="2335" y="22"/>
                  </a:cubicBezTo>
                  <a:cubicBezTo>
                    <a:pt x="2246" y="9"/>
                    <a:pt x="2100" y="0"/>
                    <a:pt x="1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59;p30">
              <a:extLst>
                <a:ext uri="{FF2B5EF4-FFF2-40B4-BE49-F238E27FC236}">
                  <a16:creationId xmlns:a16="http://schemas.microsoft.com/office/drawing/2014/main" id="{90190024-7AB0-05FA-7811-E7C45558F6DF}"/>
                </a:ext>
              </a:extLst>
            </p:cNvPr>
            <p:cNvSpPr/>
            <p:nvPr/>
          </p:nvSpPr>
          <p:spPr>
            <a:xfrm>
              <a:off x="4816247" y="3080533"/>
              <a:ext cx="60026" cy="30446"/>
            </a:xfrm>
            <a:custGeom>
              <a:avLst/>
              <a:gdLst/>
              <a:ahLst/>
              <a:cxnLst/>
              <a:rect l="l" t="t" r="r" b="b"/>
              <a:pathLst>
                <a:path w="3399" h="1724" extrusionOk="0">
                  <a:moveTo>
                    <a:pt x="1364" y="0"/>
                  </a:moveTo>
                  <a:lnTo>
                    <a:pt x="1364" y="34"/>
                  </a:lnTo>
                  <a:cubicBezTo>
                    <a:pt x="1290" y="18"/>
                    <a:pt x="1219" y="11"/>
                    <a:pt x="1153" y="11"/>
                  </a:cubicBezTo>
                  <a:cubicBezTo>
                    <a:pt x="196" y="11"/>
                    <a:pt x="1" y="1483"/>
                    <a:pt x="1030" y="1702"/>
                  </a:cubicBezTo>
                  <a:cubicBezTo>
                    <a:pt x="1127" y="1715"/>
                    <a:pt x="1278" y="1723"/>
                    <a:pt x="1457" y="1723"/>
                  </a:cubicBezTo>
                  <a:cubicBezTo>
                    <a:pt x="2144" y="1723"/>
                    <a:pt x="3245" y="1605"/>
                    <a:pt x="3298" y="1235"/>
                  </a:cubicBezTo>
                  <a:cubicBezTo>
                    <a:pt x="3398" y="768"/>
                    <a:pt x="1831" y="100"/>
                    <a:pt x="1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60;p30">
              <a:extLst>
                <a:ext uri="{FF2B5EF4-FFF2-40B4-BE49-F238E27FC236}">
                  <a16:creationId xmlns:a16="http://schemas.microsoft.com/office/drawing/2014/main" id="{FBD9A468-1BDE-CAD5-370C-2251B051F338}"/>
                </a:ext>
              </a:extLst>
            </p:cNvPr>
            <p:cNvSpPr/>
            <p:nvPr/>
          </p:nvSpPr>
          <p:spPr>
            <a:xfrm>
              <a:off x="4841501" y="3082705"/>
              <a:ext cx="42878" cy="35832"/>
            </a:xfrm>
            <a:custGeom>
              <a:avLst/>
              <a:gdLst/>
              <a:ahLst/>
              <a:cxnLst/>
              <a:rect l="l" t="t" r="r" b="b"/>
              <a:pathLst>
                <a:path w="2428" h="2029" extrusionOk="0">
                  <a:moveTo>
                    <a:pt x="1299" y="1"/>
                  </a:moveTo>
                  <a:cubicBezTo>
                    <a:pt x="1109" y="1"/>
                    <a:pt x="913" y="55"/>
                    <a:pt x="734" y="178"/>
                  </a:cubicBezTo>
                  <a:cubicBezTo>
                    <a:pt x="0" y="678"/>
                    <a:pt x="267" y="1845"/>
                    <a:pt x="1134" y="2012"/>
                  </a:cubicBezTo>
                  <a:cubicBezTo>
                    <a:pt x="1197" y="2023"/>
                    <a:pt x="1259" y="2029"/>
                    <a:pt x="1320" y="2029"/>
                  </a:cubicBezTo>
                  <a:cubicBezTo>
                    <a:pt x="1807" y="2029"/>
                    <a:pt x="2213" y="1683"/>
                    <a:pt x="2302" y="1178"/>
                  </a:cubicBezTo>
                  <a:cubicBezTo>
                    <a:pt x="2428" y="523"/>
                    <a:pt x="1887" y="1"/>
                    <a:pt x="1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61;p30">
              <a:extLst>
                <a:ext uri="{FF2B5EF4-FFF2-40B4-BE49-F238E27FC236}">
                  <a16:creationId xmlns:a16="http://schemas.microsoft.com/office/drawing/2014/main" id="{DB296F01-D3E9-AF7B-62AC-90B030B8F053}"/>
                </a:ext>
              </a:extLst>
            </p:cNvPr>
            <p:cNvSpPr/>
            <p:nvPr/>
          </p:nvSpPr>
          <p:spPr>
            <a:xfrm>
              <a:off x="5017038" y="3241872"/>
              <a:ext cx="32671" cy="52009"/>
            </a:xfrm>
            <a:custGeom>
              <a:avLst/>
              <a:gdLst/>
              <a:ahLst/>
              <a:cxnLst/>
              <a:rect l="l" t="t" r="r" b="b"/>
              <a:pathLst>
                <a:path w="1850" h="2945" extrusionOk="0">
                  <a:moveTo>
                    <a:pt x="876" y="0"/>
                  </a:moveTo>
                  <a:cubicBezTo>
                    <a:pt x="512" y="0"/>
                    <a:pt x="154" y="216"/>
                    <a:pt x="67" y="705"/>
                  </a:cubicBezTo>
                  <a:cubicBezTo>
                    <a:pt x="1" y="1172"/>
                    <a:pt x="67" y="2873"/>
                    <a:pt x="534" y="2940"/>
                  </a:cubicBezTo>
                  <a:cubicBezTo>
                    <a:pt x="549" y="2943"/>
                    <a:pt x="563" y="2944"/>
                    <a:pt x="578" y="2944"/>
                  </a:cubicBezTo>
                  <a:cubicBezTo>
                    <a:pt x="1042" y="2944"/>
                    <a:pt x="1671" y="1458"/>
                    <a:pt x="1735" y="1005"/>
                  </a:cubicBezTo>
                  <a:cubicBezTo>
                    <a:pt x="1849" y="378"/>
                    <a:pt x="1358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62;p30">
              <a:extLst>
                <a:ext uri="{FF2B5EF4-FFF2-40B4-BE49-F238E27FC236}">
                  <a16:creationId xmlns:a16="http://schemas.microsoft.com/office/drawing/2014/main" id="{DC35825A-1CE1-6BFB-5A00-DEA6B38183D6}"/>
                </a:ext>
              </a:extLst>
            </p:cNvPr>
            <p:cNvSpPr/>
            <p:nvPr/>
          </p:nvSpPr>
          <p:spPr>
            <a:xfrm>
              <a:off x="5006195" y="3274260"/>
              <a:ext cx="33254" cy="52309"/>
            </a:xfrm>
            <a:custGeom>
              <a:avLst/>
              <a:gdLst/>
              <a:ahLst/>
              <a:cxnLst/>
              <a:rect l="l" t="t" r="r" b="b"/>
              <a:pathLst>
                <a:path w="1883" h="2962" extrusionOk="0">
                  <a:moveTo>
                    <a:pt x="1306" y="0"/>
                  </a:moveTo>
                  <a:cubicBezTo>
                    <a:pt x="842" y="0"/>
                    <a:pt x="211" y="1519"/>
                    <a:pt x="114" y="1940"/>
                  </a:cubicBezTo>
                  <a:cubicBezTo>
                    <a:pt x="0" y="2586"/>
                    <a:pt x="493" y="2961"/>
                    <a:pt x="974" y="2961"/>
                  </a:cubicBezTo>
                  <a:cubicBezTo>
                    <a:pt x="1338" y="2961"/>
                    <a:pt x="1696" y="2747"/>
                    <a:pt x="1782" y="2273"/>
                  </a:cubicBezTo>
                  <a:cubicBezTo>
                    <a:pt x="1882" y="1806"/>
                    <a:pt x="1816" y="72"/>
                    <a:pt x="1349" y="5"/>
                  </a:cubicBezTo>
                  <a:cubicBezTo>
                    <a:pt x="1334" y="2"/>
                    <a:pt x="1320" y="0"/>
                    <a:pt x="1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63;p30">
              <a:extLst>
                <a:ext uri="{FF2B5EF4-FFF2-40B4-BE49-F238E27FC236}">
                  <a16:creationId xmlns:a16="http://schemas.microsoft.com/office/drawing/2014/main" id="{8CA54F46-C07A-EDA0-C97C-53AF178AC09E}"/>
                </a:ext>
              </a:extLst>
            </p:cNvPr>
            <p:cNvSpPr/>
            <p:nvPr/>
          </p:nvSpPr>
          <p:spPr>
            <a:xfrm>
              <a:off x="5017038" y="3273942"/>
              <a:ext cx="59603" cy="30163"/>
            </a:xfrm>
            <a:custGeom>
              <a:avLst/>
              <a:gdLst/>
              <a:ahLst/>
              <a:cxnLst/>
              <a:rect l="l" t="t" r="r" b="b"/>
              <a:pathLst>
                <a:path w="3375" h="1708" extrusionOk="0">
                  <a:moveTo>
                    <a:pt x="1912" y="1"/>
                  </a:moveTo>
                  <a:cubicBezTo>
                    <a:pt x="1233" y="1"/>
                    <a:pt x="147" y="120"/>
                    <a:pt x="67" y="490"/>
                  </a:cubicBezTo>
                  <a:cubicBezTo>
                    <a:pt x="1" y="957"/>
                    <a:pt x="1568" y="1624"/>
                    <a:pt x="2035" y="1691"/>
                  </a:cubicBezTo>
                  <a:cubicBezTo>
                    <a:pt x="2098" y="1702"/>
                    <a:pt x="2157" y="1707"/>
                    <a:pt x="2214" y="1707"/>
                  </a:cubicBezTo>
                  <a:cubicBezTo>
                    <a:pt x="3166" y="1707"/>
                    <a:pt x="3374" y="212"/>
                    <a:pt x="2336" y="23"/>
                  </a:cubicBezTo>
                  <a:cubicBezTo>
                    <a:pt x="2239" y="9"/>
                    <a:pt x="2089" y="1"/>
                    <a:pt x="1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64;p30">
              <a:extLst>
                <a:ext uri="{FF2B5EF4-FFF2-40B4-BE49-F238E27FC236}">
                  <a16:creationId xmlns:a16="http://schemas.microsoft.com/office/drawing/2014/main" id="{8AF9FB27-0A77-C9F1-F1FF-4CF6BA747EAC}"/>
                </a:ext>
              </a:extLst>
            </p:cNvPr>
            <p:cNvSpPr/>
            <p:nvPr/>
          </p:nvSpPr>
          <p:spPr>
            <a:xfrm>
              <a:off x="4979847" y="3264035"/>
              <a:ext cx="59603" cy="30464"/>
            </a:xfrm>
            <a:custGeom>
              <a:avLst/>
              <a:gdLst/>
              <a:ahLst/>
              <a:cxnLst/>
              <a:rect l="l" t="t" r="r" b="b"/>
              <a:pathLst>
                <a:path w="3375" h="1725" extrusionOk="0">
                  <a:moveTo>
                    <a:pt x="1161" y="0"/>
                  </a:moveTo>
                  <a:cubicBezTo>
                    <a:pt x="209" y="0"/>
                    <a:pt x="1" y="1496"/>
                    <a:pt x="1039" y="1685"/>
                  </a:cubicBezTo>
                  <a:cubicBezTo>
                    <a:pt x="1158" y="1710"/>
                    <a:pt x="1357" y="1725"/>
                    <a:pt x="1589" y="1725"/>
                  </a:cubicBezTo>
                  <a:cubicBezTo>
                    <a:pt x="2269" y="1725"/>
                    <a:pt x="3233" y="1599"/>
                    <a:pt x="3308" y="1251"/>
                  </a:cubicBezTo>
                  <a:cubicBezTo>
                    <a:pt x="3374" y="784"/>
                    <a:pt x="1806" y="117"/>
                    <a:pt x="1339" y="17"/>
                  </a:cubicBezTo>
                  <a:cubicBezTo>
                    <a:pt x="1277" y="5"/>
                    <a:pt x="1218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65;p30">
              <a:extLst>
                <a:ext uri="{FF2B5EF4-FFF2-40B4-BE49-F238E27FC236}">
                  <a16:creationId xmlns:a16="http://schemas.microsoft.com/office/drawing/2014/main" id="{352D37A0-CA4F-8185-C5E2-C2A4C8405F0D}"/>
                </a:ext>
              </a:extLst>
            </p:cNvPr>
            <p:cNvSpPr/>
            <p:nvPr/>
          </p:nvSpPr>
          <p:spPr>
            <a:xfrm>
              <a:off x="5005330" y="3266348"/>
              <a:ext cx="41766" cy="35550"/>
            </a:xfrm>
            <a:custGeom>
              <a:avLst/>
              <a:gdLst/>
              <a:ahLst/>
              <a:cxnLst/>
              <a:rect l="l" t="t" r="r" b="b"/>
              <a:pathLst>
                <a:path w="2365" h="2013" extrusionOk="0">
                  <a:moveTo>
                    <a:pt x="1274" y="1"/>
                  </a:moveTo>
                  <a:cubicBezTo>
                    <a:pt x="508" y="1"/>
                    <a:pt x="1" y="908"/>
                    <a:pt x="464" y="1587"/>
                  </a:cubicBezTo>
                  <a:cubicBezTo>
                    <a:pt x="663" y="1879"/>
                    <a:pt x="968" y="2013"/>
                    <a:pt x="1274" y="2013"/>
                  </a:cubicBezTo>
                  <a:cubicBezTo>
                    <a:pt x="1735" y="2013"/>
                    <a:pt x="2198" y="1708"/>
                    <a:pt x="2298" y="1187"/>
                  </a:cubicBezTo>
                  <a:cubicBezTo>
                    <a:pt x="2365" y="653"/>
                    <a:pt x="2031" y="119"/>
                    <a:pt x="1464" y="19"/>
                  </a:cubicBezTo>
                  <a:cubicBezTo>
                    <a:pt x="1399" y="7"/>
                    <a:pt x="1336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66;p30">
              <a:extLst>
                <a:ext uri="{FF2B5EF4-FFF2-40B4-BE49-F238E27FC236}">
                  <a16:creationId xmlns:a16="http://schemas.microsoft.com/office/drawing/2014/main" id="{131BBD43-42FB-FEFF-5BFC-5AF92EB5C663}"/>
                </a:ext>
              </a:extLst>
            </p:cNvPr>
            <p:cNvSpPr/>
            <p:nvPr/>
          </p:nvSpPr>
          <p:spPr>
            <a:xfrm>
              <a:off x="3709285" y="2325334"/>
              <a:ext cx="91338" cy="49837"/>
            </a:xfrm>
            <a:custGeom>
              <a:avLst/>
              <a:gdLst/>
              <a:ahLst/>
              <a:cxnLst/>
              <a:rect l="l" t="t" r="r" b="b"/>
              <a:pathLst>
                <a:path w="5172" h="28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008" y="2821"/>
                    <a:pt x="4360" y="2821"/>
                  </a:cubicBezTo>
                  <a:cubicBezTo>
                    <a:pt x="4616" y="2821"/>
                    <a:pt x="4887" y="2805"/>
                    <a:pt x="5171" y="2769"/>
                  </a:cubicBezTo>
                  <a:cubicBezTo>
                    <a:pt x="5171" y="2769"/>
                    <a:pt x="4337" y="701"/>
                    <a:pt x="2536" y="534"/>
                  </a:cubicBezTo>
                  <a:cubicBezTo>
                    <a:pt x="1669" y="501"/>
                    <a:pt x="801" y="3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67;p30">
              <a:extLst>
                <a:ext uri="{FF2B5EF4-FFF2-40B4-BE49-F238E27FC236}">
                  <a16:creationId xmlns:a16="http://schemas.microsoft.com/office/drawing/2014/main" id="{84AC5BCA-35BA-3F96-60AB-C6972F0D8C73}"/>
                </a:ext>
              </a:extLst>
            </p:cNvPr>
            <p:cNvSpPr/>
            <p:nvPr/>
          </p:nvSpPr>
          <p:spPr>
            <a:xfrm>
              <a:off x="3790590" y="2266422"/>
              <a:ext cx="112530" cy="144936"/>
            </a:xfrm>
            <a:custGeom>
              <a:avLst/>
              <a:gdLst/>
              <a:ahLst/>
              <a:cxnLst/>
              <a:rect l="l" t="t" r="r" b="b"/>
              <a:pathLst>
                <a:path w="6372" h="8207" extrusionOk="0">
                  <a:moveTo>
                    <a:pt x="4904" y="1"/>
                  </a:moveTo>
                  <a:cubicBezTo>
                    <a:pt x="4904" y="1"/>
                    <a:pt x="4303" y="1168"/>
                    <a:pt x="2135" y="2969"/>
                  </a:cubicBezTo>
                  <a:cubicBezTo>
                    <a:pt x="0" y="4771"/>
                    <a:pt x="801" y="8207"/>
                    <a:pt x="801" y="8207"/>
                  </a:cubicBezTo>
                  <a:cubicBezTo>
                    <a:pt x="6371" y="5238"/>
                    <a:pt x="4904" y="1"/>
                    <a:pt x="4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68;p30">
              <a:extLst>
                <a:ext uri="{FF2B5EF4-FFF2-40B4-BE49-F238E27FC236}">
                  <a16:creationId xmlns:a16="http://schemas.microsoft.com/office/drawing/2014/main" id="{14DF7C97-5D2E-905E-EAB6-DA021877BFE3}"/>
                </a:ext>
              </a:extLst>
            </p:cNvPr>
            <p:cNvSpPr/>
            <p:nvPr/>
          </p:nvSpPr>
          <p:spPr>
            <a:xfrm>
              <a:off x="3670416" y="2435495"/>
              <a:ext cx="149633" cy="65748"/>
            </a:xfrm>
            <a:custGeom>
              <a:avLst/>
              <a:gdLst/>
              <a:ahLst/>
              <a:cxnLst/>
              <a:rect l="l" t="t" r="r" b="b"/>
              <a:pathLst>
                <a:path w="8473" h="3723" extrusionOk="0">
                  <a:moveTo>
                    <a:pt x="0" y="0"/>
                  </a:moveTo>
                  <a:cubicBezTo>
                    <a:pt x="0" y="0"/>
                    <a:pt x="1785" y="3722"/>
                    <a:pt x="6335" y="3722"/>
                  </a:cubicBezTo>
                  <a:cubicBezTo>
                    <a:pt x="6989" y="3722"/>
                    <a:pt x="7701" y="3645"/>
                    <a:pt x="8473" y="3469"/>
                  </a:cubicBezTo>
                  <a:cubicBezTo>
                    <a:pt x="8473" y="3469"/>
                    <a:pt x="6840" y="399"/>
                    <a:pt x="4091" y="399"/>
                  </a:cubicBezTo>
                  <a:cubicBezTo>
                    <a:pt x="4062" y="399"/>
                    <a:pt x="4033" y="400"/>
                    <a:pt x="4003" y="400"/>
                  </a:cubicBezTo>
                  <a:cubicBezTo>
                    <a:pt x="3819" y="405"/>
                    <a:pt x="3641" y="407"/>
                    <a:pt x="3470" y="407"/>
                  </a:cubicBezTo>
                  <a:cubicBezTo>
                    <a:pt x="1076" y="4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69;p30">
              <a:extLst>
                <a:ext uri="{FF2B5EF4-FFF2-40B4-BE49-F238E27FC236}">
                  <a16:creationId xmlns:a16="http://schemas.microsoft.com/office/drawing/2014/main" id="{1502F703-85AC-EF1A-2C5E-5F826EDB2AB9}"/>
                </a:ext>
              </a:extLst>
            </p:cNvPr>
            <p:cNvSpPr/>
            <p:nvPr/>
          </p:nvSpPr>
          <p:spPr>
            <a:xfrm>
              <a:off x="3821812" y="2414869"/>
              <a:ext cx="119594" cy="109598"/>
            </a:xfrm>
            <a:custGeom>
              <a:avLst/>
              <a:gdLst/>
              <a:ahLst/>
              <a:cxnLst/>
              <a:rect l="l" t="t" r="r" b="b"/>
              <a:pathLst>
                <a:path w="6772" h="6206" extrusionOk="0">
                  <a:moveTo>
                    <a:pt x="6772" y="1"/>
                  </a:moveTo>
                  <a:cubicBezTo>
                    <a:pt x="6771" y="1"/>
                    <a:pt x="5771" y="868"/>
                    <a:pt x="3136" y="1769"/>
                  </a:cubicBezTo>
                  <a:cubicBezTo>
                    <a:pt x="467" y="2703"/>
                    <a:pt x="0" y="6205"/>
                    <a:pt x="0" y="6205"/>
                  </a:cubicBezTo>
                  <a:cubicBezTo>
                    <a:pt x="6271" y="5405"/>
                    <a:pt x="6772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70;p30">
              <a:extLst>
                <a:ext uri="{FF2B5EF4-FFF2-40B4-BE49-F238E27FC236}">
                  <a16:creationId xmlns:a16="http://schemas.microsoft.com/office/drawing/2014/main" id="{9A6BB41E-4B3E-8EB4-8DA5-EC8DD88A8598}"/>
                </a:ext>
              </a:extLst>
            </p:cNvPr>
            <p:cNvSpPr/>
            <p:nvPr/>
          </p:nvSpPr>
          <p:spPr>
            <a:xfrm>
              <a:off x="3779976" y="2287048"/>
              <a:ext cx="41854" cy="235655"/>
            </a:xfrm>
            <a:custGeom>
              <a:avLst/>
              <a:gdLst/>
              <a:ahLst/>
              <a:cxnLst/>
              <a:rect l="l" t="t" r="r" b="b"/>
              <a:pathLst>
                <a:path w="2370" h="13344" fill="none" extrusionOk="0">
                  <a:moveTo>
                    <a:pt x="1" y="0"/>
                  </a:moveTo>
                  <a:cubicBezTo>
                    <a:pt x="1101" y="4370"/>
                    <a:pt x="1902" y="8840"/>
                    <a:pt x="2369" y="1334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71;p30">
              <a:extLst>
                <a:ext uri="{FF2B5EF4-FFF2-40B4-BE49-F238E27FC236}">
                  <a16:creationId xmlns:a16="http://schemas.microsoft.com/office/drawing/2014/main" id="{9C0F370F-4D66-88BC-291D-47E5C9AABC1B}"/>
                </a:ext>
              </a:extLst>
            </p:cNvPr>
            <p:cNvSpPr/>
            <p:nvPr/>
          </p:nvSpPr>
          <p:spPr>
            <a:xfrm>
              <a:off x="3703987" y="2353608"/>
              <a:ext cx="110764" cy="110764"/>
            </a:xfrm>
            <a:custGeom>
              <a:avLst/>
              <a:gdLst/>
              <a:ahLst/>
              <a:cxnLst/>
              <a:rect l="l" t="t" r="r" b="b"/>
              <a:pathLst>
                <a:path w="6272" h="6272" fill="none" extrusionOk="0">
                  <a:moveTo>
                    <a:pt x="1" y="1602"/>
                  </a:moveTo>
                  <a:cubicBezTo>
                    <a:pt x="1" y="1602"/>
                    <a:pt x="4337" y="1"/>
                    <a:pt x="6272" y="62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72;p30">
              <a:extLst>
                <a:ext uri="{FF2B5EF4-FFF2-40B4-BE49-F238E27FC236}">
                  <a16:creationId xmlns:a16="http://schemas.microsoft.com/office/drawing/2014/main" id="{DA4F3225-3FBF-E5FA-4EBF-5F2F027A323C}"/>
                </a:ext>
              </a:extLst>
            </p:cNvPr>
            <p:cNvSpPr/>
            <p:nvPr/>
          </p:nvSpPr>
          <p:spPr>
            <a:xfrm>
              <a:off x="3818263" y="2343012"/>
              <a:ext cx="75426" cy="149050"/>
            </a:xfrm>
            <a:custGeom>
              <a:avLst/>
              <a:gdLst/>
              <a:ahLst/>
              <a:cxnLst/>
              <a:rect l="l" t="t" r="r" b="b"/>
              <a:pathLst>
                <a:path w="4271" h="8440" fill="none" extrusionOk="0">
                  <a:moveTo>
                    <a:pt x="4271" y="0"/>
                  </a:moveTo>
                  <a:cubicBezTo>
                    <a:pt x="4271" y="0"/>
                    <a:pt x="201" y="2135"/>
                    <a:pt x="1" y="84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73;p30">
              <a:extLst>
                <a:ext uri="{FF2B5EF4-FFF2-40B4-BE49-F238E27FC236}">
                  <a16:creationId xmlns:a16="http://schemas.microsoft.com/office/drawing/2014/main" id="{F987DC8A-45A5-6A08-A9F8-5B4BFA7D677A}"/>
                </a:ext>
              </a:extLst>
            </p:cNvPr>
            <p:cNvSpPr/>
            <p:nvPr/>
          </p:nvSpPr>
          <p:spPr>
            <a:xfrm>
              <a:off x="3878041" y="2284099"/>
              <a:ext cx="29192" cy="50084"/>
            </a:xfrm>
            <a:custGeom>
              <a:avLst/>
              <a:gdLst/>
              <a:ahLst/>
              <a:cxnLst/>
              <a:rect l="l" t="t" r="r" b="b"/>
              <a:pathLst>
                <a:path w="1653" h="2836" extrusionOk="0">
                  <a:moveTo>
                    <a:pt x="841" y="0"/>
                  </a:moveTo>
                  <a:cubicBezTo>
                    <a:pt x="422" y="0"/>
                    <a:pt x="1" y="292"/>
                    <a:pt x="52" y="868"/>
                  </a:cubicBezTo>
                  <a:cubicBezTo>
                    <a:pt x="52" y="1301"/>
                    <a:pt x="452" y="2836"/>
                    <a:pt x="886" y="2836"/>
                  </a:cubicBezTo>
                  <a:cubicBezTo>
                    <a:pt x="1319" y="2836"/>
                    <a:pt x="1619" y="1235"/>
                    <a:pt x="1619" y="834"/>
                  </a:cubicBezTo>
                  <a:cubicBezTo>
                    <a:pt x="1652" y="276"/>
                    <a:pt x="1248" y="0"/>
                    <a:pt x="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74;p30">
              <a:extLst>
                <a:ext uri="{FF2B5EF4-FFF2-40B4-BE49-F238E27FC236}">
                  <a16:creationId xmlns:a16="http://schemas.microsoft.com/office/drawing/2014/main" id="{692BE5D2-3F96-E245-9C7E-F8B2B52A08D2}"/>
                </a:ext>
              </a:extLst>
            </p:cNvPr>
            <p:cNvSpPr/>
            <p:nvPr/>
          </p:nvSpPr>
          <p:spPr>
            <a:xfrm>
              <a:off x="3880707" y="2351259"/>
              <a:ext cx="27709" cy="48459"/>
            </a:xfrm>
            <a:custGeom>
              <a:avLst/>
              <a:gdLst/>
              <a:ahLst/>
              <a:cxnLst/>
              <a:rect l="l" t="t" r="r" b="b"/>
              <a:pathLst>
                <a:path w="1569" h="2744" extrusionOk="0">
                  <a:moveTo>
                    <a:pt x="735" y="0"/>
                  </a:moveTo>
                  <a:cubicBezTo>
                    <a:pt x="301" y="33"/>
                    <a:pt x="1" y="1601"/>
                    <a:pt x="1" y="2035"/>
                  </a:cubicBezTo>
                  <a:cubicBezTo>
                    <a:pt x="34" y="2510"/>
                    <a:pt x="405" y="2744"/>
                    <a:pt x="778" y="2744"/>
                  </a:cubicBezTo>
                  <a:cubicBezTo>
                    <a:pt x="1164" y="2744"/>
                    <a:pt x="1552" y="2494"/>
                    <a:pt x="1569" y="2002"/>
                  </a:cubicBezTo>
                  <a:cubicBezTo>
                    <a:pt x="1569" y="1568"/>
                    <a:pt x="1168" y="0"/>
                    <a:pt x="7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75;p30">
              <a:extLst>
                <a:ext uri="{FF2B5EF4-FFF2-40B4-BE49-F238E27FC236}">
                  <a16:creationId xmlns:a16="http://schemas.microsoft.com/office/drawing/2014/main" id="{15E619B3-5AA0-DBDF-0DCB-B0CA7DC9A961}"/>
                </a:ext>
              </a:extLst>
            </p:cNvPr>
            <p:cNvSpPr/>
            <p:nvPr/>
          </p:nvSpPr>
          <p:spPr>
            <a:xfrm>
              <a:off x="3901917" y="2328266"/>
              <a:ext cx="54605" cy="27709"/>
            </a:xfrm>
            <a:custGeom>
              <a:avLst/>
              <a:gdLst/>
              <a:ahLst/>
              <a:cxnLst/>
              <a:rect l="l" t="t" r="r" b="b"/>
              <a:pathLst>
                <a:path w="3092" h="1569" extrusionOk="0">
                  <a:moveTo>
                    <a:pt x="2035" y="1"/>
                  </a:moveTo>
                  <a:cubicBezTo>
                    <a:pt x="2024" y="1"/>
                    <a:pt x="2013" y="1"/>
                    <a:pt x="2002" y="1"/>
                  </a:cubicBezTo>
                  <a:cubicBezTo>
                    <a:pt x="1568" y="1"/>
                    <a:pt x="1" y="368"/>
                    <a:pt x="34" y="835"/>
                  </a:cubicBezTo>
                  <a:cubicBezTo>
                    <a:pt x="34" y="1269"/>
                    <a:pt x="1602" y="1569"/>
                    <a:pt x="2035" y="1569"/>
                  </a:cubicBezTo>
                  <a:cubicBezTo>
                    <a:pt x="3092" y="1536"/>
                    <a:pt x="3070" y="1"/>
                    <a:pt x="2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76;p30">
              <a:extLst>
                <a:ext uri="{FF2B5EF4-FFF2-40B4-BE49-F238E27FC236}">
                  <a16:creationId xmlns:a16="http://schemas.microsoft.com/office/drawing/2014/main" id="{3C20F64B-10D4-DCDD-9C2C-E01ABBC26DF6}"/>
                </a:ext>
              </a:extLst>
            </p:cNvPr>
            <p:cNvSpPr/>
            <p:nvPr/>
          </p:nvSpPr>
          <p:spPr>
            <a:xfrm>
              <a:off x="3831225" y="2329449"/>
              <a:ext cx="54216" cy="28309"/>
            </a:xfrm>
            <a:custGeom>
              <a:avLst/>
              <a:gdLst/>
              <a:ahLst/>
              <a:cxnLst/>
              <a:rect l="l" t="t" r="r" b="b"/>
              <a:pathLst>
                <a:path w="3070" h="1603" extrusionOk="0">
                  <a:moveTo>
                    <a:pt x="1035" y="1"/>
                  </a:moveTo>
                  <a:lnTo>
                    <a:pt x="1035" y="34"/>
                  </a:lnTo>
                  <a:cubicBezTo>
                    <a:pt x="11" y="34"/>
                    <a:pt x="1" y="1603"/>
                    <a:pt x="1035" y="1603"/>
                  </a:cubicBezTo>
                  <a:cubicBezTo>
                    <a:pt x="1046" y="1603"/>
                    <a:pt x="1057" y="1602"/>
                    <a:pt x="1068" y="1602"/>
                  </a:cubicBezTo>
                  <a:cubicBezTo>
                    <a:pt x="1502" y="1602"/>
                    <a:pt x="3070" y="1202"/>
                    <a:pt x="3036" y="768"/>
                  </a:cubicBezTo>
                  <a:cubicBezTo>
                    <a:pt x="3036" y="334"/>
                    <a:pt x="1468" y="1"/>
                    <a:pt x="1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77;p30">
              <a:extLst>
                <a:ext uri="{FF2B5EF4-FFF2-40B4-BE49-F238E27FC236}">
                  <a16:creationId xmlns:a16="http://schemas.microsoft.com/office/drawing/2014/main" id="{EBD9745B-8593-6096-8A07-2DEABD51C8C0}"/>
                </a:ext>
              </a:extLst>
            </p:cNvPr>
            <p:cNvSpPr/>
            <p:nvPr/>
          </p:nvSpPr>
          <p:spPr>
            <a:xfrm>
              <a:off x="3894252" y="2297185"/>
              <a:ext cx="49942" cy="40459"/>
            </a:xfrm>
            <a:custGeom>
              <a:avLst/>
              <a:gdLst/>
              <a:ahLst/>
              <a:cxnLst/>
              <a:rect l="l" t="t" r="r" b="b"/>
              <a:pathLst>
                <a:path w="2828" h="2291" extrusionOk="0">
                  <a:moveTo>
                    <a:pt x="1699" y="0"/>
                  </a:moveTo>
                  <a:cubicBezTo>
                    <a:pt x="1509" y="0"/>
                    <a:pt x="1311" y="77"/>
                    <a:pt x="1135" y="260"/>
                  </a:cubicBezTo>
                  <a:cubicBezTo>
                    <a:pt x="835" y="560"/>
                    <a:pt x="1" y="1928"/>
                    <a:pt x="301" y="2228"/>
                  </a:cubicBezTo>
                  <a:cubicBezTo>
                    <a:pt x="349" y="2271"/>
                    <a:pt x="418" y="2290"/>
                    <a:pt x="501" y="2290"/>
                  </a:cubicBezTo>
                  <a:cubicBezTo>
                    <a:pt x="997" y="2290"/>
                    <a:pt x="2012" y="1618"/>
                    <a:pt x="2269" y="1361"/>
                  </a:cubicBezTo>
                  <a:cubicBezTo>
                    <a:pt x="2828" y="777"/>
                    <a:pt x="2304" y="0"/>
                    <a:pt x="1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78;p30">
              <a:extLst>
                <a:ext uri="{FF2B5EF4-FFF2-40B4-BE49-F238E27FC236}">
                  <a16:creationId xmlns:a16="http://schemas.microsoft.com/office/drawing/2014/main" id="{56772514-0956-A6A5-654E-8DFB509C3A4C}"/>
                </a:ext>
              </a:extLst>
            </p:cNvPr>
            <p:cNvSpPr/>
            <p:nvPr/>
          </p:nvSpPr>
          <p:spPr>
            <a:xfrm>
              <a:off x="3843163" y="2347798"/>
              <a:ext cx="49942" cy="41060"/>
            </a:xfrm>
            <a:custGeom>
              <a:avLst/>
              <a:gdLst/>
              <a:ahLst/>
              <a:cxnLst/>
              <a:rect l="l" t="t" r="r" b="b"/>
              <a:pathLst>
                <a:path w="2828" h="2325" extrusionOk="0">
                  <a:moveTo>
                    <a:pt x="2338" y="1"/>
                  </a:moveTo>
                  <a:cubicBezTo>
                    <a:pt x="1856" y="1"/>
                    <a:pt x="816" y="678"/>
                    <a:pt x="559" y="963"/>
                  </a:cubicBezTo>
                  <a:cubicBezTo>
                    <a:pt x="1" y="1547"/>
                    <a:pt x="524" y="2324"/>
                    <a:pt x="1129" y="2324"/>
                  </a:cubicBezTo>
                  <a:cubicBezTo>
                    <a:pt x="1319" y="2324"/>
                    <a:pt x="1518" y="2247"/>
                    <a:pt x="1693" y="2064"/>
                  </a:cubicBezTo>
                  <a:cubicBezTo>
                    <a:pt x="2027" y="1731"/>
                    <a:pt x="2827" y="363"/>
                    <a:pt x="2527" y="63"/>
                  </a:cubicBezTo>
                  <a:cubicBezTo>
                    <a:pt x="2484" y="20"/>
                    <a:pt x="2419" y="1"/>
                    <a:pt x="2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79;p30">
              <a:extLst>
                <a:ext uri="{FF2B5EF4-FFF2-40B4-BE49-F238E27FC236}">
                  <a16:creationId xmlns:a16="http://schemas.microsoft.com/office/drawing/2014/main" id="{824CFB6D-9F87-11BE-7E69-2BA8A80D6C90}"/>
                </a:ext>
              </a:extLst>
            </p:cNvPr>
            <p:cNvSpPr/>
            <p:nvPr/>
          </p:nvSpPr>
          <p:spPr>
            <a:xfrm>
              <a:off x="3894853" y="2347533"/>
              <a:ext cx="51761" cy="41060"/>
            </a:xfrm>
            <a:custGeom>
              <a:avLst/>
              <a:gdLst/>
              <a:ahLst/>
              <a:cxnLst/>
              <a:rect l="l" t="t" r="r" b="b"/>
              <a:pathLst>
                <a:path w="2931" h="2325" extrusionOk="0">
                  <a:moveTo>
                    <a:pt x="520" y="0"/>
                  </a:moveTo>
                  <a:cubicBezTo>
                    <a:pt x="425" y="0"/>
                    <a:pt x="349" y="24"/>
                    <a:pt x="301" y="78"/>
                  </a:cubicBezTo>
                  <a:cubicBezTo>
                    <a:pt x="0" y="378"/>
                    <a:pt x="868" y="1746"/>
                    <a:pt x="1168" y="2046"/>
                  </a:cubicBezTo>
                  <a:cubicBezTo>
                    <a:pt x="1349" y="2243"/>
                    <a:pt x="1555" y="2324"/>
                    <a:pt x="1751" y="2324"/>
                  </a:cubicBezTo>
                  <a:cubicBezTo>
                    <a:pt x="2387" y="2324"/>
                    <a:pt x="2931" y="1472"/>
                    <a:pt x="2269" y="912"/>
                  </a:cubicBezTo>
                  <a:cubicBezTo>
                    <a:pt x="2017" y="632"/>
                    <a:pt x="1015" y="0"/>
                    <a:pt x="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80;p30">
              <a:extLst>
                <a:ext uri="{FF2B5EF4-FFF2-40B4-BE49-F238E27FC236}">
                  <a16:creationId xmlns:a16="http://schemas.microsoft.com/office/drawing/2014/main" id="{528BD909-38A7-30CC-6885-DA8FB00C0C47}"/>
                </a:ext>
              </a:extLst>
            </p:cNvPr>
            <p:cNvSpPr/>
            <p:nvPr/>
          </p:nvSpPr>
          <p:spPr>
            <a:xfrm>
              <a:off x="3841980" y="2298156"/>
              <a:ext cx="51126" cy="40106"/>
            </a:xfrm>
            <a:custGeom>
              <a:avLst/>
              <a:gdLst/>
              <a:ahLst/>
              <a:cxnLst/>
              <a:rect l="l" t="t" r="r" b="b"/>
              <a:pathLst>
                <a:path w="2895" h="2271" extrusionOk="0">
                  <a:moveTo>
                    <a:pt x="1143" y="1"/>
                  </a:moveTo>
                  <a:cubicBezTo>
                    <a:pt x="521" y="1"/>
                    <a:pt x="0" y="806"/>
                    <a:pt x="593" y="1373"/>
                  </a:cubicBezTo>
                  <a:cubicBezTo>
                    <a:pt x="877" y="1628"/>
                    <a:pt x="1886" y="2271"/>
                    <a:pt x="2386" y="2271"/>
                  </a:cubicBezTo>
                  <a:cubicBezTo>
                    <a:pt x="2473" y="2271"/>
                    <a:pt x="2544" y="2251"/>
                    <a:pt x="2594" y="2207"/>
                  </a:cubicBezTo>
                  <a:cubicBezTo>
                    <a:pt x="2894" y="1873"/>
                    <a:pt x="1994" y="539"/>
                    <a:pt x="1693" y="238"/>
                  </a:cubicBezTo>
                  <a:cubicBezTo>
                    <a:pt x="1518" y="71"/>
                    <a:pt x="1326" y="1"/>
                    <a:pt x="1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81;p30">
              <a:extLst>
                <a:ext uri="{FF2B5EF4-FFF2-40B4-BE49-F238E27FC236}">
                  <a16:creationId xmlns:a16="http://schemas.microsoft.com/office/drawing/2014/main" id="{E746023E-519C-332B-BA8A-59E26762A3D1}"/>
                </a:ext>
              </a:extLst>
            </p:cNvPr>
            <p:cNvSpPr/>
            <p:nvPr/>
          </p:nvSpPr>
          <p:spPr>
            <a:xfrm>
              <a:off x="3871295" y="2326482"/>
              <a:ext cx="39293" cy="33113"/>
            </a:xfrm>
            <a:custGeom>
              <a:avLst/>
              <a:gdLst/>
              <a:ahLst/>
              <a:cxnLst/>
              <a:rect l="l" t="t" r="r" b="b"/>
              <a:pathLst>
                <a:path w="2225" h="1875" extrusionOk="0">
                  <a:moveTo>
                    <a:pt x="1292" y="0"/>
                  </a:moveTo>
                  <a:cubicBezTo>
                    <a:pt x="1273" y="0"/>
                    <a:pt x="1254" y="1"/>
                    <a:pt x="1234" y="2"/>
                  </a:cubicBezTo>
                  <a:cubicBezTo>
                    <a:pt x="400" y="2"/>
                    <a:pt x="0" y="1036"/>
                    <a:pt x="600" y="1603"/>
                  </a:cubicBezTo>
                  <a:cubicBezTo>
                    <a:pt x="799" y="1791"/>
                    <a:pt x="1034" y="1875"/>
                    <a:pt x="1262" y="1875"/>
                  </a:cubicBezTo>
                  <a:cubicBezTo>
                    <a:pt x="1760" y="1875"/>
                    <a:pt x="2224" y="1475"/>
                    <a:pt x="2202" y="903"/>
                  </a:cubicBezTo>
                  <a:cubicBezTo>
                    <a:pt x="2202" y="421"/>
                    <a:pt x="1799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82;p30">
              <a:extLst>
                <a:ext uri="{FF2B5EF4-FFF2-40B4-BE49-F238E27FC236}">
                  <a16:creationId xmlns:a16="http://schemas.microsoft.com/office/drawing/2014/main" id="{F2E9FB3E-CE49-7B29-4D51-DFF404709C35}"/>
                </a:ext>
              </a:extLst>
            </p:cNvPr>
            <p:cNvSpPr/>
            <p:nvPr/>
          </p:nvSpPr>
          <p:spPr>
            <a:xfrm>
              <a:off x="3764666" y="2204560"/>
              <a:ext cx="28291" cy="48335"/>
            </a:xfrm>
            <a:custGeom>
              <a:avLst/>
              <a:gdLst/>
              <a:ahLst/>
              <a:cxnLst/>
              <a:rect l="l" t="t" r="r" b="b"/>
              <a:pathLst>
                <a:path w="1602" h="2737" extrusionOk="0">
                  <a:moveTo>
                    <a:pt x="791" y="1"/>
                  </a:moveTo>
                  <a:cubicBezTo>
                    <a:pt x="405" y="1"/>
                    <a:pt x="17" y="260"/>
                    <a:pt x="0" y="768"/>
                  </a:cubicBezTo>
                  <a:cubicBezTo>
                    <a:pt x="0" y="1197"/>
                    <a:pt x="392" y="2737"/>
                    <a:pt x="821" y="2737"/>
                  </a:cubicBezTo>
                  <a:cubicBezTo>
                    <a:pt x="825" y="2737"/>
                    <a:pt x="830" y="2737"/>
                    <a:pt x="834" y="2736"/>
                  </a:cubicBezTo>
                  <a:cubicBezTo>
                    <a:pt x="1268" y="2736"/>
                    <a:pt x="1602" y="1169"/>
                    <a:pt x="1602" y="735"/>
                  </a:cubicBezTo>
                  <a:lnTo>
                    <a:pt x="1568" y="735"/>
                  </a:lnTo>
                  <a:cubicBezTo>
                    <a:pt x="1535" y="243"/>
                    <a:pt x="1164" y="1"/>
                    <a:pt x="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83;p30">
              <a:extLst>
                <a:ext uri="{FF2B5EF4-FFF2-40B4-BE49-F238E27FC236}">
                  <a16:creationId xmlns:a16="http://schemas.microsoft.com/office/drawing/2014/main" id="{F665D786-1843-9D2D-6AC8-5FDC6B57B329}"/>
                </a:ext>
              </a:extLst>
            </p:cNvPr>
            <p:cNvSpPr/>
            <p:nvPr/>
          </p:nvSpPr>
          <p:spPr>
            <a:xfrm>
              <a:off x="3766432" y="2270536"/>
              <a:ext cx="27709" cy="48106"/>
            </a:xfrm>
            <a:custGeom>
              <a:avLst/>
              <a:gdLst/>
              <a:ahLst/>
              <a:cxnLst/>
              <a:rect l="l" t="t" r="r" b="b"/>
              <a:pathLst>
                <a:path w="1569" h="2724" extrusionOk="0">
                  <a:moveTo>
                    <a:pt x="748" y="1"/>
                  </a:moveTo>
                  <a:cubicBezTo>
                    <a:pt x="743" y="1"/>
                    <a:pt x="739" y="1"/>
                    <a:pt x="734" y="1"/>
                  </a:cubicBezTo>
                  <a:cubicBezTo>
                    <a:pt x="301" y="1"/>
                    <a:pt x="0" y="1569"/>
                    <a:pt x="0" y="2003"/>
                  </a:cubicBezTo>
                  <a:cubicBezTo>
                    <a:pt x="34" y="2482"/>
                    <a:pt x="411" y="2724"/>
                    <a:pt x="787" y="2724"/>
                  </a:cubicBezTo>
                  <a:cubicBezTo>
                    <a:pt x="1170" y="2724"/>
                    <a:pt x="1551" y="2474"/>
                    <a:pt x="1568" y="1969"/>
                  </a:cubicBezTo>
                  <a:cubicBezTo>
                    <a:pt x="1568" y="1540"/>
                    <a:pt x="1176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84;p30">
              <a:extLst>
                <a:ext uri="{FF2B5EF4-FFF2-40B4-BE49-F238E27FC236}">
                  <a16:creationId xmlns:a16="http://schemas.microsoft.com/office/drawing/2014/main" id="{5B4A9B1C-DD49-D7AE-3BFB-F04913C2CB71}"/>
                </a:ext>
              </a:extLst>
            </p:cNvPr>
            <p:cNvSpPr/>
            <p:nvPr/>
          </p:nvSpPr>
          <p:spPr>
            <a:xfrm>
              <a:off x="3787641" y="2246978"/>
              <a:ext cx="53033" cy="27709"/>
            </a:xfrm>
            <a:custGeom>
              <a:avLst/>
              <a:gdLst/>
              <a:ahLst/>
              <a:cxnLst/>
              <a:rect l="l" t="t" r="r" b="b"/>
              <a:pathLst>
                <a:path w="3003" h="1569" extrusionOk="0">
                  <a:moveTo>
                    <a:pt x="2002" y="1"/>
                  </a:moveTo>
                  <a:cubicBezTo>
                    <a:pt x="1568" y="1"/>
                    <a:pt x="0" y="401"/>
                    <a:pt x="34" y="835"/>
                  </a:cubicBezTo>
                  <a:cubicBezTo>
                    <a:pt x="34" y="1268"/>
                    <a:pt x="1601" y="1569"/>
                    <a:pt x="2035" y="1569"/>
                  </a:cubicBezTo>
                  <a:cubicBezTo>
                    <a:pt x="3002" y="1502"/>
                    <a:pt x="3002" y="34"/>
                    <a:pt x="2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85;p30">
              <a:extLst>
                <a:ext uri="{FF2B5EF4-FFF2-40B4-BE49-F238E27FC236}">
                  <a16:creationId xmlns:a16="http://schemas.microsoft.com/office/drawing/2014/main" id="{3AB94904-96AB-F5DB-7789-3335928FAFEE}"/>
                </a:ext>
              </a:extLst>
            </p:cNvPr>
            <p:cNvSpPr/>
            <p:nvPr/>
          </p:nvSpPr>
          <p:spPr>
            <a:xfrm>
              <a:off x="3715748" y="2248727"/>
              <a:ext cx="55417" cy="27797"/>
            </a:xfrm>
            <a:custGeom>
              <a:avLst/>
              <a:gdLst/>
              <a:ahLst/>
              <a:cxnLst/>
              <a:rect l="l" t="t" r="r" b="b"/>
              <a:pathLst>
                <a:path w="3138" h="1574" extrusionOk="0">
                  <a:moveTo>
                    <a:pt x="1040" y="0"/>
                  </a:moveTo>
                  <a:cubicBezTo>
                    <a:pt x="1" y="0"/>
                    <a:pt x="21" y="1574"/>
                    <a:pt x="1043" y="1574"/>
                  </a:cubicBezTo>
                  <a:cubicBezTo>
                    <a:pt x="1073" y="1574"/>
                    <a:pt x="1104" y="1573"/>
                    <a:pt x="1136" y="1570"/>
                  </a:cubicBezTo>
                  <a:cubicBezTo>
                    <a:pt x="1570" y="1570"/>
                    <a:pt x="3137" y="1203"/>
                    <a:pt x="3137" y="736"/>
                  </a:cubicBezTo>
                  <a:cubicBezTo>
                    <a:pt x="3104" y="302"/>
                    <a:pt x="1536" y="2"/>
                    <a:pt x="1103" y="2"/>
                  </a:cubicBezTo>
                  <a:cubicBezTo>
                    <a:pt x="1081" y="1"/>
                    <a:pt x="1060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86;p30">
              <a:extLst>
                <a:ext uri="{FF2B5EF4-FFF2-40B4-BE49-F238E27FC236}">
                  <a16:creationId xmlns:a16="http://schemas.microsoft.com/office/drawing/2014/main" id="{530BCE72-20E6-6406-A038-544A71543AFD}"/>
                </a:ext>
              </a:extLst>
            </p:cNvPr>
            <p:cNvSpPr/>
            <p:nvPr/>
          </p:nvSpPr>
          <p:spPr>
            <a:xfrm>
              <a:off x="3779976" y="2215138"/>
              <a:ext cx="51620" cy="41395"/>
            </a:xfrm>
            <a:custGeom>
              <a:avLst/>
              <a:gdLst/>
              <a:ahLst/>
              <a:cxnLst/>
              <a:rect l="l" t="t" r="r" b="b"/>
              <a:pathLst>
                <a:path w="2923" h="2344" extrusionOk="0">
                  <a:moveTo>
                    <a:pt x="1735" y="1"/>
                  </a:moveTo>
                  <a:cubicBezTo>
                    <a:pt x="1529" y="1"/>
                    <a:pt x="1316" y="89"/>
                    <a:pt x="1135" y="303"/>
                  </a:cubicBezTo>
                  <a:cubicBezTo>
                    <a:pt x="835" y="603"/>
                    <a:pt x="1" y="1971"/>
                    <a:pt x="301" y="2271"/>
                  </a:cubicBezTo>
                  <a:cubicBezTo>
                    <a:pt x="352" y="2322"/>
                    <a:pt x="426" y="2344"/>
                    <a:pt x="516" y="2344"/>
                  </a:cubicBezTo>
                  <a:cubicBezTo>
                    <a:pt x="1017" y="2344"/>
                    <a:pt x="2014" y="1658"/>
                    <a:pt x="2269" y="1404"/>
                  </a:cubicBezTo>
                  <a:cubicBezTo>
                    <a:pt x="2923" y="825"/>
                    <a:pt x="2364" y="1"/>
                    <a:pt x="1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87;p30">
              <a:extLst>
                <a:ext uri="{FF2B5EF4-FFF2-40B4-BE49-F238E27FC236}">
                  <a16:creationId xmlns:a16="http://schemas.microsoft.com/office/drawing/2014/main" id="{0F25963B-F85F-8A63-9551-C9236AAFBD58}"/>
                </a:ext>
              </a:extLst>
            </p:cNvPr>
            <p:cNvSpPr/>
            <p:nvPr/>
          </p:nvSpPr>
          <p:spPr>
            <a:xfrm>
              <a:off x="3728799" y="2266510"/>
              <a:ext cx="50013" cy="40724"/>
            </a:xfrm>
            <a:custGeom>
              <a:avLst/>
              <a:gdLst/>
              <a:ahLst/>
              <a:cxnLst/>
              <a:rect l="l" t="t" r="r" b="b"/>
              <a:pathLst>
                <a:path w="2832" h="2306" extrusionOk="0">
                  <a:moveTo>
                    <a:pt x="2343" y="0"/>
                  </a:moveTo>
                  <a:cubicBezTo>
                    <a:pt x="1861" y="0"/>
                    <a:pt x="821" y="677"/>
                    <a:pt x="564" y="963"/>
                  </a:cubicBezTo>
                  <a:cubicBezTo>
                    <a:pt x="0" y="1526"/>
                    <a:pt x="557" y="2306"/>
                    <a:pt x="1179" y="2306"/>
                  </a:cubicBezTo>
                  <a:cubicBezTo>
                    <a:pt x="1367" y="2306"/>
                    <a:pt x="1561" y="2234"/>
                    <a:pt x="1731" y="2064"/>
                  </a:cubicBezTo>
                  <a:cubicBezTo>
                    <a:pt x="2031" y="1730"/>
                    <a:pt x="2832" y="363"/>
                    <a:pt x="2532" y="62"/>
                  </a:cubicBezTo>
                  <a:cubicBezTo>
                    <a:pt x="2489" y="19"/>
                    <a:pt x="2424" y="0"/>
                    <a:pt x="2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88;p30">
              <a:extLst>
                <a:ext uri="{FF2B5EF4-FFF2-40B4-BE49-F238E27FC236}">
                  <a16:creationId xmlns:a16="http://schemas.microsoft.com/office/drawing/2014/main" id="{6F9C6AAE-0094-0047-4704-53328C084DC7}"/>
                </a:ext>
              </a:extLst>
            </p:cNvPr>
            <p:cNvSpPr/>
            <p:nvPr/>
          </p:nvSpPr>
          <p:spPr>
            <a:xfrm>
              <a:off x="3779976" y="2266439"/>
              <a:ext cx="51126" cy="40124"/>
            </a:xfrm>
            <a:custGeom>
              <a:avLst/>
              <a:gdLst/>
              <a:ahLst/>
              <a:cxnLst/>
              <a:rect l="l" t="t" r="r" b="b"/>
              <a:pathLst>
                <a:path w="2895" h="2272" extrusionOk="0">
                  <a:moveTo>
                    <a:pt x="539" y="0"/>
                  </a:moveTo>
                  <a:cubicBezTo>
                    <a:pt x="451" y="0"/>
                    <a:pt x="380" y="20"/>
                    <a:pt x="334" y="66"/>
                  </a:cubicBezTo>
                  <a:cubicBezTo>
                    <a:pt x="1" y="400"/>
                    <a:pt x="901" y="1734"/>
                    <a:pt x="1202" y="2034"/>
                  </a:cubicBezTo>
                  <a:cubicBezTo>
                    <a:pt x="1376" y="2202"/>
                    <a:pt x="1569" y="2272"/>
                    <a:pt x="1752" y="2272"/>
                  </a:cubicBezTo>
                  <a:cubicBezTo>
                    <a:pt x="2374" y="2272"/>
                    <a:pt x="2895" y="1467"/>
                    <a:pt x="2302" y="900"/>
                  </a:cubicBezTo>
                  <a:cubicBezTo>
                    <a:pt x="2048" y="618"/>
                    <a:pt x="1028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89;p30">
              <a:extLst>
                <a:ext uri="{FF2B5EF4-FFF2-40B4-BE49-F238E27FC236}">
                  <a16:creationId xmlns:a16="http://schemas.microsoft.com/office/drawing/2014/main" id="{93276E8F-B4BF-4196-8136-FD50A6C10A66}"/>
                </a:ext>
              </a:extLst>
            </p:cNvPr>
            <p:cNvSpPr/>
            <p:nvPr/>
          </p:nvSpPr>
          <p:spPr>
            <a:xfrm>
              <a:off x="3726450" y="2216145"/>
              <a:ext cx="52362" cy="40865"/>
            </a:xfrm>
            <a:custGeom>
              <a:avLst/>
              <a:gdLst/>
              <a:ahLst/>
              <a:cxnLst/>
              <a:rect l="l" t="t" r="r" b="b"/>
              <a:pathLst>
                <a:path w="2965" h="2314" extrusionOk="0">
                  <a:moveTo>
                    <a:pt x="1181" y="1"/>
                  </a:moveTo>
                  <a:cubicBezTo>
                    <a:pt x="545" y="1"/>
                    <a:pt x="1" y="853"/>
                    <a:pt x="663" y="1413"/>
                  </a:cubicBezTo>
                  <a:cubicBezTo>
                    <a:pt x="946" y="1696"/>
                    <a:pt x="1946" y="2313"/>
                    <a:pt x="2448" y="2313"/>
                  </a:cubicBezTo>
                  <a:cubicBezTo>
                    <a:pt x="2539" y="2313"/>
                    <a:pt x="2614" y="2293"/>
                    <a:pt x="2665" y="2247"/>
                  </a:cubicBezTo>
                  <a:cubicBezTo>
                    <a:pt x="2965" y="1914"/>
                    <a:pt x="2064" y="579"/>
                    <a:pt x="1764" y="279"/>
                  </a:cubicBezTo>
                  <a:cubicBezTo>
                    <a:pt x="1583" y="82"/>
                    <a:pt x="1377" y="1"/>
                    <a:pt x="1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90;p30">
              <a:extLst>
                <a:ext uri="{FF2B5EF4-FFF2-40B4-BE49-F238E27FC236}">
                  <a16:creationId xmlns:a16="http://schemas.microsoft.com/office/drawing/2014/main" id="{0C836973-CB45-D2AA-DC5C-BFCB84701520}"/>
                </a:ext>
              </a:extLst>
            </p:cNvPr>
            <p:cNvSpPr/>
            <p:nvPr/>
          </p:nvSpPr>
          <p:spPr>
            <a:xfrm>
              <a:off x="3757001" y="2244630"/>
              <a:ext cx="39311" cy="33413"/>
            </a:xfrm>
            <a:custGeom>
              <a:avLst/>
              <a:gdLst/>
              <a:ahLst/>
              <a:cxnLst/>
              <a:rect l="l" t="t" r="r" b="b"/>
              <a:pathLst>
                <a:path w="2226" h="1892" extrusionOk="0">
                  <a:moveTo>
                    <a:pt x="1268" y="0"/>
                  </a:moveTo>
                  <a:cubicBezTo>
                    <a:pt x="401" y="34"/>
                    <a:pt x="1" y="1068"/>
                    <a:pt x="601" y="1635"/>
                  </a:cubicBezTo>
                  <a:cubicBezTo>
                    <a:pt x="799" y="1812"/>
                    <a:pt x="1033" y="1892"/>
                    <a:pt x="1260" y="1892"/>
                  </a:cubicBezTo>
                  <a:cubicBezTo>
                    <a:pt x="1760" y="1892"/>
                    <a:pt x="2225" y="1508"/>
                    <a:pt x="2202" y="934"/>
                  </a:cubicBezTo>
                  <a:cubicBezTo>
                    <a:pt x="2202" y="401"/>
                    <a:pt x="1769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91;p30">
              <a:extLst>
                <a:ext uri="{FF2B5EF4-FFF2-40B4-BE49-F238E27FC236}">
                  <a16:creationId xmlns:a16="http://schemas.microsoft.com/office/drawing/2014/main" id="{5600A934-757E-0C69-9CB0-9D509CD18D4B}"/>
                </a:ext>
              </a:extLst>
            </p:cNvPr>
            <p:cNvSpPr/>
            <p:nvPr/>
          </p:nvSpPr>
          <p:spPr>
            <a:xfrm>
              <a:off x="3693391" y="2346968"/>
              <a:ext cx="20044" cy="34931"/>
            </a:xfrm>
            <a:custGeom>
              <a:avLst/>
              <a:gdLst/>
              <a:ahLst/>
              <a:cxnLst/>
              <a:rect l="l" t="t" r="r" b="b"/>
              <a:pathLst>
                <a:path w="1135" h="1978" extrusionOk="0">
                  <a:moveTo>
                    <a:pt x="574" y="1"/>
                  </a:moveTo>
                  <a:cubicBezTo>
                    <a:pt x="297" y="1"/>
                    <a:pt x="17" y="185"/>
                    <a:pt x="0" y="543"/>
                  </a:cubicBezTo>
                  <a:cubicBezTo>
                    <a:pt x="0" y="877"/>
                    <a:pt x="300" y="1978"/>
                    <a:pt x="601" y="1978"/>
                  </a:cubicBezTo>
                  <a:cubicBezTo>
                    <a:pt x="901" y="1944"/>
                    <a:pt x="1134" y="844"/>
                    <a:pt x="1134" y="510"/>
                  </a:cubicBezTo>
                  <a:cubicBezTo>
                    <a:pt x="1102" y="168"/>
                    <a:pt x="839" y="1"/>
                    <a:pt x="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92;p30">
              <a:extLst>
                <a:ext uri="{FF2B5EF4-FFF2-40B4-BE49-F238E27FC236}">
                  <a16:creationId xmlns:a16="http://schemas.microsoft.com/office/drawing/2014/main" id="{6EBE6FBD-9A74-3BC2-6963-16F98E9EA532}"/>
                </a:ext>
              </a:extLst>
            </p:cNvPr>
            <p:cNvSpPr/>
            <p:nvPr/>
          </p:nvSpPr>
          <p:spPr>
            <a:xfrm>
              <a:off x="3694557" y="2394242"/>
              <a:ext cx="20062" cy="34349"/>
            </a:xfrm>
            <a:custGeom>
              <a:avLst/>
              <a:gdLst/>
              <a:ahLst/>
              <a:cxnLst/>
              <a:rect l="l" t="t" r="r" b="b"/>
              <a:pathLst>
                <a:path w="1136" h="1945" extrusionOk="0">
                  <a:moveTo>
                    <a:pt x="549" y="0"/>
                  </a:moveTo>
                  <a:cubicBezTo>
                    <a:pt x="544" y="0"/>
                    <a:pt x="539" y="1"/>
                    <a:pt x="535" y="1"/>
                  </a:cubicBezTo>
                  <a:cubicBezTo>
                    <a:pt x="234" y="1"/>
                    <a:pt x="1" y="1102"/>
                    <a:pt x="1" y="1436"/>
                  </a:cubicBezTo>
                  <a:cubicBezTo>
                    <a:pt x="33" y="1777"/>
                    <a:pt x="296" y="1945"/>
                    <a:pt x="561" y="1945"/>
                  </a:cubicBezTo>
                  <a:cubicBezTo>
                    <a:pt x="839" y="1945"/>
                    <a:pt x="1118" y="1761"/>
                    <a:pt x="1135" y="1402"/>
                  </a:cubicBezTo>
                  <a:cubicBezTo>
                    <a:pt x="1135" y="1106"/>
                    <a:pt x="876" y="0"/>
                    <a:pt x="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93;p30">
              <a:extLst>
                <a:ext uri="{FF2B5EF4-FFF2-40B4-BE49-F238E27FC236}">
                  <a16:creationId xmlns:a16="http://schemas.microsoft.com/office/drawing/2014/main" id="{A43BDB69-7824-350F-0F8B-871EA20E6497}"/>
                </a:ext>
              </a:extLst>
            </p:cNvPr>
            <p:cNvSpPr/>
            <p:nvPr/>
          </p:nvSpPr>
          <p:spPr>
            <a:xfrm>
              <a:off x="3710468" y="2377166"/>
              <a:ext cx="38305" cy="20044"/>
            </a:xfrm>
            <a:custGeom>
              <a:avLst/>
              <a:gdLst/>
              <a:ahLst/>
              <a:cxnLst/>
              <a:rect l="l" t="t" r="r" b="b"/>
              <a:pathLst>
                <a:path w="2169" h="1135" extrusionOk="0">
                  <a:moveTo>
                    <a:pt x="1402" y="1"/>
                  </a:moveTo>
                  <a:cubicBezTo>
                    <a:pt x="1101" y="1"/>
                    <a:pt x="1" y="301"/>
                    <a:pt x="1" y="601"/>
                  </a:cubicBezTo>
                  <a:cubicBezTo>
                    <a:pt x="1" y="897"/>
                    <a:pt x="1066" y="1127"/>
                    <a:pt x="1418" y="1135"/>
                  </a:cubicBezTo>
                  <a:lnTo>
                    <a:pt x="1418" y="1135"/>
                  </a:lnTo>
                  <a:cubicBezTo>
                    <a:pt x="2169" y="1118"/>
                    <a:pt x="2163" y="1"/>
                    <a:pt x="1402" y="1"/>
                  </a:cubicBezTo>
                  <a:close/>
                  <a:moveTo>
                    <a:pt x="1418" y="1135"/>
                  </a:moveTo>
                  <a:lnTo>
                    <a:pt x="1418" y="1135"/>
                  </a:lnTo>
                  <a:cubicBezTo>
                    <a:pt x="1413" y="1135"/>
                    <a:pt x="1407" y="1135"/>
                    <a:pt x="1402" y="1135"/>
                  </a:cubicBezTo>
                  <a:lnTo>
                    <a:pt x="1435" y="1135"/>
                  </a:lnTo>
                  <a:cubicBezTo>
                    <a:pt x="1430" y="1135"/>
                    <a:pt x="1424" y="1135"/>
                    <a:pt x="1418" y="1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94;p30">
              <a:extLst>
                <a:ext uri="{FF2B5EF4-FFF2-40B4-BE49-F238E27FC236}">
                  <a16:creationId xmlns:a16="http://schemas.microsoft.com/office/drawing/2014/main" id="{0CE9198A-7F7E-55DD-CE82-46E2057A4554}"/>
                </a:ext>
              </a:extLst>
            </p:cNvPr>
            <p:cNvSpPr/>
            <p:nvPr/>
          </p:nvSpPr>
          <p:spPr>
            <a:xfrm>
              <a:off x="3659802" y="2378349"/>
              <a:ext cx="38322" cy="20044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735" y="1"/>
                  </a:moveTo>
                  <a:cubicBezTo>
                    <a:pt x="1" y="1"/>
                    <a:pt x="1" y="1135"/>
                    <a:pt x="735" y="1135"/>
                  </a:cubicBezTo>
                  <a:cubicBezTo>
                    <a:pt x="1068" y="1135"/>
                    <a:pt x="2169" y="868"/>
                    <a:pt x="2169" y="534"/>
                  </a:cubicBezTo>
                  <a:cubicBezTo>
                    <a:pt x="2169" y="234"/>
                    <a:pt x="1035" y="1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95;p30">
              <a:extLst>
                <a:ext uri="{FF2B5EF4-FFF2-40B4-BE49-F238E27FC236}">
                  <a16:creationId xmlns:a16="http://schemas.microsoft.com/office/drawing/2014/main" id="{FE6DC9AA-151D-71C3-D7B3-2FA42094A895}"/>
                </a:ext>
              </a:extLst>
            </p:cNvPr>
            <p:cNvSpPr/>
            <p:nvPr/>
          </p:nvSpPr>
          <p:spPr>
            <a:xfrm>
              <a:off x="3704570" y="2354897"/>
              <a:ext cx="36044" cy="29457"/>
            </a:xfrm>
            <a:custGeom>
              <a:avLst/>
              <a:gdLst/>
              <a:ahLst/>
              <a:cxnLst/>
              <a:rect l="l" t="t" r="r" b="b"/>
              <a:pathLst>
                <a:path w="2041" h="1668" extrusionOk="0">
                  <a:moveTo>
                    <a:pt x="1217" y="0"/>
                  </a:moveTo>
                  <a:cubicBezTo>
                    <a:pt x="1077" y="0"/>
                    <a:pt x="930" y="57"/>
                    <a:pt x="802" y="194"/>
                  </a:cubicBezTo>
                  <a:cubicBezTo>
                    <a:pt x="568" y="428"/>
                    <a:pt x="1" y="1429"/>
                    <a:pt x="201" y="1629"/>
                  </a:cubicBezTo>
                  <a:cubicBezTo>
                    <a:pt x="232" y="1655"/>
                    <a:pt x="277" y="1667"/>
                    <a:pt x="330" y="1667"/>
                  </a:cubicBezTo>
                  <a:cubicBezTo>
                    <a:pt x="679" y="1667"/>
                    <a:pt x="1429" y="1168"/>
                    <a:pt x="1602" y="995"/>
                  </a:cubicBezTo>
                  <a:lnTo>
                    <a:pt x="1635" y="995"/>
                  </a:lnTo>
                  <a:cubicBezTo>
                    <a:pt x="2040" y="565"/>
                    <a:pt x="1658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96;p30">
              <a:extLst>
                <a:ext uri="{FF2B5EF4-FFF2-40B4-BE49-F238E27FC236}">
                  <a16:creationId xmlns:a16="http://schemas.microsoft.com/office/drawing/2014/main" id="{7E7F7D09-B8ED-CA0C-E6DF-2D8FEECC42E3}"/>
                </a:ext>
              </a:extLst>
            </p:cNvPr>
            <p:cNvSpPr/>
            <p:nvPr/>
          </p:nvSpPr>
          <p:spPr>
            <a:xfrm>
              <a:off x="3667979" y="2391770"/>
              <a:ext cx="36026" cy="28909"/>
            </a:xfrm>
            <a:custGeom>
              <a:avLst/>
              <a:gdLst/>
              <a:ahLst/>
              <a:cxnLst/>
              <a:rect l="l" t="t" r="r" b="b"/>
              <a:pathLst>
                <a:path w="2040" h="1637" extrusionOk="0">
                  <a:moveTo>
                    <a:pt x="1672" y="1"/>
                  </a:moveTo>
                  <a:cubicBezTo>
                    <a:pt x="1326" y="1"/>
                    <a:pt x="606" y="474"/>
                    <a:pt x="405" y="675"/>
                  </a:cubicBezTo>
                  <a:lnTo>
                    <a:pt x="405" y="642"/>
                  </a:lnTo>
                  <a:lnTo>
                    <a:pt x="405" y="642"/>
                  </a:lnTo>
                  <a:cubicBezTo>
                    <a:pt x="0" y="1072"/>
                    <a:pt x="382" y="1636"/>
                    <a:pt x="823" y="1636"/>
                  </a:cubicBezTo>
                  <a:cubicBezTo>
                    <a:pt x="964" y="1636"/>
                    <a:pt x="1110" y="1579"/>
                    <a:pt x="1239" y="1442"/>
                  </a:cubicBezTo>
                  <a:cubicBezTo>
                    <a:pt x="1439" y="1209"/>
                    <a:pt x="2040" y="208"/>
                    <a:pt x="1806" y="41"/>
                  </a:cubicBezTo>
                  <a:cubicBezTo>
                    <a:pt x="1774" y="13"/>
                    <a:pt x="1728" y="1"/>
                    <a:pt x="1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97;p30">
              <a:extLst>
                <a:ext uri="{FF2B5EF4-FFF2-40B4-BE49-F238E27FC236}">
                  <a16:creationId xmlns:a16="http://schemas.microsoft.com/office/drawing/2014/main" id="{DF7C3439-4C9D-4B90-2BE0-DC74DBA1E073}"/>
                </a:ext>
              </a:extLst>
            </p:cNvPr>
            <p:cNvSpPr/>
            <p:nvPr/>
          </p:nvSpPr>
          <p:spPr>
            <a:xfrm>
              <a:off x="3705170" y="2390958"/>
              <a:ext cx="36132" cy="29015"/>
            </a:xfrm>
            <a:custGeom>
              <a:avLst/>
              <a:gdLst/>
              <a:ahLst/>
              <a:cxnLst/>
              <a:rect l="l" t="t" r="r" b="b"/>
              <a:pathLst>
                <a:path w="2046" h="1643" extrusionOk="0">
                  <a:moveTo>
                    <a:pt x="349" y="1"/>
                  </a:moveTo>
                  <a:cubicBezTo>
                    <a:pt x="284" y="1"/>
                    <a:pt x="232" y="17"/>
                    <a:pt x="200" y="54"/>
                  </a:cubicBezTo>
                  <a:cubicBezTo>
                    <a:pt x="0" y="287"/>
                    <a:pt x="601" y="1255"/>
                    <a:pt x="834" y="1455"/>
                  </a:cubicBezTo>
                  <a:lnTo>
                    <a:pt x="834" y="1488"/>
                  </a:lnTo>
                  <a:cubicBezTo>
                    <a:pt x="950" y="1597"/>
                    <a:pt x="1078" y="1642"/>
                    <a:pt x="1203" y="1642"/>
                  </a:cubicBezTo>
                  <a:cubicBezTo>
                    <a:pt x="1651" y="1642"/>
                    <a:pt x="2046" y="1046"/>
                    <a:pt x="1601" y="654"/>
                  </a:cubicBezTo>
                  <a:cubicBezTo>
                    <a:pt x="1433" y="458"/>
                    <a:pt x="697" y="1"/>
                    <a:pt x="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98;p30">
              <a:extLst>
                <a:ext uri="{FF2B5EF4-FFF2-40B4-BE49-F238E27FC236}">
                  <a16:creationId xmlns:a16="http://schemas.microsoft.com/office/drawing/2014/main" id="{03D6281E-6072-8F1F-81D4-54C183DC7A6E}"/>
                </a:ext>
              </a:extLst>
            </p:cNvPr>
            <p:cNvSpPr/>
            <p:nvPr/>
          </p:nvSpPr>
          <p:spPr>
            <a:xfrm>
              <a:off x="3666690" y="2355603"/>
              <a:ext cx="36733" cy="28998"/>
            </a:xfrm>
            <a:custGeom>
              <a:avLst/>
              <a:gdLst/>
              <a:ahLst/>
              <a:cxnLst/>
              <a:rect l="l" t="t" r="r" b="b"/>
              <a:pathLst>
                <a:path w="2080" h="1642" extrusionOk="0">
                  <a:moveTo>
                    <a:pt x="860" y="0"/>
                  </a:moveTo>
                  <a:cubicBezTo>
                    <a:pt x="395" y="0"/>
                    <a:pt x="1" y="596"/>
                    <a:pt x="445" y="988"/>
                  </a:cubicBezTo>
                  <a:cubicBezTo>
                    <a:pt x="641" y="1185"/>
                    <a:pt x="1382" y="1642"/>
                    <a:pt x="1730" y="1642"/>
                  </a:cubicBezTo>
                  <a:cubicBezTo>
                    <a:pt x="1796" y="1642"/>
                    <a:pt x="1847" y="1626"/>
                    <a:pt x="1879" y="1589"/>
                  </a:cubicBezTo>
                  <a:cubicBezTo>
                    <a:pt x="2079" y="1355"/>
                    <a:pt x="1445" y="388"/>
                    <a:pt x="1245" y="188"/>
                  </a:cubicBezTo>
                  <a:lnTo>
                    <a:pt x="1245" y="154"/>
                  </a:lnTo>
                  <a:cubicBezTo>
                    <a:pt x="1122" y="46"/>
                    <a:pt x="988" y="0"/>
                    <a:pt x="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99;p30">
              <a:extLst>
                <a:ext uri="{FF2B5EF4-FFF2-40B4-BE49-F238E27FC236}">
                  <a16:creationId xmlns:a16="http://schemas.microsoft.com/office/drawing/2014/main" id="{E65E9152-6813-DA6D-89D4-8221B96C292D}"/>
                </a:ext>
              </a:extLst>
            </p:cNvPr>
            <p:cNvSpPr/>
            <p:nvPr/>
          </p:nvSpPr>
          <p:spPr>
            <a:xfrm>
              <a:off x="3688075" y="2376000"/>
              <a:ext cx="28309" cy="23841"/>
            </a:xfrm>
            <a:custGeom>
              <a:avLst/>
              <a:gdLst/>
              <a:ahLst/>
              <a:cxnLst/>
              <a:rect l="l" t="t" r="r" b="b"/>
              <a:pathLst>
                <a:path w="1603" h="1350" extrusionOk="0">
                  <a:moveTo>
                    <a:pt x="902" y="0"/>
                  </a:moveTo>
                  <a:cubicBezTo>
                    <a:pt x="301" y="0"/>
                    <a:pt x="1" y="734"/>
                    <a:pt x="435" y="1168"/>
                  </a:cubicBezTo>
                  <a:cubicBezTo>
                    <a:pt x="571" y="1293"/>
                    <a:pt x="736" y="1350"/>
                    <a:pt x="900" y="1350"/>
                  </a:cubicBezTo>
                  <a:cubicBezTo>
                    <a:pt x="1257" y="1350"/>
                    <a:pt x="1602" y="1079"/>
                    <a:pt x="1602" y="667"/>
                  </a:cubicBezTo>
                  <a:cubicBezTo>
                    <a:pt x="1569" y="267"/>
                    <a:pt x="1269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00;p30">
              <a:extLst>
                <a:ext uri="{FF2B5EF4-FFF2-40B4-BE49-F238E27FC236}">
                  <a16:creationId xmlns:a16="http://schemas.microsoft.com/office/drawing/2014/main" id="{1949082F-A015-480A-275B-11D79A66115A}"/>
                </a:ext>
              </a:extLst>
            </p:cNvPr>
            <p:cNvSpPr/>
            <p:nvPr/>
          </p:nvSpPr>
          <p:spPr>
            <a:xfrm>
              <a:off x="4082169" y="2158027"/>
              <a:ext cx="70711" cy="57748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1" y="1"/>
                  </a:moveTo>
                  <a:cubicBezTo>
                    <a:pt x="1" y="1"/>
                    <a:pt x="468" y="3036"/>
                    <a:pt x="4004" y="3270"/>
                  </a:cubicBezTo>
                  <a:cubicBezTo>
                    <a:pt x="4004" y="3270"/>
                    <a:pt x="3603" y="1335"/>
                    <a:pt x="2102" y="902"/>
                  </a:cubicBezTo>
                  <a:cubicBezTo>
                    <a:pt x="1335" y="735"/>
                    <a:pt x="635" y="4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01;p30">
              <a:extLst>
                <a:ext uri="{FF2B5EF4-FFF2-40B4-BE49-F238E27FC236}">
                  <a16:creationId xmlns:a16="http://schemas.microsoft.com/office/drawing/2014/main" id="{831AF01F-6603-5443-E610-FF2C39A5FD73}"/>
                </a:ext>
              </a:extLst>
            </p:cNvPr>
            <p:cNvSpPr/>
            <p:nvPr/>
          </p:nvSpPr>
          <p:spPr>
            <a:xfrm>
              <a:off x="4148746" y="2135652"/>
              <a:ext cx="95435" cy="113112"/>
            </a:xfrm>
            <a:custGeom>
              <a:avLst/>
              <a:gdLst/>
              <a:ahLst/>
              <a:cxnLst/>
              <a:rect l="l" t="t" r="r" b="b"/>
              <a:pathLst>
                <a:path w="5404" h="6405" extrusionOk="0">
                  <a:moveTo>
                    <a:pt x="5037" y="0"/>
                  </a:moveTo>
                  <a:cubicBezTo>
                    <a:pt x="5037" y="0"/>
                    <a:pt x="4303" y="901"/>
                    <a:pt x="2135" y="2102"/>
                  </a:cubicBezTo>
                  <a:cubicBezTo>
                    <a:pt x="0" y="3303"/>
                    <a:pt x="100" y="6405"/>
                    <a:pt x="100" y="6405"/>
                  </a:cubicBezTo>
                  <a:cubicBezTo>
                    <a:pt x="5404" y="4770"/>
                    <a:pt x="5037" y="1"/>
                    <a:pt x="5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02;p30">
              <a:extLst>
                <a:ext uri="{FF2B5EF4-FFF2-40B4-BE49-F238E27FC236}">
                  <a16:creationId xmlns:a16="http://schemas.microsoft.com/office/drawing/2014/main" id="{67DECBDB-A784-8569-7A65-8C8CCF9C46B5}"/>
                </a:ext>
              </a:extLst>
            </p:cNvPr>
            <p:cNvSpPr/>
            <p:nvPr/>
          </p:nvSpPr>
          <p:spPr>
            <a:xfrm>
              <a:off x="4149912" y="2136835"/>
              <a:ext cx="2967" cy="143752"/>
            </a:xfrm>
            <a:custGeom>
              <a:avLst/>
              <a:gdLst/>
              <a:ahLst/>
              <a:cxnLst/>
              <a:rect l="l" t="t" r="r" b="b"/>
              <a:pathLst>
                <a:path w="168" h="8140" fill="none" extrusionOk="0">
                  <a:moveTo>
                    <a:pt x="1" y="0"/>
                  </a:moveTo>
                  <a:cubicBezTo>
                    <a:pt x="168" y="2702"/>
                    <a:pt x="168" y="5437"/>
                    <a:pt x="34" y="81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03;p30">
              <a:extLst>
                <a:ext uri="{FF2B5EF4-FFF2-40B4-BE49-F238E27FC236}">
                  <a16:creationId xmlns:a16="http://schemas.microsoft.com/office/drawing/2014/main" id="{4A7C8055-2537-AAC4-DEEF-14DF1A543B9C}"/>
                </a:ext>
              </a:extLst>
            </p:cNvPr>
            <p:cNvSpPr/>
            <p:nvPr/>
          </p:nvSpPr>
          <p:spPr>
            <a:xfrm>
              <a:off x="4146980" y="2064360"/>
              <a:ext cx="27267" cy="43073"/>
            </a:xfrm>
            <a:custGeom>
              <a:avLst/>
              <a:gdLst/>
              <a:ahLst/>
              <a:cxnLst/>
              <a:rect l="l" t="t" r="r" b="b"/>
              <a:pathLst>
                <a:path w="1544" h="2439" extrusionOk="0">
                  <a:moveTo>
                    <a:pt x="739" y="1"/>
                  </a:moveTo>
                  <a:cubicBezTo>
                    <a:pt x="436" y="1"/>
                    <a:pt x="139" y="178"/>
                    <a:pt x="67" y="568"/>
                  </a:cubicBezTo>
                  <a:cubicBezTo>
                    <a:pt x="0" y="968"/>
                    <a:pt x="67" y="2369"/>
                    <a:pt x="467" y="2436"/>
                  </a:cubicBezTo>
                  <a:cubicBezTo>
                    <a:pt x="476" y="2438"/>
                    <a:pt x="486" y="2439"/>
                    <a:pt x="495" y="2439"/>
                  </a:cubicBezTo>
                  <a:cubicBezTo>
                    <a:pt x="862" y="2439"/>
                    <a:pt x="1403" y="1193"/>
                    <a:pt x="1468" y="835"/>
                  </a:cubicBezTo>
                  <a:cubicBezTo>
                    <a:pt x="1544" y="305"/>
                    <a:pt x="1136" y="1"/>
                    <a:pt x="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04;p30">
              <a:extLst>
                <a:ext uri="{FF2B5EF4-FFF2-40B4-BE49-F238E27FC236}">
                  <a16:creationId xmlns:a16="http://schemas.microsoft.com/office/drawing/2014/main" id="{5F9CF0F9-F2CD-037C-8CE3-6A6410849997}"/>
                </a:ext>
              </a:extLst>
            </p:cNvPr>
            <p:cNvSpPr/>
            <p:nvPr/>
          </p:nvSpPr>
          <p:spPr>
            <a:xfrm>
              <a:off x="4133276" y="2122089"/>
              <a:ext cx="27267" cy="43090"/>
            </a:xfrm>
            <a:custGeom>
              <a:avLst/>
              <a:gdLst/>
              <a:ahLst/>
              <a:cxnLst/>
              <a:rect l="l" t="t" r="r" b="b"/>
              <a:pathLst>
                <a:path w="1544" h="2440" extrusionOk="0">
                  <a:moveTo>
                    <a:pt x="1062" y="0"/>
                  </a:moveTo>
                  <a:cubicBezTo>
                    <a:pt x="695" y="0"/>
                    <a:pt x="142" y="1241"/>
                    <a:pt x="76" y="1636"/>
                  </a:cubicBezTo>
                  <a:cubicBezTo>
                    <a:pt x="0" y="2143"/>
                    <a:pt x="402" y="2439"/>
                    <a:pt x="797" y="2439"/>
                  </a:cubicBezTo>
                  <a:cubicBezTo>
                    <a:pt x="1103" y="2439"/>
                    <a:pt x="1404" y="2262"/>
                    <a:pt x="1477" y="1869"/>
                  </a:cubicBezTo>
                  <a:cubicBezTo>
                    <a:pt x="1543" y="1469"/>
                    <a:pt x="1477" y="68"/>
                    <a:pt x="1076" y="1"/>
                  </a:cubicBezTo>
                  <a:cubicBezTo>
                    <a:pt x="1072" y="1"/>
                    <a:pt x="1067" y="0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05;p30">
              <a:extLst>
                <a:ext uri="{FF2B5EF4-FFF2-40B4-BE49-F238E27FC236}">
                  <a16:creationId xmlns:a16="http://schemas.microsoft.com/office/drawing/2014/main" id="{8D4A04AA-FFF6-DFE3-BE3E-7674BC7DA1EC}"/>
                </a:ext>
              </a:extLst>
            </p:cNvPr>
            <p:cNvSpPr/>
            <p:nvPr/>
          </p:nvSpPr>
          <p:spPr>
            <a:xfrm>
              <a:off x="4159942" y="2108738"/>
              <a:ext cx="48512" cy="25201"/>
            </a:xfrm>
            <a:custGeom>
              <a:avLst/>
              <a:gdLst/>
              <a:ahLst/>
              <a:cxnLst/>
              <a:rect l="l" t="t" r="r" b="b"/>
              <a:pathLst>
                <a:path w="2747" h="1427" extrusionOk="0">
                  <a:moveTo>
                    <a:pt x="1560" y="1"/>
                  </a:moveTo>
                  <a:cubicBezTo>
                    <a:pt x="993" y="1"/>
                    <a:pt x="119" y="109"/>
                    <a:pt x="67" y="424"/>
                  </a:cubicBezTo>
                  <a:cubicBezTo>
                    <a:pt x="0" y="790"/>
                    <a:pt x="1301" y="1358"/>
                    <a:pt x="1668" y="1424"/>
                  </a:cubicBezTo>
                  <a:cubicBezTo>
                    <a:pt x="1691" y="1426"/>
                    <a:pt x="1713" y="1427"/>
                    <a:pt x="1735" y="1427"/>
                  </a:cubicBezTo>
                  <a:cubicBezTo>
                    <a:pt x="2547" y="1427"/>
                    <a:pt x="2747" y="251"/>
                    <a:pt x="1935" y="23"/>
                  </a:cubicBezTo>
                  <a:cubicBezTo>
                    <a:pt x="1849" y="9"/>
                    <a:pt x="1716" y="1"/>
                    <a:pt x="1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06;p30">
              <a:extLst>
                <a:ext uri="{FF2B5EF4-FFF2-40B4-BE49-F238E27FC236}">
                  <a16:creationId xmlns:a16="http://schemas.microsoft.com/office/drawing/2014/main" id="{DCCBF0B5-B25D-0227-0D85-FEFE26BC8DDF}"/>
                </a:ext>
              </a:extLst>
            </p:cNvPr>
            <p:cNvSpPr/>
            <p:nvPr/>
          </p:nvSpPr>
          <p:spPr>
            <a:xfrm>
              <a:off x="4097127" y="2095635"/>
              <a:ext cx="49872" cy="25113"/>
            </a:xfrm>
            <a:custGeom>
              <a:avLst/>
              <a:gdLst/>
              <a:ahLst/>
              <a:cxnLst/>
              <a:rect l="l" t="t" r="r" b="b"/>
              <a:pathLst>
                <a:path w="2824" h="1422" extrusionOk="0">
                  <a:moveTo>
                    <a:pt x="937" y="0"/>
                  </a:moveTo>
                  <a:cubicBezTo>
                    <a:pt x="153" y="0"/>
                    <a:pt x="1" y="1307"/>
                    <a:pt x="922" y="1399"/>
                  </a:cubicBezTo>
                  <a:cubicBezTo>
                    <a:pt x="1010" y="1414"/>
                    <a:pt x="1146" y="1422"/>
                    <a:pt x="1306" y="1422"/>
                  </a:cubicBezTo>
                  <a:cubicBezTo>
                    <a:pt x="1874" y="1422"/>
                    <a:pt x="2738" y="1318"/>
                    <a:pt x="2790" y="1032"/>
                  </a:cubicBezTo>
                  <a:cubicBezTo>
                    <a:pt x="2823" y="632"/>
                    <a:pt x="1556" y="98"/>
                    <a:pt x="1155" y="31"/>
                  </a:cubicBezTo>
                  <a:cubicBezTo>
                    <a:pt x="1078" y="10"/>
                    <a:pt x="1005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07;p30">
              <a:extLst>
                <a:ext uri="{FF2B5EF4-FFF2-40B4-BE49-F238E27FC236}">
                  <a16:creationId xmlns:a16="http://schemas.microsoft.com/office/drawing/2014/main" id="{490813C9-33F8-FE9E-708C-492729215DD7}"/>
                </a:ext>
              </a:extLst>
            </p:cNvPr>
            <p:cNvSpPr/>
            <p:nvPr/>
          </p:nvSpPr>
          <p:spPr>
            <a:xfrm>
              <a:off x="4155810" y="2079423"/>
              <a:ext cx="48088" cy="32795"/>
            </a:xfrm>
            <a:custGeom>
              <a:avLst/>
              <a:gdLst/>
              <a:ahLst/>
              <a:cxnLst/>
              <a:rect l="l" t="t" r="r" b="b"/>
              <a:pathLst>
                <a:path w="2723" h="1857" extrusionOk="0">
                  <a:moveTo>
                    <a:pt x="1687" y="0"/>
                  </a:moveTo>
                  <a:cubicBezTo>
                    <a:pt x="1552" y="0"/>
                    <a:pt x="1409" y="45"/>
                    <a:pt x="1268" y="149"/>
                  </a:cubicBezTo>
                  <a:cubicBezTo>
                    <a:pt x="968" y="382"/>
                    <a:pt x="1" y="1416"/>
                    <a:pt x="234" y="1750"/>
                  </a:cubicBezTo>
                  <a:cubicBezTo>
                    <a:pt x="287" y="1826"/>
                    <a:pt x="395" y="1857"/>
                    <a:pt x="534" y="1857"/>
                  </a:cubicBezTo>
                  <a:cubicBezTo>
                    <a:pt x="1007" y="1857"/>
                    <a:pt x="1837" y="1497"/>
                    <a:pt x="2069" y="1316"/>
                  </a:cubicBezTo>
                  <a:cubicBezTo>
                    <a:pt x="2722" y="881"/>
                    <a:pt x="2286" y="0"/>
                    <a:pt x="1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08;p30">
              <a:extLst>
                <a:ext uri="{FF2B5EF4-FFF2-40B4-BE49-F238E27FC236}">
                  <a16:creationId xmlns:a16="http://schemas.microsoft.com/office/drawing/2014/main" id="{3B3A30E6-6634-241C-60BA-88ADB33A9A0F}"/>
                </a:ext>
              </a:extLst>
            </p:cNvPr>
            <p:cNvSpPr/>
            <p:nvPr/>
          </p:nvSpPr>
          <p:spPr>
            <a:xfrm>
              <a:off x="4104085" y="2117568"/>
              <a:ext cx="47629" cy="31753"/>
            </a:xfrm>
            <a:custGeom>
              <a:avLst/>
              <a:gdLst/>
              <a:ahLst/>
              <a:cxnLst/>
              <a:rect l="l" t="t" r="r" b="b"/>
              <a:pathLst>
                <a:path w="2697" h="1798" extrusionOk="0">
                  <a:moveTo>
                    <a:pt x="2191" y="1"/>
                  </a:moveTo>
                  <a:cubicBezTo>
                    <a:pt x="1724" y="1"/>
                    <a:pt x="865" y="366"/>
                    <a:pt x="628" y="524"/>
                  </a:cubicBezTo>
                  <a:cubicBezTo>
                    <a:pt x="1" y="960"/>
                    <a:pt x="421" y="1797"/>
                    <a:pt x="1014" y="1797"/>
                  </a:cubicBezTo>
                  <a:cubicBezTo>
                    <a:pt x="1147" y="1797"/>
                    <a:pt x="1288" y="1756"/>
                    <a:pt x="1428" y="1658"/>
                  </a:cubicBezTo>
                  <a:cubicBezTo>
                    <a:pt x="1729" y="1458"/>
                    <a:pt x="2696" y="424"/>
                    <a:pt x="2463" y="90"/>
                  </a:cubicBezTo>
                  <a:cubicBezTo>
                    <a:pt x="2413" y="27"/>
                    <a:pt x="2316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09;p30">
              <a:extLst>
                <a:ext uri="{FF2B5EF4-FFF2-40B4-BE49-F238E27FC236}">
                  <a16:creationId xmlns:a16="http://schemas.microsoft.com/office/drawing/2014/main" id="{FABB4E6B-8609-D2F7-266E-DF65C1042F5B}"/>
                </a:ext>
              </a:extLst>
            </p:cNvPr>
            <p:cNvSpPr/>
            <p:nvPr/>
          </p:nvSpPr>
          <p:spPr>
            <a:xfrm>
              <a:off x="4152278" y="2120429"/>
              <a:ext cx="40547" cy="38622"/>
            </a:xfrm>
            <a:custGeom>
              <a:avLst/>
              <a:gdLst/>
              <a:ahLst/>
              <a:cxnLst/>
              <a:rect l="l" t="t" r="r" b="b"/>
              <a:pathLst>
                <a:path w="2296" h="2187" extrusionOk="0">
                  <a:moveTo>
                    <a:pt x="455" y="1"/>
                  </a:moveTo>
                  <a:cubicBezTo>
                    <a:pt x="410" y="1"/>
                    <a:pt x="369" y="9"/>
                    <a:pt x="334" y="28"/>
                  </a:cubicBezTo>
                  <a:cubicBezTo>
                    <a:pt x="0" y="262"/>
                    <a:pt x="534" y="1563"/>
                    <a:pt x="768" y="1896"/>
                  </a:cubicBezTo>
                  <a:lnTo>
                    <a:pt x="801" y="1896"/>
                  </a:lnTo>
                  <a:cubicBezTo>
                    <a:pt x="950" y="2101"/>
                    <a:pt x="1143" y="2186"/>
                    <a:pt x="1333" y="2186"/>
                  </a:cubicBezTo>
                  <a:cubicBezTo>
                    <a:pt x="1824" y="2186"/>
                    <a:pt x="2296" y="1616"/>
                    <a:pt x="1935" y="1062"/>
                  </a:cubicBezTo>
                  <a:cubicBezTo>
                    <a:pt x="1724" y="791"/>
                    <a:pt x="885" y="1"/>
                    <a:pt x="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10;p30">
              <a:extLst>
                <a:ext uri="{FF2B5EF4-FFF2-40B4-BE49-F238E27FC236}">
                  <a16:creationId xmlns:a16="http://schemas.microsoft.com/office/drawing/2014/main" id="{1CB0987F-FDAD-D94C-7612-8EB5E5D2B9C0}"/>
                </a:ext>
              </a:extLst>
            </p:cNvPr>
            <p:cNvSpPr/>
            <p:nvPr/>
          </p:nvSpPr>
          <p:spPr>
            <a:xfrm>
              <a:off x="4113286" y="2069887"/>
              <a:ext cx="41360" cy="39329"/>
            </a:xfrm>
            <a:custGeom>
              <a:avLst/>
              <a:gdLst/>
              <a:ahLst/>
              <a:cxnLst/>
              <a:rect l="l" t="t" r="r" b="b"/>
              <a:pathLst>
                <a:path w="2342" h="2227" extrusionOk="0">
                  <a:moveTo>
                    <a:pt x="1022" y="0"/>
                  </a:moveTo>
                  <a:cubicBezTo>
                    <a:pt x="501" y="0"/>
                    <a:pt x="1" y="612"/>
                    <a:pt x="474" y="1156"/>
                  </a:cubicBezTo>
                  <a:cubicBezTo>
                    <a:pt x="652" y="1453"/>
                    <a:pt x="1519" y="2227"/>
                    <a:pt x="1918" y="2227"/>
                  </a:cubicBezTo>
                  <a:cubicBezTo>
                    <a:pt x="1967" y="2227"/>
                    <a:pt x="2009" y="2215"/>
                    <a:pt x="2042" y="2190"/>
                  </a:cubicBezTo>
                  <a:cubicBezTo>
                    <a:pt x="2342" y="1990"/>
                    <a:pt x="1841" y="655"/>
                    <a:pt x="1608" y="355"/>
                  </a:cubicBezTo>
                  <a:cubicBezTo>
                    <a:pt x="1453" y="103"/>
                    <a:pt x="1236" y="0"/>
                    <a:pt x="10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11;p30">
              <a:extLst>
                <a:ext uri="{FF2B5EF4-FFF2-40B4-BE49-F238E27FC236}">
                  <a16:creationId xmlns:a16="http://schemas.microsoft.com/office/drawing/2014/main" id="{ABE1FF7C-6E62-987D-A9D0-C99BA263069A}"/>
                </a:ext>
              </a:extLst>
            </p:cNvPr>
            <p:cNvSpPr/>
            <p:nvPr/>
          </p:nvSpPr>
          <p:spPr>
            <a:xfrm>
              <a:off x="4134565" y="2100050"/>
              <a:ext cx="34808" cy="29492"/>
            </a:xfrm>
            <a:custGeom>
              <a:avLst/>
              <a:gdLst/>
              <a:ahLst/>
              <a:cxnLst/>
              <a:rect l="l" t="t" r="r" b="b"/>
              <a:pathLst>
                <a:path w="1971" h="1670" extrusionOk="0">
                  <a:moveTo>
                    <a:pt x="1081" y="1"/>
                  </a:moveTo>
                  <a:cubicBezTo>
                    <a:pt x="431" y="1"/>
                    <a:pt x="1" y="759"/>
                    <a:pt x="403" y="1316"/>
                  </a:cubicBezTo>
                  <a:cubicBezTo>
                    <a:pt x="564" y="1557"/>
                    <a:pt x="816" y="1669"/>
                    <a:pt x="1069" y="1669"/>
                  </a:cubicBezTo>
                  <a:cubicBezTo>
                    <a:pt x="1446" y="1669"/>
                    <a:pt x="1824" y="1421"/>
                    <a:pt x="1904" y="982"/>
                  </a:cubicBezTo>
                  <a:cubicBezTo>
                    <a:pt x="1971" y="549"/>
                    <a:pt x="1671" y="115"/>
                    <a:pt x="1237" y="15"/>
                  </a:cubicBezTo>
                  <a:cubicBezTo>
                    <a:pt x="1184" y="5"/>
                    <a:pt x="1132" y="1"/>
                    <a:pt x="1081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12;p30">
              <a:extLst>
                <a:ext uri="{FF2B5EF4-FFF2-40B4-BE49-F238E27FC236}">
                  <a16:creationId xmlns:a16="http://schemas.microsoft.com/office/drawing/2014/main" id="{E35D1524-D04E-184E-5A0D-78CD5FA0EFAB}"/>
                </a:ext>
              </a:extLst>
            </p:cNvPr>
            <p:cNvSpPr/>
            <p:nvPr/>
          </p:nvSpPr>
          <p:spPr>
            <a:xfrm>
              <a:off x="4222369" y="2049049"/>
              <a:ext cx="56583" cy="45969"/>
            </a:xfrm>
            <a:custGeom>
              <a:avLst/>
              <a:gdLst/>
              <a:ahLst/>
              <a:cxnLst/>
              <a:rect l="l" t="t" r="r" b="b"/>
              <a:pathLst>
                <a:path w="3204" h="2603" extrusionOk="0">
                  <a:moveTo>
                    <a:pt x="1" y="1"/>
                  </a:moveTo>
                  <a:cubicBezTo>
                    <a:pt x="1" y="1"/>
                    <a:pt x="368" y="2436"/>
                    <a:pt x="3203" y="2603"/>
                  </a:cubicBezTo>
                  <a:cubicBezTo>
                    <a:pt x="3203" y="2603"/>
                    <a:pt x="2903" y="1068"/>
                    <a:pt x="1669" y="701"/>
                  </a:cubicBezTo>
                  <a:cubicBezTo>
                    <a:pt x="1068" y="568"/>
                    <a:pt x="501" y="3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13;p30">
              <a:extLst>
                <a:ext uri="{FF2B5EF4-FFF2-40B4-BE49-F238E27FC236}">
                  <a16:creationId xmlns:a16="http://schemas.microsoft.com/office/drawing/2014/main" id="{A9FA43FF-78E1-9469-0892-318B967E4B1B}"/>
                </a:ext>
              </a:extLst>
            </p:cNvPr>
            <p:cNvSpPr/>
            <p:nvPr/>
          </p:nvSpPr>
          <p:spPr>
            <a:xfrm>
              <a:off x="4275401" y="2031389"/>
              <a:ext cx="76591" cy="90137"/>
            </a:xfrm>
            <a:custGeom>
              <a:avLst/>
              <a:gdLst/>
              <a:ahLst/>
              <a:cxnLst/>
              <a:rect l="l" t="t" r="r" b="b"/>
              <a:pathLst>
                <a:path w="4337" h="5104" extrusionOk="0">
                  <a:moveTo>
                    <a:pt x="4036" y="0"/>
                  </a:moveTo>
                  <a:lnTo>
                    <a:pt x="4036" y="0"/>
                  </a:lnTo>
                  <a:cubicBezTo>
                    <a:pt x="4036" y="0"/>
                    <a:pt x="3436" y="701"/>
                    <a:pt x="1735" y="1668"/>
                  </a:cubicBezTo>
                  <a:cubicBezTo>
                    <a:pt x="0" y="2602"/>
                    <a:pt x="100" y="5104"/>
                    <a:pt x="100" y="5104"/>
                  </a:cubicBezTo>
                  <a:cubicBezTo>
                    <a:pt x="4336" y="3803"/>
                    <a:pt x="4036" y="0"/>
                    <a:pt x="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14;p30">
              <a:extLst>
                <a:ext uri="{FF2B5EF4-FFF2-40B4-BE49-F238E27FC236}">
                  <a16:creationId xmlns:a16="http://schemas.microsoft.com/office/drawing/2014/main" id="{35BC1A61-C09D-21AA-1926-C16B208DB55B}"/>
                </a:ext>
              </a:extLst>
            </p:cNvPr>
            <p:cNvSpPr/>
            <p:nvPr/>
          </p:nvSpPr>
          <p:spPr>
            <a:xfrm>
              <a:off x="4276567" y="2031972"/>
              <a:ext cx="2384" cy="114896"/>
            </a:xfrm>
            <a:custGeom>
              <a:avLst/>
              <a:gdLst/>
              <a:ahLst/>
              <a:cxnLst/>
              <a:rect l="l" t="t" r="r" b="b"/>
              <a:pathLst>
                <a:path w="135" h="6506" fill="none" extrusionOk="0">
                  <a:moveTo>
                    <a:pt x="1" y="0"/>
                  </a:moveTo>
                  <a:cubicBezTo>
                    <a:pt x="134" y="2169"/>
                    <a:pt x="134" y="4337"/>
                    <a:pt x="34" y="650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15;p30">
              <a:extLst>
                <a:ext uri="{FF2B5EF4-FFF2-40B4-BE49-F238E27FC236}">
                  <a16:creationId xmlns:a16="http://schemas.microsoft.com/office/drawing/2014/main" id="{87D8D577-D34F-F526-0856-2E80AAA27B57}"/>
                </a:ext>
              </a:extLst>
            </p:cNvPr>
            <p:cNvSpPr/>
            <p:nvPr/>
          </p:nvSpPr>
          <p:spPr>
            <a:xfrm>
              <a:off x="4274218" y="1974013"/>
              <a:ext cx="21227" cy="34472"/>
            </a:xfrm>
            <a:custGeom>
              <a:avLst/>
              <a:gdLst/>
              <a:ahLst/>
              <a:cxnLst/>
              <a:rect l="l" t="t" r="r" b="b"/>
              <a:pathLst>
                <a:path w="1202" h="1952" extrusionOk="0">
                  <a:moveTo>
                    <a:pt x="584" y="1"/>
                  </a:moveTo>
                  <a:cubicBezTo>
                    <a:pt x="326" y="1"/>
                    <a:pt x="92" y="186"/>
                    <a:pt x="34" y="447"/>
                  </a:cubicBezTo>
                  <a:cubicBezTo>
                    <a:pt x="0" y="781"/>
                    <a:pt x="67" y="1881"/>
                    <a:pt x="367" y="1948"/>
                  </a:cubicBezTo>
                  <a:cubicBezTo>
                    <a:pt x="376" y="1950"/>
                    <a:pt x="385" y="1951"/>
                    <a:pt x="395" y="1951"/>
                  </a:cubicBezTo>
                  <a:cubicBezTo>
                    <a:pt x="693" y="1951"/>
                    <a:pt x="1103" y="938"/>
                    <a:pt x="1168" y="647"/>
                  </a:cubicBezTo>
                  <a:cubicBezTo>
                    <a:pt x="1201" y="347"/>
                    <a:pt x="1001" y="47"/>
                    <a:pt x="701" y="13"/>
                  </a:cubicBezTo>
                  <a:cubicBezTo>
                    <a:pt x="662" y="5"/>
                    <a:pt x="623" y="1"/>
                    <a:pt x="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16;p30">
              <a:extLst>
                <a:ext uri="{FF2B5EF4-FFF2-40B4-BE49-F238E27FC236}">
                  <a16:creationId xmlns:a16="http://schemas.microsoft.com/office/drawing/2014/main" id="{84040826-98CF-0F03-A505-58B2B37ECECB}"/>
                </a:ext>
              </a:extLst>
            </p:cNvPr>
            <p:cNvSpPr/>
            <p:nvPr/>
          </p:nvSpPr>
          <p:spPr>
            <a:xfrm>
              <a:off x="4262863" y="2020175"/>
              <a:ext cx="21969" cy="34667"/>
            </a:xfrm>
            <a:custGeom>
              <a:avLst/>
              <a:gdLst/>
              <a:ahLst/>
              <a:cxnLst/>
              <a:rect l="l" t="t" r="r" b="b"/>
              <a:pathLst>
                <a:path w="1244" h="1963" extrusionOk="0">
                  <a:moveTo>
                    <a:pt x="862" y="1"/>
                  </a:moveTo>
                  <a:cubicBezTo>
                    <a:pt x="563" y="1"/>
                    <a:pt x="142" y="1007"/>
                    <a:pt x="76" y="1302"/>
                  </a:cubicBezTo>
                  <a:cubicBezTo>
                    <a:pt x="1" y="1718"/>
                    <a:pt x="332" y="1963"/>
                    <a:pt x="652" y="1963"/>
                  </a:cubicBezTo>
                  <a:cubicBezTo>
                    <a:pt x="896" y="1963"/>
                    <a:pt x="1134" y="1820"/>
                    <a:pt x="1177" y="1502"/>
                  </a:cubicBezTo>
                  <a:cubicBezTo>
                    <a:pt x="1244" y="1202"/>
                    <a:pt x="1177" y="68"/>
                    <a:pt x="877" y="1"/>
                  </a:cubicBezTo>
                  <a:cubicBezTo>
                    <a:pt x="872" y="1"/>
                    <a:pt x="867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17;p30">
              <a:extLst>
                <a:ext uri="{FF2B5EF4-FFF2-40B4-BE49-F238E27FC236}">
                  <a16:creationId xmlns:a16="http://schemas.microsoft.com/office/drawing/2014/main" id="{8EB78B96-4626-21FB-EEE6-79D60569A291}"/>
                </a:ext>
              </a:extLst>
            </p:cNvPr>
            <p:cNvSpPr/>
            <p:nvPr/>
          </p:nvSpPr>
          <p:spPr>
            <a:xfrm>
              <a:off x="4284231" y="2009756"/>
              <a:ext cx="39947" cy="20062"/>
            </a:xfrm>
            <a:custGeom>
              <a:avLst/>
              <a:gdLst/>
              <a:ahLst/>
              <a:cxnLst/>
              <a:rect l="l" t="t" r="r" b="b"/>
              <a:pathLst>
                <a:path w="2262" h="1136" extrusionOk="0">
                  <a:moveTo>
                    <a:pt x="1238" y="1"/>
                  </a:moveTo>
                  <a:cubicBezTo>
                    <a:pt x="783" y="1"/>
                    <a:pt x="118" y="93"/>
                    <a:pt x="67" y="324"/>
                  </a:cubicBezTo>
                  <a:cubicBezTo>
                    <a:pt x="0" y="625"/>
                    <a:pt x="1068" y="1058"/>
                    <a:pt x="1368" y="1125"/>
                  </a:cubicBezTo>
                  <a:cubicBezTo>
                    <a:pt x="1409" y="1132"/>
                    <a:pt x="1448" y="1136"/>
                    <a:pt x="1485" y="1136"/>
                  </a:cubicBezTo>
                  <a:cubicBezTo>
                    <a:pt x="2121" y="1136"/>
                    <a:pt x="2261" y="119"/>
                    <a:pt x="1568" y="24"/>
                  </a:cubicBezTo>
                  <a:cubicBezTo>
                    <a:pt x="1491" y="9"/>
                    <a:pt x="1374" y="1"/>
                    <a:pt x="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18;p30">
              <a:extLst>
                <a:ext uri="{FF2B5EF4-FFF2-40B4-BE49-F238E27FC236}">
                  <a16:creationId xmlns:a16="http://schemas.microsoft.com/office/drawing/2014/main" id="{8BB0A3C5-351B-A3C5-CA72-BC79CA96AC8B}"/>
                </a:ext>
              </a:extLst>
            </p:cNvPr>
            <p:cNvSpPr/>
            <p:nvPr/>
          </p:nvSpPr>
          <p:spPr>
            <a:xfrm>
              <a:off x="4234890" y="1999372"/>
              <a:ext cx="39346" cy="19797"/>
            </a:xfrm>
            <a:custGeom>
              <a:avLst/>
              <a:gdLst/>
              <a:ahLst/>
              <a:cxnLst/>
              <a:rect l="l" t="t" r="r" b="b"/>
              <a:pathLst>
                <a:path w="2228" h="1121" extrusionOk="0">
                  <a:moveTo>
                    <a:pt x="773" y="1"/>
                  </a:moveTo>
                  <a:cubicBezTo>
                    <a:pt x="139" y="1"/>
                    <a:pt x="1" y="987"/>
                    <a:pt x="693" y="1113"/>
                  </a:cubicBezTo>
                  <a:cubicBezTo>
                    <a:pt x="738" y="1118"/>
                    <a:pt x="803" y="1120"/>
                    <a:pt x="880" y="1120"/>
                  </a:cubicBezTo>
                  <a:cubicBezTo>
                    <a:pt x="1312" y="1120"/>
                    <a:pt x="2137" y="1034"/>
                    <a:pt x="2194" y="779"/>
                  </a:cubicBezTo>
                  <a:cubicBezTo>
                    <a:pt x="2227" y="479"/>
                    <a:pt x="1193" y="45"/>
                    <a:pt x="893" y="12"/>
                  </a:cubicBezTo>
                  <a:cubicBezTo>
                    <a:pt x="851" y="4"/>
                    <a:pt x="811" y="1"/>
                    <a:pt x="7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19;p30">
              <a:extLst>
                <a:ext uri="{FF2B5EF4-FFF2-40B4-BE49-F238E27FC236}">
                  <a16:creationId xmlns:a16="http://schemas.microsoft.com/office/drawing/2014/main" id="{9717D5CD-C2F3-4097-C6EC-BB9B51C8F338}"/>
                </a:ext>
              </a:extLst>
            </p:cNvPr>
            <p:cNvSpPr/>
            <p:nvPr/>
          </p:nvSpPr>
          <p:spPr>
            <a:xfrm>
              <a:off x="4281282" y="1986940"/>
              <a:ext cx="38110" cy="25342"/>
            </a:xfrm>
            <a:custGeom>
              <a:avLst/>
              <a:gdLst/>
              <a:ahLst/>
              <a:cxnLst/>
              <a:rect l="l" t="t" r="r" b="b"/>
              <a:pathLst>
                <a:path w="2158" h="1435" extrusionOk="0">
                  <a:moveTo>
                    <a:pt x="1347" y="0"/>
                  </a:moveTo>
                  <a:cubicBezTo>
                    <a:pt x="1237" y="0"/>
                    <a:pt x="1119" y="35"/>
                    <a:pt x="1001" y="115"/>
                  </a:cubicBezTo>
                  <a:cubicBezTo>
                    <a:pt x="768" y="282"/>
                    <a:pt x="1" y="1116"/>
                    <a:pt x="167" y="1350"/>
                  </a:cubicBezTo>
                  <a:cubicBezTo>
                    <a:pt x="213" y="1410"/>
                    <a:pt x="300" y="1434"/>
                    <a:pt x="412" y="1434"/>
                  </a:cubicBezTo>
                  <a:cubicBezTo>
                    <a:pt x="795" y="1434"/>
                    <a:pt x="1462" y="1145"/>
                    <a:pt x="1668" y="1016"/>
                  </a:cubicBezTo>
                  <a:cubicBezTo>
                    <a:pt x="2157" y="663"/>
                    <a:pt x="1828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20;p30">
              <a:extLst>
                <a:ext uri="{FF2B5EF4-FFF2-40B4-BE49-F238E27FC236}">
                  <a16:creationId xmlns:a16="http://schemas.microsoft.com/office/drawing/2014/main" id="{AFAF44AE-0073-F78D-491D-33396458A0DB}"/>
                </a:ext>
              </a:extLst>
            </p:cNvPr>
            <p:cNvSpPr/>
            <p:nvPr/>
          </p:nvSpPr>
          <p:spPr>
            <a:xfrm>
              <a:off x="4239535" y="2016573"/>
              <a:ext cx="38234" cy="25430"/>
            </a:xfrm>
            <a:custGeom>
              <a:avLst/>
              <a:gdLst/>
              <a:ahLst/>
              <a:cxnLst/>
              <a:rect l="l" t="t" r="r" b="b"/>
              <a:pathLst>
                <a:path w="2165" h="1440" extrusionOk="0">
                  <a:moveTo>
                    <a:pt x="1770" y="1"/>
                  </a:moveTo>
                  <a:cubicBezTo>
                    <a:pt x="1389" y="1"/>
                    <a:pt x="706" y="282"/>
                    <a:pt x="497" y="439"/>
                  </a:cubicBezTo>
                  <a:lnTo>
                    <a:pt x="497" y="405"/>
                  </a:lnTo>
                  <a:lnTo>
                    <a:pt x="497" y="405"/>
                  </a:lnTo>
                  <a:cubicBezTo>
                    <a:pt x="1" y="763"/>
                    <a:pt x="346" y="1440"/>
                    <a:pt x="838" y="1440"/>
                  </a:cubicBezTo>
                  <a:cubicBezTo>
                    <a:pt x="942" y="1440"/>
                    <a:pt x="1053" y="1409"/>
                    <a:pt x="1164" y="1339"/>
                  </a:cubicBezTo>
                  <a:cubicBezTo>
                    <a:pt x="1397" y="1173"/>
                    <a:pt x="2164" y="339"/>
                    <a:pt x="1998" y="72"/>
                  </a:cubicBezTo>
                  <a:cubicBezTo>
                    <a:pt x="1955" y="22"/>
                    <a:pt x="1873" y="1"/>
                    <a:pt x="1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21;p30">
              <a:extLst>
                <a:ext uri="{FF2B5EF4-FFF2-40B4-BE49-F238E27FC236}">
                  <a16:creationId xmlns:a16="http://schemas.microsoft.com/office/drawing/2014/main" id="{93387114-F030-AB3C-2E44-B674D92237CC}"/>
                </a:ext>
              </a:extLst>
            </p:cNvPr>
            <p:cNvSpPr/>
            <p:nvPr/>
          </p:nvSpPr>
          <p:spPr>
            <a:xfrm>
              <a:off x="4278333" y="2018603"/>
              <a:ext cx="32600" cy="31188"/>
            </a:xfrm>
            <a:custGeom>
              <a:avLst/>
              <a:gdLst/>
              <a:ahLst/>
              <a:cxnLst/>
              <a:rect l="l" t="t" r="r" b="b"/>
              <a:pathLst>
                <a:path w="1846" h="1766" extrusionOk="0">
                  <a:moveTo>
                    <a:pt x="352" y="0"/>
                  </a:moveTo>
                  <a:cubicBezTo>
                    <a:pt x="319" y="0"/>
                    <a:pt x="290" y="7"/>
                    <a:pt x="268" y="24"/>
                  </a:cubicBezTo>
                  <a:cubicBezTo>
                    <a:pt x="1" y="224"/>
                    <a:pt x="434" y="1258"/>
                    <a:pt x="601" y="1525"/>
                  </a:cubicBezTo>
                  <a:cubicBezTo>
                    <a:pt x="724" y="1695"/>
                    <a:pt x="887" y="1766"/>
                    <a:pt x="1048" y="1766"/>
                  </a:cubicBezTo>
                  <a:cubicBezTo>
                    <a:pt x="1454" y="1766"/>
                    <a:pt x="1846" y="1312"/>
                    <a:pt x="1535" y="858"/>
                  </a:cubicBezTo>
                  <a:cubicBezTo>
                    <a:pt x="1385" y="647"/>
                    <a:pt x="662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22;p30">
              <a:extLst>
                <a:ext uri="{FF2B5EF4-FFF2-40B4-BE49-F238E27FC236}">
                  <a16:creationId xmlns:a16="http://schemas.microsoft.com/office/drawing/2014/main" id="{AFA8BAA2-926D-D30D-AAB7-0880BA54337E}"/>
                </a:ext>
              </a:extLst>
            </p:cNvPr>
            <p:cNvSpPr/>
            <p:nvPr/>
          </p:nvSpPr>
          <p:spPr>
            <a:xfrm>
              <a:off x="4248771" y="1979028"/>
              <a:ext cx="31947" cy="30993"/>
            </a:xfrm>
            <a:custGeom>
              <a:avLst/>
              <a:gdLst/>
              <a:ahLst/>
              <a:cxnLst/>
              <a:rect l="l" t="t" r="r" b="b"/>
              <a:pathLst>
                <a:path w="1809" h="1755" extrusionOk="0">
                  <a:moveTo>
                    <a:pt x="752" y="1"/>
                  </a:moveTo>
                  <a:cubicBezTo>
                    <a:pt x="361" y="1"/>
                    <a:pt x="1" y="449"/>
                    <a:pt x="307" y="897"/>
                  </a:cubicBezTo>
                  <a:cubicBezTo>
                    <a:pt x="428" y="1108"/>
                    <a:pt x="1120" y="1754"/>
                    <a:pt x="1449" y="1754"/>
                  </a:cubicBezTo>
                  <a:cubicBezTo>
                    <a:pt x="1485" y="1754"/>
                    <a:pt x="1516" y="1747"/>
                    <a:pt x="1541" y="1731"/>
                  </a:cubicBezTo>
                  <a:cubicBezTo>
                    <a:pt x="1808" y="1531"/>
                    <a:pt x="1375" y="497"/>
                    <a:pt x="1174" y="263"/>
                  </a:cubicBezTo>
                  <a:lnTo>
                    <a:pt x="1208" y="263"/>
                  </a:lnTo>
                  <a:cubicBezTo>
                    <a:pt x="1081" y="78"/>
                    <a:pt x="914" y="1"/>
                    <a:pt x="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23;p30">
              <a:extLst>
                <a:ext uri="{FF2B5EF4-FFF2-40B4-BE49-F238E27FC236}">
                  <a16:creationId xmlns:a16="http://schemas.microsoft.com/office/drawing/2014/main" id="{D62D2AB8-4BBD-8AF3-C834-FE077264B67D}"/>
                </a:ext>
              </a:extLst>
            </p:cNvPr>
            <p:cNvSpPr/>
            <p:nvPr/>
          </p:nvSpPr>
          <p:spPr>
            <a:xfrm>
              <a:off x="4264188" y="2002798"/>
              <a:ext cx="27726" cy="23258"/>
            </a:xfrm>
            <a:custGeom>
              <a:avLst/>
              <a:gdLst/>
              <a:ahLst/>
              <a:cxnLst/>
              <a:rect l="l" t="t" r="r" b="b"/>
              <a:pathLst>
                <a:path w="1570" h="1317" extrusionOk="0">
                  <a:moveTo>
                    <a:pt x="822" y="1"/>
                  </a:moveTo>
                  <a:cubicBezTo>
                    <a:pt x="331" y="1"/>
                    <a:pt x="0" y="593"/>
                    <a:pt x="335" y="1019"/>
                  </a:cubicBezTo>
                  <a:cubicBezTo>
                    <a:pt x="471" y="1223"/>
                    <a:pt x="674" y="1316"/>
                    <a:pt x="876" y="1316"/>
                  </a:cubicBezTo>
                  <a:cubicBezTo>
                    <a:pt x="1168" y="1316"/>
                    <a:pt x="1457" y="1121"/>
                    <a:pt x="1536" y="785"/>
                  </a:cubicBezTo>
                  <a:cubicBezTo>
                    <a:pt x="1569" y="418"/>
                    <a:pt x="1336" y="51"/>
                    <a:pt x="969" y="18"/>
                  </a:cubicBezTo>
                  <a:cubicBezTo>
                    <a:pt x="919" y="6"/>
                    <a:pt x="870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24;p30">
              <a:extLst>
                <a:ext uri="{FF2B5EF4-FFF2-40B4-BE49-F238E27FC236}">
                  <a16:creationId xmlns:a16="http://schemas.microsoft.com/office/drawing/2014/main" id="{38099DBE-F424-5E90-64A5-69C4178796B3}"/>
                </a:ext>
              </a:extLst>
            </p:cNvPr>
            <p:cNvSpPr/>
            <p:nvPr/>
          </p:nvSpPr>
          <p:spPr>
            <a:xfrm>
              <a:off x="5318648" y="2010763"/>
              <a:ext cx="156715" cy="167911"/>
            </a:xfrm>
            <a:custGeom>
              <a:avLst/>
              <a:gdLst/>
              <a:ahLst/>
              <a:cxnLst/>
              <a:rect l="l" t="t" r="r" b="b"/>
              <a:pathLst>
                <a:path w="8874" h="9508" extrusionOk="0">
                  <a:moveTo>
                    <a:pt x="6038" y="1"/>
                  </a:moveTo>
                  <a:cubicBezTo>
                    <a:pt x="5871" y="201"/>
                    <a:pt x="5771" y="434"/>
                    <a:pt x="5771" y="668"/>
                  </a:cubicBezTo>
                  <a:cubicBezTo>
                    <a:pt x="5771" y="668"/>
                    <a:pt x="5571" y="201"/>
                    <a:pt x="5238" y="201"/>
                  </a:cubicBezTo>
                  <a:cubicBezTo>
                    <a:pt x="5104" y="368"/>
                    <a:pt x="5071" y="601"/>
                    <a:pt x="5171" y="801"/>
                  </a:cubicBezTo>
                  <a:cubicBezTo>
                    <a:pt x="5037" y="534"/>
                    <a:pt x="4771" y="368"/>
                    <a:pt x="4504" y="334"/>
                  </a:cubicBezTo>
                  <a:lnTo>
                    <a:pt x="4504" y="334"/>
                  </a:lnTo>
                  <a:cubicBezTo>
                    <a:pt x="4404" y="568"/>
                    <a:pt x="4437" y="801"/>
                    <a:pt x="4570" y="1001"/>
                  </a:cubicBezTo>
                  <a:cubicBezTo>
                    <a:pt x="4570" y="1001"/>
                    <a:pt x="4342" y="887"/>
                    <a:pt x="4124" y="887"/>
                  </a:cubicBezTo>
                  <a:cubicBezTo>
                    <a:pt x="4031" y="887"/>
                    <a:pt x="3940" y="908"/>
                    <a:pt x="3870" y="968"/>
                  </a:cubicBezTo>
                  <a:cubicBezTo>
                    <a:pt x="3870" y="1201"/>
                    <a:pt x="3970" y="1368"/>
                    <a:pt x="4137" y="1468"/>
                  </a:cubicBezTo>
                  <a:cubicBezTo>
                    <a:pt x="4070" y="1452"/>
                    <a:pt x="4003" y="1443"/>
                    <a:pt x="3937" y="1443"/>
                  </a:cubicBezTo>
                  <a:cubicBezTo>
                    <a:pt x="3870" y="1443"/>
                    <a:pt x="3803" y="1452"/>
                    <a:pt x="3737" y="1468"/>
                  </a:cubicBezTo>
                  <a:cubicBezTo>
                    <a:pt x="3703" y="1402"/>
                    <a:pt x="3703" y="1302"/>
                    <a:pt x="3670" y="1235"/>
                  </a:cubicBezTo>
                  <a:cubicBezTo>
                    <a:pt x="3670" y="1235"/>
                    <a:pt x="3336" y="1302"/>
                    <a:pt x="3103" y="1869"/>
                  </a:cubicBezTo>
                  <a:cubicBezTo>
                    <a:pt x="3103" y="1869"/>
                    <a:pt x="3103" y="1302"/>
                    <a:pt x="2869" y="1168"/>
                  </a:cubicBezTo>
                  <a:cubicBezTo>
                    <a:pt x="2869" y="1168"/>
                    <a:pt x="2636" y="1302"/>
                    <a:pt x="2602" y="1869"/>
                  </a:cubicBezTo>
                  <a:cubicBezTo>
                    <a:pt x="2536" y="1602"/>
                    <a:pt x="2369" y="1368"/>
                    <a:pt x="2102" y="1235"/>
                  </a:cubicBezTo>
                  <a:cubicBezTo>
                    <a:pt x="1969" y="1468"/>
                    <a:pt x="1969" y="1769"/>
                    <a:pt x="2102" y="2002"/>
                  </a:cubicBezTo>
                  <a:cubicBezTo>
                    <a:pt x="1969" y="1802"/>
                    <a:pt x="1735" y="1668"/>
                    <a:pt x="1502" y="1602"/>
                  </a:cubicBezTo>
                  <a:lnTo>
                    <a:pt x="1502" y="1602"/>
                  </a:lnTo>
                  <a:cubicBezTo>
                    <a:pt x="1468" y="1835"/>
                    <a:pt x="1535" y="2035"/>
                    <a:pt x="1702" y="2202"/>
                  </a:cubicBezTo>
                  <a:cubicBezTo>
                    <a:pt x="1535" y="2069"/>
                    <a:pt x="1368" y="1969"/>
                    <a:pt x="1168" y="1935"/>
                  </a:cubicBezTo>
                  <a:lnTo>
                    <a:pt x="1168" y="1935"/>
                  </a:lnTo>
                  <a:cubicBezTo>
                    <a:pt x="1168" y="2113"/>
                    <a:pt x="1221" y="2317"/>
                    <a:pt x="1350" y="2454"/>
                  </a:cubicBezTo>
                  <a:lnTo>
                    <a:pt x="1350" y="2454"/>
                  </a:lnTo>
                  <a:cubicBezTo>
                    <a:pt x="1188" y="2316"/>
                    <a:pt x="978" y="2232"/>
                    <a:pt x="768" y="2202"/>
                  </a:cubicBezTo>
                  <a:lnTo>
                    <a:pt x="768" y="2202"/>
                  </a:lnTo>
                  <a:cubicBezTo>
                    <a:pt x="768" y="2502"/>
                    <a:pt x="868" y="2769"/>
                    <a:pt x="1068" y="2969"/>
                  </a:cubicBezTo>
                  <a:cubicBezTo>
                    <a:pt x="821" y="2810"/>
                    <a:pt x="639" y="2773"/>
                    <a:pt x="523" y="2773"/>
                  </a:cubicBezTo>
                  <a:cubicBezTo>
                    <a:pt x="419" y="2773"/>
                    <a:pt x="367" y="2803"/>
                    <a:pt x="367" y="2803"/>
                  </a:cubicBezTo>
                  <a:cubicBezTo>
                    <a:pt x="401" y="3069"/>
                    <a:pt x="501" y="3270"/>
                    <a:pt x="701" y="3436"/>
                  </a:cubicBezTo>
                  <a:cubicBezTo>
                    <a:pt x="592" y="3409"/>
                    <a:pt x="503" y="3399"/>
                    <a:pt x="430" y="3399"/>
                  </a:cubicBezTo>
                  <a:cubicBezTo>
                    <a:pt x="238" y="3399"/>
                    <a:pt x="167" y="3470"/>
                    <a:pt x="167" y="3470"/>
                  </a:cubicBezTo>
                  <a:lnTo>
                    <a:pt x="1" y="4137"/>
                  </a:lnTo>
                  <a:cubicBezTo>
                    <a:pt x="34" y="4571"/>
                    <a:pt x="568" y="4671"/>
                    <a:pt x="568" y="4671"/>
                  </a:cubicBezTo>
                  <a:cubicBezTo>
                    <a:pt x="367" y="4704"/>
                    <a:pt x="201" y="4804"/>
                    <a:pt x="67" y="4937"/>
                  </a:cubicBezTo>
                  <a:cubicBezTo>
                    <a:pt x="201" y="5271"/>
                    <a:pt x="701" y="5304"/>
                    <a:pt x="701" y="5304"/>
                  </a:cubicBezTo>
                  <a:cubicBezTo>
                    <a:pt x="501" y="5404"/>
                    <a:pt x="334" y="5605"/>
                    <a:pt x="267" y="5838"/>
                  </a:cubicBezTo>
                  <a:cubicBezTo>
                    <a:pt x="363" y="5899"/>
                    <a:pt x="464" y="5921"/>
                    <a:pt x="563" y="5921"/>
                  </a:cubicBezTo>
                  <a:cubicBezTo>
                    <a:pt x="845" y="5921"/>
                    <a:pt x="1101" y="5738"/>
                    <a:pt x="1101" y="5738"/>
                  </a:cubicBezTo>
                  <a:lnTo>
                    <a:pt x="1101" y="5738"/>
                  </a:lnTo>
                  <a:cubicBezTo>
                    <a:pt x="935" y="5871"/>
                    <a:pt x="834" y="6105"/>
                    <a:pt x="868" y="6338"/>
                  </a:cubicBezTo>
                  <a:cubicBezTo>
                    <a:pt x="926" y="6375"/>
                    <a:pt x="992" y="6389"/>
                    <a:pt x="1059" y="6389"/>
                  </a:cubicBezTo>
                  <a:cubicBezTo>
                    <a:pt x="1303" y="6389"/>
                    <a:pt x="1568" y="6205"/>
                    <a:pt x="1568" y="6205"/>
                  </a:cubicBezTo>
                  <a:lnTo>
                    <a:pt x="1568" y="6205"/>
                  </a:lnTo>
                  <a:cubicBezTo>
                    <a:pt x="1435" y="6405"/>
                    <a:pt x="1402" y="6639"/>
                    <a:pt x="1435" y="6906"/>
                  </a:cubicBezTo>
                  <a:cubicBezTo>
                    <a:pt x="1768" y="6906"/>
                    <a:pt x="2035" y="6739"/>
                    <a:pt x="2235" y="6472"/>
                  </a:cubicBezTo>
                  <a:lnTo>
                    <a:pt x="2235" y="6472"/>
                  </a:lnTo>
                  <a:cubicBezTo>
                    <a:pt x="2102" y="6672"/>
                    <a:pt x="2069" y="6939"/>
                    <a:pt x="2169" y="7172"/>
                  </a:cubicBezTo>
                  <a:cubicBezTo>
                    <a:pt x="2336" y="7139"/>
                    <a:pt x="2502" y="7039"/>
                    <a:pt x="2636" y="6906"/>
                  </a:cubicBezTo>
                  <a:cubicBezTo>
                    <a:pt x="2702" y="7006"/>
                    <a:pt x="2803" y="7106"/>
                    <a:pt x="2936" y="7139"/>
                  </a:cubicBezTo>
                  <a:cubicBezTo>
                    <a:pt x="2969" y="7172"/>
                    <a:pt x="3003" y="7206"/>
                    <a:pt x="3036" y="7272"/>
                  </a:cubicBezTo>
                  <a:cubicBezTo>
                    <a:pt x="2836" y="7339"/>
                    <a:pt x="2702" y="7439"/>
                    <a:pt x="2602" y="7606"/>
                  </a:cubicBezTo>
                  <a:cubicBezTo>
                    <a:pt x="2788" y="7792"/>
                    <a:pt x="3016" y="7893"/>
                    <a:pt x="3253" y="7893"/>
                  </a:cubicBezTo>
                  <a:cubicBezTo>
                    <a:pt x="3314" y="7893"/>
                    <a:pt x="3375" y="7887"/>
                    <a:pt x="3436" y="7873"/>
                  </a:cubicBezTo>
                  <a:lnTo>
                    <a:pt x="3436" y="7873"/>
                  </a:lnTo>
                  <a:cubicBezTo>
                    <a:pt x="3203" y="7940"/>
                    <a:pt x="3003" y="8106"/>
                    <a:pt x="2903" y="8340"/>
                  </a:cubicBezTo>
                  <a:cubicBezTo>
                    <a:pt x="3052" y="8415"/>
                    <a:pt x="3223" y="8458"/>
                    <a:pt x="3398" y="8458"/>
                  </a:cubicBezTo>
                  <a:cubicBezTo>
                    <a:pt x="3534" y="8458"/>
                    <a:pt x="3672" y="8432"/>
                    <a:pt x="3803" y="8373"/>
                  </a:cubicBezTo>
                  <a:lnTo>
                    <a:pt x="3803" y="8373"/>
                  </a:lnTo>
                  <a:cubicBezTo>
                    <a:pt x="3570" y="8507"/>
                    <a:pt x="3436" y="8774"/>
                    <a:pt x="3436" y="9074"/>
                  </a:cubicBezTo>
                  <a:cubicBezTo>
                    <a:pt x="3473" y="9077"/>
                    <a:pt x="3510" y="9079"/>
                    <a:pt x="3546" y="9079"/>
                  </a:cubicBezTo>
                  <a:cubicBezTo>
                    <a:pt x="3870" y="9079"/>
                    <a:pt x="4164" y="8947"/>
                    <a:pt x="4404" y="8707"/>
                  </a:cubicBezTo>
                  <a:lnTo>
                    <a:pt x="4404" y="8707"/>
                  </a:lnTo>
                  <a:cubicBezTo>
                    <a:pt x="4270" y="8907"/>
                    <a:pt x="4270" y="9140"/>
                    <a:pt x="4370" y="9341"/>
                  </a:cubicBezTo>
                  <a:cubicBezTo>
                    <a:pt x="4604" y="9307"/>
                    <a:pt x="4804" y="9140"/>
                    <a:pt x="4937" y="8940"/>
                  </a:cubicBezTo>
                  <a:lnTo>
                    <a:pt x="4937" y="8940"/>
                  </a:lnTo>
                  <a:cubicBezTo>
                    <a:pt x="4904" y="9140"/>
                    <a:pt x="4904" y="9341"/>
                    <a:pt x="5004" y="9507"/>
                  </a:cubicBezTo>
                  <a:cubicBezTo>
                    <a:pt x="5304" y="9474"/>
                    <a:pt x="5571" y="9007"/>
                    <a:pt x="5571" y="9007"/>
                  </a:cubicBezTo>
                  <a:lnTo>
                    <a:pt x="5571" y="9007"/>
                  </a:lnTo>
                  <a:cubicBezTo>
                    <a:pt x="5504" y="9174"/>
                    <a:pt x="5538" y="9374"/>
                    <a:pt x="5671" y="9507"/>
                  </a:cubicBezTo>
                  <a:cubicBezTo>
                    <a:pt x="5938" y="9441"/>
                    <a:pt x="6138" y="9207"/>
                    <a:pt x="6205" y="8907"/>
                  </a:cubicBezTo>
                  <a:cubicBezTo>
                    <a:pt x="6238" y="9107"/>
                    <a:pt x="6338" y="9274"/>
                    <a:pt x="6539" y="9374"/>
                  </a:cubicBezTo>
                  <a:cubicBezTo>
                    <a:pt x="6839" y="9241"/>
                    <a:pt x="6805" y="8707"/>
                    <a:pt x="6805" y="8707"/>
                  </a:cubicBezTo>
                  <a:lnTo>
                    <a:pt x="6805" y="8707"/>
                  </a:lnTo>
                  <a:cubicBezTo>
                    <a:pt x="6939" y="8874"/>
                    <a:pt x="7139" y="9007"/>
                    <a:pt x="7372" y="9040"/>
                  </a:cubicBezTo>
                  <a:lnTo>
                    <a:pt x="7806" y="8407"/>
                  </a:lnTo>
                  <a:cubicBezTo>
                    <a:pt x="7906" y="8106"/>
                    <a:pt x="7573" y="7706"/>
                    <a:pt x="7573" y="7706"/>
                  </a:cubicBezTo>
                  <a:lnTo>
                    <a:pt x="7573" y="7706"/>
                  </a:lnTo>
                  <a:cubicBezTo>
                    <a:pt x="7680" y="7778"/>
                    <a:pt x="7806" y="7811"/>
                    <a:pt x="7936" y="7811"/>
                  </a:cubicBezTo>
                  <a:cubicBezTo>
                    <a:pt x="8049" y="7811"/>
                    <a:pt x="8165" y="7786"/>
                    <a:pt x="8273" y="7739"/>
                  </a:cubicBezTo>
                  <a:cubicBezTo>
                    <a:pt x="8273" y="7339"/>
                    <a:pt x="7773" y="7006"/>
                    <a:pt x="7773" y="7006"/>
                  </a:cubicBezTo>
                  <a:lnTo>
                    <a:pt x="7773" y="7006"/>
                  </a:lnTo>
                  <a:cubicBezTo>
                    <a:pt x="7857" y="7048"/>
                    <a:pt x="7952" y="7066"/>
                    <a:pt x="8050" y="7066"/>
                  </a:cubicBezTo>
                  <a:cubicBezTo>
                    <a:pt x="8185" y="7066"/>
                    <a:pt x="8324" y="7030"/>
                    <a:pt x="8440" y="6972"/>
                  </a:cubicBezTo>
                  <a:cubicBezTo>
                    <a:pt x="8307" y="6472"/>
                    <a:pt x="7606" y="6372"/>
                    <a:pt x="7606" y="6372"/>
                  </a:cubicBezTo>
                  <a:lnTo>
                    <a:pt x="7606" y="6372"/>
                  </a:lnTo>
                  <a:cubicBezTo>
                    <a:pt x="7640" y="6375"/>
                    <a:pt x="7674" y="6377"/>
                    <a:pt x="7708" y="6377"/>
                  </a:cubicBezTo>
                  <a:cubicBezTo>
                    <a:pt x="8000" y="6377"/>
                    <a:pt x="8260" y="6251"/>
                    <a:pt x="8440" y="6072"/>
                  </a:cubicBezTo>
                  <a:cubicBezTo>
                    <a:pt x="8284" y="5805"/>
                    <a:pt x="7906" y="5760"/>
                    <a:pt x="7671" y="5760"/>
                  </a:cubicBezTo>
                  <a:cubicBezTo>
                    <a:pt x="7554" y="5760"/>
                    <a:pt x="7473" y="5771"/>
                    <a:pt x="7473" y="5771"/>
                  </a:cubicBezTo>
                  <a:cubicBezTo>
                    <a:pt x="7473" y="5771"/>
                    <a:pt x="8040" y="5538"/>
                    <a:pt x="8106" y="5238"/>
                  </a:cubicBezTo>
                  <a:cubicBezTo>
                    <a:pt x="8022" y="5174"/>
                    <a:pt x="7910" y="5151"/>
                    <a:pt x="7798" y="5151"/>
                  </a:cubicBezTo>
                  <a:cubicBezTo>
                    <a:pt x="7733" y="5151"/>
                    <a:pt x="7667" y="5159"/>
                    <a:pt x="7606" y="5171"/>
                  </a:cubicBezTo>
                  <a:cubicBezTo>
                    <a:pt x="7606" y="5104"/>
                    <a:pt x="7573" y="5004"/>
                    <a:pt x="7539" y="4937"/>
                  </a:cubicBezTo>
                  <a:cubicBezTo>
                    <a:pt x="7573" y="4904"/>
                    <a:pt x="7606" y="4837"/>
                    <a:pt x="7606" y="4804"/>
                  </a:cubicBezTo>
                  <a:cubicBezTo>
                    <a:pt x="7689" y="4837"/>
                    <a:pt x="7781" y="4854"/>
                    <a:pt x="7873" y="4854"/>
                  </a:cubicBezTo>
                  <a:cubicBezTo>
                    <a:pt x="7965" y="4854"/>
                    <a:pt x="8056" y="4837"/>
                    <a:pt x="8140" y="4804"/>
                  </a:cubicBezTo>
                  <a:cubicBezTo>
                    <a:pt x="8140" y="4804"/>
                    <a:pt x="8173" y="4537"/>
                    <a:pt x="7706" y="4204"/>
                  </a:cubicBezTo>
                  <a:lnTo>
                    <a:pt x="7706" y="4204"/>
                  </a:lnTo>
                  <a:cubicBezTo>
                    <a:pt x="7839" y="4270"/>
                    <a:pt x="7981" y="4304"/>
                    <a:pt x="8123" y="4304"/>
                  </a:cubicBezTo>
                  <a:cubicBezTo>
                    <a:pt x="8265" y="4304"/>
                    <a:pt x="8407" y="4270"/>
                    <a:pt x="8540" y="4204"/>
                  </a:cubicBezTo>
                  <a:cubicBezTo>
                    <a:pt x="8473" y="3937"/>
                    <a:pt x="8040" y="3737"/>
                    <a:pt x="8040" y="3737"/>
                  </a:cubicBezTo>
                  <a:lnTo>
                    <a:pt x="8040" y="3737"/>
                  </a:lnTo>
                  <a:cubicBezTo>
                    <a:pt x="8140" y="3770"/>
                    <a:pt x="8231" y="3787"/>
                    <a:pt x="8323" y="3787"/>
                  </a:cubicBezTo>
                  <a:cubicBezTo>
                    <a:pt x="8415" y="3787"/>
                    <a:pt x="8507" y="3770"/>
                    <a:pt x="8607" y="3737"/>
                  </a:cubicBezTo>
                  <a:cubicBezTo>
                    <a:pt x="8473" y="3570"/>
                    <a:pt x="8340" y="3403"/>
                    <a:pt x="8140" y="3303"/>
                  </a:cubicBezTo>
                  <a:lnTo>
                    <a:pt x="8140" y="3303"/>
                  </a:lnTo>
                  <a:cubicBezTo>
                    <a:pt x="8238" y="3345"/>
                    <a:pt x="8335" y="3363"/>
                    <a:pt x="8431" y="3363"/>
                  </a:cubicBezTo>
                  <a:cubicBezTo>
                    <a:pt x="8563" y="3363"/>
                    <a:pt x="8691" y="3328"/>
                    <a:pt x="8807" y="3270"/>
                  </a:cubicBezTo>
                  <a:cubicBezTo>
                    <a:pt x="8640" y="3069"/>
                    <a:pt x="8407" y="2903"/>
                    <a:pt x="8173" y="2836"/>
                  </a:cubicBezTo>
                  <a:lnTo>
                    <a:pt x="8173" y="2836"/>
                  </a:lnTo>
                  <a:cubicBezTo>
                    <a:pt x="8206" y="2840"/>
                    <a:pt x="8240" y="2842"/>
                    <a:pt x="8273" y="2842"/>
                  </a:cubicBezTo>
                  <a:cubicBezTo>
                    <a:pt x="8505" y="2842"/>
                    <a:pt x="8728" y="2740"/>
                    <a:pt x="8874" y="2536"/>
                  </a:cubicBezTo>
                  <a:cubicBezTo>
                    <a:pt x="8699" y="2391"/>
                    <a:pt x="8449" y="2296"/>
                    <a:pt x="8211" y="2296"/>
                  </a:cubicBezTo>
                  <a:cubicBezTo>
                    <a:pt x="8176" y="2296"/>
                    <a:pt x="8141" y="2298"/>
                    <a:pt x="8106" y="2302"/>
                  </a:cubicBezTo>
                  <a:cubicBezTo>
                    <a:pt x="8607" y="2069"/>
                    <a:pt x="8673" y="1802"/>
                    <a:pt x="8673" y="1802"/>
                  </a:cubicBezTo>
                  <a:cubicBezTo>
                    <a:pt x="8612" y="1758"/>
                    <a:pt x="8530" y="1742"/>
                    <a:pt x="8442" y="1742"/>
                  </a:cubicBezTo>
                  <a:cubicBezTo>
                    <a:pt x="8196" y="1742"/>
                    <a:pt x="7906" y="1869"/>
                    <a:pt x="7906" y="1869"/>
                  </a:cubicBezTo>
                  <a:cubicBezTo>
                    <a:pt x="8373" y="1435"/>
                    <a:pt x="8306" y="1101"/>
                    <a:pt x="8306" y="1101"/>
                  </a:cubicBezTo>
                  <a:cubicBezTo>
                    <a:pt x="8293" y="1100"/>
                    <a:pt x="8280" y="1099"/>
                    <a:pt x="8266" y="1099"/>
                  </a:cubicBezTo>
                  <a:cubicBezTo>
                    <a:pt x="7942" y="1099"/>
                    <a:pt x="7573" y="1468"/>
                    <a:pt x="7573" y="1468"/>
                  </a:cubicBezTo>
                  <a:cubicBezTo>
                    <a:pt x="7573" y="1468"/>
                    <a:pt x="7906" y="868"/>
                    <a:pt x="7639" y="468"/>
                  </a:cubicBezTo>
                  <a:lnTo>
                    <a:pt x="7639" y="468"/>
                  </a:lnTo>
                  <a:cubicBezTo>
                    <a:pt x="7372" y="601"/>
                    <a:pt x="7139" y="835"/>
                    <a:pt x="7039" y="1135"/>
                  </a:cubicBezTo>
                  <a:cubicBezTo>
                    <a:pt x="7139" y="768"/>
                    <a:pt x="7039" y="401"/>
                    <a:pt x="6805" y="134"/>
                  </a:cubicBezTo>
                  <a:cubicBezTo>
                    <a:pt x="6639" y="301"/>
                    <a:pt x="6505" y="534"/>
                    <a:pt x="6505" y="768"/>
                  </a:cubicBezTo>
                  <a:cubicBezTo>
                    <a:pt x="6505" y="768"/>
                    <a:pt x="6405" y="167"/>
                    <a:pt x="6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25;p30">
              <a:extLst>
                <a:ext uri="{FF2B5EF4-FFF2-40B4-BE49-F238E27FC236}">
                  <a16:creationId xmlns:a16="http://schemas.microsoft.com/office/drawing/2014/main" id="{835B0998-0EDB-8992-94DB-BA3E72714188}"/>
                </a:ext>
              </a:extLst>
            </p:cNvPr>
            <p:cNvSpPr/>
            <p:nvPr/>
          </p:nvSpPr>
          <p:spPr>
            <a:xfrm>
              <a:off x="5329844" y="2093816"/>
              <a:ext cx="96035" cy="121960"/>
            </a:xfrm>
            <a:custGeom>
              <a:avLst/>
              <a:gdLst/>
              <a:ahLst/>
              <a:cxnLst/>
              <a:rect l="l" t="t" r="r" b="b"/>
              <a:pathLst>
                <a:path w="5438" h="6906" extrusionOk="0">
                  <a:moveTo>
                    <a:pt x="1435" y="1"/>
                  </a:moveTo>
                  <a:cubicBezTo>
                    <a:pt x="1601" y="468"/>
                    <a:pt x="1702" y="935"/>
                    <a:pt x="1735" y="1402"/>
                  </a:cubicBezTo>
                  <a:cubicBezTo>
                    <a:pt x="1768" y="2670"/>
                    <a:pt x="1101" y="4738"/>
                    <a:pt x="0" y="6339"/>
                  </a:cubicBezTo>
                  <a:lnTo>
                    <a:pt x="834" y="6906"/>
                  </a:lnTo>
                  <a:cubicBezTo>
                    <a:pt x="1401" y="5939"/>
                    <a:pt x="1635" y="4804"/>
                    <a:pt x="2068" y="4337"/>
                  </a:cubicBezTo>
                  <a:cubicBezTo>
                    <a:pt x="2502" y="3970"/>
                    <a:pt x="3002" y="3637"/>
                    <a:pt x="3536" y="3303"/>
                  </a:cubicBezTo>
                  <a:lnTo>
                    <a:pt x="5438" y="2569"/>
                  </a:lnTo>
                  <a:lnTo>
                    <a:pt x="5337" y="2469"/>
                  </a:lnTo>
                  <a:lnTo>
                    <a:pt x="3736" y="2936"/>
                  </a:lnTo>
                  <a:lnTo>
                    <a:pt x="4704" y="1669"/>
                  </a:lnTo>
                  <a:lnTo>
                    <a:pt x="4604" y="1602"/>
                  </a:lnTo>
                  <a:cubicBezTo>
                    <a:pt x="4237" y="2069"/>
                    <a:pt x="3803" y="2536"/>
                    <a:pt x="3369" y="2936"/>
                  </a:cubicBezTo>
                  <a:cubicBezTo>
                    <a:pt x="2902" y="3270"/>
                    <a:pt x="2402" y="3537"/>
                    <a:pt x="1868" y="3804"/>
                  </a:cubicBezTo>
                  <a:cubicBezTo>
                    <a:pt x="1868" y="3804"/>
                    <a:pt x="2102" y="1836"/>
                    <a:pt x="2169" y="1602"/>
                  </a:cubicBezTo>
                  <a:cubicBezTo>
                    <a:pt x="2402" y="1235"/>
                    <a:pt x="2702" y="902"/>
                    <a:pt x="3002" y="635"/>
                  </a:cubicBezTo>
                  <a:lnTo>
                    <a:pt x="2902" y="568"/>
                  </a:lnTo>
                  <a:lnTo>
                    <a:pt x="2002" y="1335"/>
                  </a:lnTo>
                  <a:lnTo>
                    <a:pt x="1635" y="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26;p30">
              <a:extLst>
                <a:ext uri="{FF2B5EF4-FFF2-40B4-BE49-F238E27FC236}">
                  <a16:creationId xmlns:a16="http://schemas.microsoft.com/office/drawing/2014/main" id="{1E8961AA-AEC8-4FE0-5129-05E0E0F812E5}"/>
                </a:ext>
              </a:extLst>
            </p:cNvPr>
            <p:cNvSpPr/>
            <p:nvPr/>
          </p:nvSpPr>
          <p:spPr>
            <a:xfrm>
              <a:off x="5329844" y="2093816"/>
              <a:ext cx="96035" cy="121960"/>
            </a:xfrm>
            <a:custGeom>
              <a:avLst/>
              <a:gdLst/>
              <a:ahLst/>
              <a:cxnLst/>
              <a:rect l="l" t="t" r="r" b="b"/>
              <a:pathLst>
                <a:path w="5438" h="6906" fill="none" extrusionOk="0">
                  <a:moveTo>
                    <a:pt x="834" y="6906"/>
                  </a:moveTo>
                  <a:cubicBezTo>
                    <a:pt x="1401" y="5939"/>
                    <a:pt x="1601" y="4804"/>
                    <a:pt x="2035" y="4337"/>
                  </a:cubicBezTo>
                  <a:cubicBezTo>
                    <a:pt x="2502" y="3970"/>
                    <a:pt x="3002" y="3637"/>
                    <a:pt x="3503" y="3337"/>
                  </a:cubicBezTo>
                  <a:lnTo>
                    <a:pt x="5438" y="2569"/>
                  </a:lnTo>
                  <a:lnTo>
                    <a:pt x="5304" y="2469"/>
                  </a:lnTo>
                  <a:lnTo>
                    <a:pt x="3736" y="2936"/>
                  </a:lnTo>
                  <a:lnTo>
                    <a:pt x="4704" y="1669"/>
                  </a:lnTo>
                  <a:lnTo>
                    <a:pt x="4604" y="1602"/>
                  </a:lnTo>
                  <a:cubicBezTo>
                    <a:pt x="4203" y="2069"/>
                    <a:pt x="3803" y="2536"/>
                    <a:pt x="3336" y="2936"/>
                  </a:cubicBezTo>
                  <a:cubicBezTo>
                    <a:pt x="2869" y="3270"/>
                    <a:pt x="2369" y="3537"/>
                    <a:pt x="1868" y="3804"/>
                  </a:cubicBezTo>
                  <a:cubicBezTo>
                    <a:pt x="1868" y="3804"/>
                    <a:pt x="2068" y="1836"/>
                    <a:pt x="2169" y="1602"/>
                  </a:cubicBezTo>
                  <a:cubicBezTo>
                    <a:pt x="2402" y="1235"/>
                    <a:pt x="2669" y="902"/>
                    <a:pt x="3002" y="635"/>
                  </a:cubicBezTo>
                  <a:lnTo>
                    <a:pt x="2902" y="568"/>
                  </a:lnTo>
                  <a:lnTo>
                    <a:pt x="2002" y="1369"/>
                  </a:lnTo>
                  <a:lnTo>
                    <a:pt x="1601" y="68"/>
                  </a:lnTo>
                  <a:lnTo>
                    <a:pt x="1401" y="1"/>
                  </a:lnTo>
                  <a:cubicBezTo>
                    <a:pt x="1601" y="468"/>
                    <a:pt x="1702" y="935"/>
                    <a:pt x="1735" y="1435"/>
                  </a:cubicBezTo>
                  <a:cubicBezTo>
                    <a:pt x="1802" y="2670"/>
                    <a:pt x="1134" y="4771"/>
                    <a:pt x="0" y="63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27;p30">
              <a:extLst>
                <a:ext uri="{FF2B5EF4-FFF2-40B4-BE49-F238E27FC236}">
                  <a16:creationId xmlns:a16="http://schemas.microsoft.com/office/drawing/2014/main" id="{8E30BA0B-1BB2-C1A8-2007-64295DAD2A76}"/>
                </a:ext>
              </a:extLst>
            </p:cNvPr>
            <p:cNvSpPr/>
            <p:nvPr/>
          </p:nvSpPr>
          <p:spPr>
            <a:xfrm>
              <a:off x="4836203" y="1987205"/>
              <a:ext cx="187337" cy="179690"/>
            </a:xfrm>
            <a:custGeom>
              <a:avLst/>
              <a:gdLst/>
              <a:ahLst/>
              <a:cxnLst/>
              <a:rect l="l" t="t" r="r" b="b"/>
              <a:pathLst>
                <a:path w="10608" h="10175" extrusionOk="0">
                  <a:moveTo>
                    <a:pt x="4770" y="0"/>
                  </a:moveTo>
                  <a:cubicBezTo>
                    <a:pt x="4503" y="234"/>
                    <a:pt x="4537" y="868"/>
                    <a:pt x="4537" y="868"/>
                  </a:cubicBezTo>
                  <a:cubicBezTo>
                    <a:pt x="4537" y="868"/>
                    <a:pt x="4303" y="100"/>
                    <a:pt x="3769" y="34"/>
                  </a:cubicBezTo>
                  <a:lnTo>
                    <a:pt x="3769" y="34"/>
                  </a:lnTo>
                  <a:cubicBezTo>
                    <a:pt x="3669" y="367"/>
                    <a:pt x="3703" y="734"/>
                    <a:pt x="3869" y="1034"/>
                  </a:cubicBezTo>
                  <a:cubicBezTo>
                    <a:pt x="3869" y="1034"/>
                    <a:pt x="3480" y="496"/>
                    <a:pt x="2957" y="496"/>
                  </a:cubicBezTo>
                  <a:cubicBezTo>
                    <a:pt x="2928" y="496"/>
                    <a:pt x="2899" y="497"/>
                    <a:pt x="2869" y="501"/>
                  </a:cubicBezTo>
                  <a:cubicBezTo>
                    <a:pt x="2869" y="768"/>
                    <a:pt x="2969" y="1034"/>
                    <a:pt x="3169" y="1235"/>
                  </a:cubicBezTo>
                  <a:cubicBezTo>
                    <a:pt x="2944" y="1084"/>
                    <a:pt x="2681" y="1009"/>
                    <a:pt x="2423" y="1009"/>
                  </a:cubicBezTo>
                  <a:cubicBezTo>
                    <a:pt x="2337" y="1009"/>
                    <a:pt x="2252" y="1018"/>
                    <a:pt x="2168" y="1034"/>
                  </a:cubicBezTo>
                  <a:cubicBezTo>
                    <a:pt x="2202" y="1301"/>
                    <a:pt x="2335" y="1568"/>
                    <a:pt x="2535" y="1735"/>
                  </a:cubicBezTo>
                  <a:cubicBezTo>
                    <a:pt x="2535" y="1735"/>
                    <a:pt x="2370" y="1683"/>
                    <a:pt x="2178" y="1683"/>
                  </a:cubicBezTo>
                  <a:cubicBezTo>
                    <a:pt x="2025" y="1683"/>
                    <a:pt x="1853" y="1716"/>
                    <a:pt x="1735" y="1835"/>
                  </a:cubicBezTo>
                  <a:cubicBezTo>
                    <a:pt x="1801" y="2068"/>
                    <a:pt x="1935" y="2269"/>
                    <a:pt x="2168" y="2335"/>
                  </a:cubicBezTo>
                  <a:cubicBezTo>
                    <a:pt x="2095" y="2319"/>
                    <a:pt x="2021" y="2311"/>
                    <a:pt x="1945" y="2311"/>
                  </a:cubicBezTo>
                  <a:cubicBezTo>
                    <a:pt x="1710" y="2311"/>
                    <a:pt x="1470" y="2392"/>
                    <a:pt x="1268" y="2569"/>
                  </a:cubicBezTo>
                  <a:cubicBezTo>
                    <a:pt x="1434" y="2769"/>
                    <a:pt x="1635" y="2936"/>
                    <a:pt x="1901" y="2969"/>
                  </a:cubicBezTo>
                  <a:cubicBezTo>
                    <a:pt x="1901" y="2969"/>
                    <a:pt x="1334" y="3203"/>
                    <a:pt x="1334" y="3570"/>
                  </a:cubicBezTo>
                  <a:cubicBezTo>
                    <a:pt x="1456" y="3667"/>
                    <a:pt x="1614" y="3729"/>
                    <a:pt x="1782" y="3729"/>
                  </a:cubicBezTo>
                  <a:cubicBezTo>
                    <a:pt x="1843" y="3729"/>
                    <a:pt x="1906" y="3721"/>
                    <a:pt x="1968" y="3703"/>
                  </a:cubicBezTo>
                  <a:lnTo>
                    <a:pt x="1968" y="3703"/>
                  </a:lnTo>
                  <a:cubicBezTo>
                    <a:pt x="1835" y="3770"/>
                    <a:pt x="1735" y="3903"/>
                    <a:pt x="1668" y="4037"/>
                  </a:cubicBezTo>
                  <a:cubicBezTo>
                    <a:pt x="1601" y="3970"/>
                    <a:pt x="1534" y="3936"/>
                    <a:pt x="1434" y="3903"/>
                  </a:cubicBezTo>
                  <a:lnTo>
                    <a:pt x="1434" y="3903"/>
                  </a:lnTo>
                  <a:cubicBezTo>
                    <a:pt x="1434" y="3903"/>
                    <a:pt x="1234" y="4203"/>
                    <a:pt x="1534" y="4837"/>
                  </a:cubicBezTo>
                  <a:cubicBezTo>
                    <a:pt x="1534" y="4837"/>
                    <a:pt x="1186" y="4489"/>
                    <a:pt x="873" y="4489"/>
                  </a:cubicBezTo>
                  <a:cubicBezTo>
                    <a:pt x="837" y="4489"/>
                    <a:pt x="802" y="4493"/>
                    <a:pt x="767" y="4504"/>
                  </a:cubicBezTo>
                  <a:cubicBezTo>
                    <a:pt x="767" y="4504"/>
                    <a:pt x="734" y="4804"/>
                    <a:pt x="1168" y="5237"/>
                  </a:cubicBezTo>
                  <a:cubicBezTo>
                    <a:pt x="1006" y="5157"/>
                    <a:pt x="820" y="5113"/>
                    <a:pt x="632" y="5113"/>
                  </a:cubicBezTo>
                  <a:cubicBezTo>
                    <a:pt x="509" y="5113"/>
                    <a:pt x="385" y="5131"/>
                    <a:pt x="267" y="5171"/>
                  </a:cubicBezTo>
                  <a:cubicBezTo>
                    <a:pt x="367" y="5471"/>
                    <a:pt x="600" y="5704"/>
                    <a:pt x="901" y="5771"/>
                  </a:cubicBezTo>
                  <a:cubicBezTo>
                    <a:pt x="856" y="5766"/>
                    <a:pt x="811" y="5763"/>
                    <a:pt x="765" y="5763"/>
                  </a:cubicBezTo>
                  <a:cubicBezTo>
                    <a:pt x="536" y="5763"/>
                    <a:pt x="295" y="5832"/>
                    <a:pt x="100" y="5971"/>
                  </a:cubicBezTo>
                  <a:cubicBezTo>
                    <a:pt x="267" y="6171"/>
                    <a:pt x="500" y="6271"/>
                    <a:pt x="734" y="6271"/>
                  </a:cubicBezTo>
                  <a:cubicBezTo>
                    <a:pt x="534" y="6305"/>
                    <a:pt x="300" y="6372"/>
                    <a:pt x="133" y="6505"/>
                  </a:cubicBezTo>
                  <a:cubicBezTo>
                    <a:pt x="267" y="6638"/>
                    <a:pt x="500" y="6738"/>
                    <a:pt x="701" y="6738"/>
                  </a:cubicBezTo>
                  <a:cubicBezTo>
                    <a:pt x="434" y="6772"/>
                    <a:pt x="200" y="6872"/>
                    <a:pt x="0" y="7039"/>
                  </a:cubicBezTo>
                  <a:cubicBezTo>
                    <a:pt x="200" y="7272"/>
                    <a:pt x="500" y="7372"/>
                    <a:pt x="834" y="7372"/>
                  </a:cubicBezTo>
                  <a:cubicBezTo>
                    <a:pt x="200" y="7506"/>
                    <a:pt x="167" y="7806"/>
                    <a:pt x="167" y="7806"/>
                  </a:cubicBezTo>
                  <a:cubicBezTo>
                    <a:pt x="324" y="7937"/>
                    <a:pt x="543" y="8027"/>
                    <a:pt x="760" y="8027"/>
                  </a:cubicBezTo>
                  <a:cubicBezTo>
                    <a:pt x="818" y="8027"/>
                    <a:pt x="877" y="8020"/>
                    <a:pt x="934" y="8006"/>
                  </a:cubicBezTo>
                  <a:lnTo>
                    <a:pt x="934" y="8006"/>
                  </a:lnTo>
                  <a:cubicBezTo>
                    <a:pt x="567" y="8273"/>
                    <a:pt x="534" y="8506"/>
                    <a:pt x="534" y="8506"/>
                  </a:cubicBezTo>
                  <a:lnTo>
                    <a:pt x="1034" y="9174"/>
                  </a:lnTo>
                  <a:cubicBezTo>
                    <a:pt x="1129" y="9234"/>
                    <a:pt x="1231" y="9257"/>
                    <a:pt x="1330" y="9257"/>
                  </a:cubicBezTo>
                  <a:cubicBezTo>
                    <a:pt x="1612" y="9257"/>
                    <a:pt x="1868" y="9074"/>
                    <a:pt x="1868" y="9073"/>
                  </a:cubicBezTo>
                  <a:lnTo>
                    <a:pt x="1868" y="9073"/>
                  </a:lnTo>
                  <a:cubicBezTo>
                    <a:pt x="1768" y="9274"/>
                    <a:pt x="1701" y="9474"/>
                    <a:pt x="1735" y="9707"/>
                  </a:cubicBezTo>
                  <a:cubicBezTo>
                    <a:pt x="1779" y="9719"/>
                    <a:pt x="1823" y="9725"/>
                    <a:pt x="1867" y="9725"/>
                  </a:cubicBezTo>
                  <a:cubicBezTo>
                    <a:pt x="2192" y="9725"/>
                    <a:pt x="2502" y="9441"/>
                    <a:pt x="2502" y="9440"/>
                  </a:cubicBezTo>
                  <a:lnTo>
                    <a:pt x="2502" y="9440"/>
                  </a:lnTo>
                  <a:cubicBezTo>
                    <a:pt x="2435" y="9674"/>
                    <a:pt x="2502" y="9941"/>
                    <a:pt x="2635" y="10174"/>
                  </a:cubicBezTo>
                  <a:cubicBezTo>
                    <a:pt x="3069" y="10041"/>
                    <a:pt x="3169" y="9408"/>
                    <a:pt x="3169" y="9407"/>
                  </a:cubicBezTo>
                  <a:lnTo>
                    <a:pt x="3169" y="9407"/>
                  </a:lnTo>
                  <a:cubicBezTo>
                    <a:pt x="3136" y="9674"/>
                    <a:pt x="3269" y="9941"/>
                    <a:pt x="3503" y="10074"/>
                  </a:cubicBezTo>
                  <a:cubicBezTo>
                    <a:pt x="3836" y="9974"/>
                    <a:pt x="3903" y="9374"/>
                    <a:pt x="3903" y="9374"/>
                  </a:cubicBezTo>
                  <a:cubicBezTo>
                    <a:pt x="3970" y="9641"/>
                    <a:pt x="4170" y="9874"/>
                    <a:pt x="4403" y="10007"/>
                  </a:cubicBezTo>
                  <a:cubicBezTo>
                    <a:pt x="4628" y="9751"/>
                    <a:pt x="4729" y="9401"/>
                    <a:pt x="4647" y="9078"/>
                  </a:cubicBezTo>
                  <a:lnTo>
                    <a:pt x="4647" y="9078"/>
                  </a:lnTo>
                  <a:cubicBezTo>
                    <a:pt x="4722" y="9326"/>
                    <a:pt x="4916" y="9512"/>
                    <a:pt x="5170" y="9607"/>
                  </a:cubicBezTo>
                  <a:cubicBezTo>
                    <a:pt x="5270" y="9440"/>
                    <a:pt x="5304" y="9240"/>
                    <a:pt x="5304" y="9040"/>
                  </a:cubicBezTo>
                  <a:cubicBezTo>
                    <a:pt x="5337" y="9048"/>
                    <a:pt x="5371" y="9053"/>
                    <a:pt x="5404" y="9053"/>
                  </a:cubicBezTo>
                  <a:cubicBezTo>
                    <a:pt x="5504" y="9053"/>
                    <a:pt x="5604" y="9015"/>
                    <a:pt x="5704" y="8940"/>
                  </a:cubicBezTo>
                  <a:cubicBezTo>
                    <a:pt x="5737" y="8957"/>
                    <a:pt x="5771" y="8965"/>
                    <a:pt x="5800" y="8965"/>
                  </a:cubicBezTo>
                  <a:cubicBezTo>
                    <a:pt x="5829" y="8965"/>
                    <a:pt x="5854" y="8957"/>
                    <a:pt x="5871" y="8940"/>
                  </a:cubicBezTo>
                  <a:lnTo>
                    <a:pt x="5871" y="8940"/>
                  </a:lnTo>
                  <a:cubicBezTo>
                    <a:pt x="5804" y="9140"/>
                    <a:pt x="5804" y="9374"/>
                    <a:pt x="5838" y="9574"/>
                  </a:cubicBezTo>
                  <a:cubicBezTo>
                    <a:pt x="6204" y="9540"/>
                    <a:pt x="6505" y="9340"/>
                    <a:pt x="6671" y="9073"/>
                  </a:cubicBezTo>
                  <a:lnTo>
                    <a:pt x="6671" y="9073"/>
                  </a:lnTo>
                  <a:cubicBezTo>
                    <a:pt x="6538" y="9307"/>
                    <a:pt x="6538" y="9574"/>
                    <a:pt x="6671" y="9841"/>
                  </a:cubicBezTo>
                  <a:cubicBezTo>
                    <a:pt x="7005" y="9741"/>
                    <a:pt x="7272" y="9474"/>
                    <a:pt x="7372" y="9140"/>
                  </a:cubicBezTo>
                  <a:lnTo>
                    <a:pt x="7372" y="9140"/>
                  </a:lnTo>
                  <a:cubicBezTo>
                    <a:pt x="7305" y="9440"/>
                    <a:pt x="7439" y="9741"/>
                    <a:pt x="7672" y="9974"/>
                  </a:cubicBezTo>
                  <a:cubicBezTo>
                    <a:pt x="7972" y="9674"/>
                    <a:pt x="8139" y="9307"/>
                    <a:pt x="8106" y="8907"/>
                  </a:cubicBezTo>
                  <a:lnTo>
                    <a:pt x="8106" y="8907"/>
                  </a:lnTo>
                  <a:cubicBezTo>
                    <a:pt x="8173" y="9140"/>
                    <a:pt x="8339" y="9340"/>
                    <a:pt x="8606" y="9407"/>
                  </a:cubicBezTo>
                  <a:cubicBezTo>
                    <a:pt x="8740" y="9174"/>
                    <a:pt x="8773" y="8907"/>
                    <a:pt x="8706" y="8640"/>
                  </a:cubicBezTo>
                  <a:lnTo>
                    <a:pt x="8706" y="8640"/>
                  </a:lnTo>
                  <a:cubicBezTo>
                    <a:pt x="9006" y="9007"/>
                    <a:pt x="9240" y="9007"/>
                    <a:pt x="9240" y="9007"/>
                  </a:cubicBezTo>
                  <a:cubicBezTo>
                    <a:pt x="9407" y="8740"/>
                    <a:pt x="9240" y="8173"/>
                    <a:pt x="9240" y="8173"/>
                  </a:cubicBezTo>
                  <a:lnTo>
                    <a:pt x="9240" y="8173"/>
                  </a:lnTo>
                  <a:cubicBezTo>
                    <a:pt x="9340" y="8340"/>
                    <a:pt x="9540" y="8473"/>
                    <a:pt x="9740" y="8473"/>
                  </a:cubicBezTo>
                  <a:cubicBezTo>
                    <a:pt x="9874" y="8173"/>
                    <a:pt x="9840" y="7839"/>
                    <a:pt x="9640" y="7572"/>
                  </a:cubicBezTo>
                  <a:lnTo>
                    <a:pt x="9640" y="7572"/>
                  </a:lnTo>
                  <a:cubicBezTo>
                    <a:pt x="9761" y="7653"/>
                    <a:pt x="9895" y="7697"/>
                    <a:pt x="10026" y="7697"/>
                  </a:cubicBezTo>
                  <a:cubicBezTo>
                    <a:pt x="10111" y="7697"/>
                    <a:pt x="10195" y="7679"/>
                    <a:pt x="10274" y="7639"/>
                  </a:cubicBezTo>
                  <a:cubicBezTo>
                    <a:pt x="10374" y="7272"/>
                    <a:pt x="9907" y="6905"/>
                    <a:pt x="9907" y="6905"/>
                  </a:cubicBezTo>
                  <a:lnTo>
                    <a:pt x="9907" y="6905"/>
                  </a:lnTo>
                  <a:cubicBezTo>
                    <a:pt x="9952" y="6911"/>
                    <a:pt x="9996" y="6914"/>
                    <a:pt x="10040" y="6914"/>
                  </a:cubicBezTo>
                  <a:cubicBezTo>
                    <a:pt x="10260" y="6914"/>
                    <a:pt x="10469" y="6844"/>
                    <a:pt x="10608" y="6705"/>
                  </a:cubicBezTo>
                  <a:lnTo>
                    <a:pt x="10407" y="5871"/>
                  </a:lnTo>
                  <a:cubicBezTo>
                    <a:pt x="10241" y="5538"/>
                    <a:pt x="9674" y="5538"/>
                    <a:pt x="9674" y="5538"/>
                  </a:cubicBezTo>
                  <a:cubicBezTo>
                    <a:pt x="9940" y="5438"/>
                    <a:pt x="10141" y="5237"/>
                    <a:pt x="10241" y="4971"/>
                  </a:cubicBezTo>
                  <a:cubicBezTo>
                    <a:pt x="10053" y="4866"/>
                    <a:pt x="9839" y="4814"/>
                    <a:pt x="9624" y="4814"/>
                  </a:cubicBezTo>
                  <a:cubicBezTo>
                    <a:pt x="9495" y="4814"/>
                    <a:pt x="9365" y="4833"/>
                    <a:pt x="9240" y="4870"/>
                  </a:cubicBezTo>
                  <a:cubicBezTo>
                    <a:pt x="9473" y="4737"/>
                    <a:pt x="9674" y="4504"/>
                    <a:pt x="9740" y="4270"/>
                  </a:cubicBezTo>
                  <a:cubicBezTo>
                    <a:pt x="9628" y="4229"/>
                    <a:pt x="9510" y="4210"/>
                    <a:pt x="9391" y="4210"/>
                  </a:cubicBezTo>
                  <a:cubicBezTo>
                    <a:pt x="9121" y="4210"/>
                    <a:pt x="8848" y="4308"/>
                    <a:pt x="8640" y="4470"/>
                  </a:cubicBezTo>
                  <a:cubicBezTo>
                    <a:pt x="8873" y="4237"/>
                    <a:pt x="9006" y="3903"/>
                    <a:pt x="9006" y="3570"/>
                  </a:cubicBezTo>
                  <a:cubicBezTo>
                    <a:pt x="8969" y="3563"/>
                    <a:pt x="8932" y="3559"/>
                    <a:pt x="8896" y="3559"/>
                  </a:cubicBezTo>
                  <a:cubicBezTo>
                    <a:pt x="8414" y="3559"/>
                    <a:pt x="8039" y="4137"/>
                    <a:pt x="8039" y="4137"/>
                  </a:cubicBezTo>
                  <a:cubicBezTo>
                    <a:pt x="8039" y="4137"/>
                    <a:pt x="8273" y="3503"/>
                    <a:pt x="8072" y="3203"/>
                  </a:cubicBezTo>
                  <a:lnTo>
                    <a:pt x="8072" y="3203"/>
                  </a:lnTo>
                  <a:cubicBezTo>
                    <a:pt x="7872" y="3269"/>
                    <a:pt x="7739" y="3403"/>
                    <a:pt x="7639" y="3603"/>
                  </a:cubicBezTo>
                  <a:cubicBezTo>
                    <a:pt x="7572" y="3536"/>
                    <a:pt x="7472" y="3469"/>
                    <a:pt x="7405" y="3436"/>
                  </a:cubicBezTo>
                  <a:cubicBezTo>
                    <a:pt x="7372" y="3403"/>
                    <a:pt x="7339" y="3336"/>
                    <a:pt x="7305" y="3303"/>
                  </a:cubicBezTo>
                  <a:cubicBezTo>
                    <a:pt x="7505" y="3203"/>
                    <a:pt x="7639" y="3036"/>
                    <a:pt x="7706" y="2869"/>
                  </a:cubicBezTo>
                  <a:cubicBezTo>
                    <a:pt x="7706" y="2869"/>
                    <a:pt x="7609" y="2714"/>
                    <a:pt x="7282" y="2714"/>
                  </a:cubicBezTo>
                  <a:cubicBezTo>
                    <a:pt x="7180" y="2714"/>
                    <a:pt x="7056" y="2729"/>
                    <a:pt x="6905" y="2769"/>
                  </a:cubicBezTo>
                  <a:cubicBezTo>
                    <a:pt x="7205" y="2636"/>
                    <a:pt x="7439" y="2402"/>
                    <a:pt x="7505" y="2068"/>
                  </a:cubicBezTo>
                  <a:cubicBezTo>
                    <a:pt x="7420" y="2056"/>
                    <a:pt x="7330" y="2049"/>
                    <a:pt x="7237" y="2049"/>
                  </a:cubicBezTo>
                  <a:cubicBezTo>
                    <a:pt x="7077" y="2049"/>
                    <a:pt x="6907" y="2072"/>
                    <a:pt x="6738" y="2135"/>
                  </a:cubicBezTo>
                  <a:cubicBezTo>
                    <a:pt x="6938" y="2035"/>
                    <a:pt x="7105" y="1868"/>
                    <a:pt x="7172" y="1668"/>
                  </a:cubicBezTo>
                  <a:cubicBezTo>
                    <a:pt x="7113" y="1660"/>
                    <a:pt x="7055" y="1656"/>
                    <a:pt x="6997" y="1656"/>
                  </a:cubicBezTo>
                  <a:cubicBezTo>
                    <a:pt x="6824" y="1656"/>
                    <a:pt x="6655" y="1693"/>
                    <a:pt x="6505" y="1768"/>
                  </a:cubicBezTo>
                  <a:cubicBezTo>
                    <a:pt x="6705" y="1635"/>
                    <a:pt x="6872" y="1435"/>
                    <a:pt x="6938" y="1201"/>
                  </a:cubicBezTo>
                  <a:cubicBezTo>
                    <a:pt x="6888" y="1196"/>
                    <a:pt x="6839" y="1193"/>
                    <a:pt x="6791" y="1193"/>
                  </a:cubicBezTo>
                  <a:cubicBezTo>
                    <a:pt x="6550" y="1193"/>
                    <a:pt x="6332" y="1262"/>
                    <a:pt x="6138" y="1401"/>
                  </a:cubicBezTo>
                  <a:cubicBezTo>
                    <a:pt x="6371" y="1201"/>
                    <a:pt x="6471" y="868"/>
                    <a:pt x="6405" y="567"/>
                  </a:cubicBezTo>
                  <a:lnTo>
                    <a:pt x="6405" y="567"/>
                  </a:lnTo>
                  <a:cubicBezTo>
                    <a:pt x="6104" y="601"/>
                    <a:pt x="5838" y="801"/>
                    <a:pt x="5637" y="1034"/>
                  </a:cubicBezTo>
                  <a:cubicBezTo>
                    <a:pt x="5771" y="768"/>
                    <a:pt x="5771" y="467"/>
                    <a:pt x="5637" y="200"/>
                  </a:cubicBezTo>
                  <a:cubicBezTo>
                    <a:pt x="5304" y="267"/>
                    <a:pt x="5104" y="868"/>
                    <a:pt x="5104" y="868"/>
                  </a:cubicBezTo>
                  <a:cubicBezTo>
                    <a:pt x="5104" y="167"/>
                    <a:pt x="4770" y="0"/>
                    <a:pt x="4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28;p30">
              <a:extLst>
                <a:ext uri="{FF2B5EF4-FFF2-40B4-BE49-F238E27FC236}">
                  <a16:creationId xmlns:a16="http://schemas.microsoft.com/office/drawing/2014/main" id="{E153D5EA-07ED-887F-3A39-4C5923D2A443}"/>
                </a:ext>
              </a:extLst>
            </p:cNvPr>
            <p:cNvSpPr/>
            <p:nvPr/>
          </p:nvSpPr>
          <p:spPr>
            <a:xfrm>
              <a:off x="4889217" y="2100297"/>
              <a:ext cx="93086" cy="130207"/>
            </a:xfrm>
            <a:custGeom>
              <a:avLst/>
              <a:gdLst/>
              <a:ahLst/>
              <a:cxnLst/>
              <a:rect l="l" t="t" r="r" b="b"/>
              <a:pathLst>
                <a:path w="5271" h="7373" extrusionOk="0">
                  <a:moveTo>
                    <a:pt x="3870" y="1"/>
                  </a:moveTo>
                  <a:lnTo>
                    <a:pt x="3736" y="34"/>
                  </a:lnTo>
                  <a:cubicBezTo>
                    <a:pt x="3836" y="701"/>
                    <a:pt x="3870" y="1402"/>
                    <a:pt x="3903" y="2069"/>
                  </a:cubicBezTo>
                  <a:cubicBezTo>
                    <a:pt x="3770" y="2703"/>
                    <a:pt x="3636" y="3337"/>
                    <a:pt x="3469" y="3937"/>
                  </a:cubicBezTo>
                  <a:cubicBezTo>
                    <a:pt x="3469" y="3937"/>
                    <a:pt x="2002" y="2303"/>
                    <a:pt x="1868" y="2036"/>
                  </a:cubicBezTo>
                  <a:cubicBezTo>
                    <a:pt x="1768" y="1569"/>
                    <a:pt x="1701" y="1102"/>
                    <a:pt x="1701" y="635"/>
                  </a:cubicBezTo>
                  <a:lnTo>
                    <a:pt x="1568" y="668"/>
                  </a:lnTo>
                  <a:lnTo>
                    <a:pt x="1568" y="2002"/>
                  </a:lnTo>
                  <a:lnTo>
                    <a:pt x="200" y="1369"/>
                  </a:lnTo>
                  <a:lnTo>
                    <a:pt x="0" y="1469"/>
                  </a:lnTo>
                  <a:cubicBezTo>
                    <a:pt x="534" y="1669"/>
                    <a:pt x="1001" y="1936"/>
                    <a:pt x="1435" y="2269"/>
                  </a:cubicBezTo>
                  <a:cubicBezTo>
                    <a:pt x="2502" y="3170"/>
                    <a:pt x="3703" y="5271"/>
                    <a:pt x="4203" y="7373"/>
                  </a:cubicBezTo>
                  <a:lnTo>
                    <a:pt x="5271" y="7106"/>
                  </a:lnTo>
                  <a:cubicBezTo>
                    <a:pt x="4904" y="5938"/>
                    <a:pt x="4136" y="4904"/>
                    <a:pt x="4070" y="4204"/>
                  </a:cubicBezTo>
                  <a:cubicBezTo>
                    <a:pt x="4103" y="3537"/>
                    <a:pt x="4170" y="2870"/>
                    <a:pt x="4337" y="2236"/>
                  </a:cubicBezTo>
                  <a:lnTo>
                    <a:pt x="5171" y="68"/>
                  </a:lnTo>
                  <a:lnTo>
                    <a:pt x="5004" y="101"/>
                  </a:lnTo>
                  <a:lnTo>
                    <a:pt x="4170" y="176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29;p30">
              <a:extLst>
                <a:ext uri="{FF2B5EF4-FFF2-40B4-BE49-F238E27FC236}">
                  <a16:creationId xmlns:a16="http://schemas.microsoft.com/office/drawing/2014/main" id="{D9BF55ED-E471-270F-5207-741780F746AE}"/>
                </a:ext>
              </a:extLst>
            </p:cNvPr>
            <p:cNvSpPr/>
            <p:nvPr/>
          </p:nvSpPr>
          <p:spPr>
            <a:xfrm>
              <a:off x="4889217" y="2100297"/>
              <a:ext cx="93086" cy="130207"/>
            </a:xfrm>
            <a:custGeom>
              <a:avLst/>
              <a:gdLst/>
              <a:ahLst/>
              <a:cxnLst/>
              <a:rect l="l" t="t" r="r" b="b"/>
              <a:pathLst>
                <a:path w="5271" h="7373" fill="none" extrusionOk="0">
                  <a:moveTo>
                    <a:pt x="5271" y="7106"/>
                  </a:moveTo>
                  <a:cubicBezTo>
                    <a:pt x="4904" y="5938"/>
                    <a:pt x="4136" y="4904"/>
                    <a:pt x="4070" y="4204"/>
                  </a:cubicBezTo>
                  <a:cubicBezTo>
                    <a:pt x="4103" y="3537"/>
                    <a:pt x="4170" y="2870"/>
                    <a:pt x="4303" y="2236"/>
                  </a:cubicBezTo>
                  <a:lnTo>
                    <a:pt x="5137" y="68"/>
                  </a:lnTo>
                  <a:lnTo>
                    <a:pt x="4970" y="101"/>
                  </a:lnTo>
                  <a:lnTo>
                    <a:pt x="4170" y="1769"/>
                  </a:lnTo>
                  <a:lnTo>
                    <a:pt x="3870" y="1"/>
                  </a:lnTo>
                  <a:lnTo>
                    <a:pt x="3736" y="34"/>
                  </a:lnTo>
                  <a:cubicBezTo>
                    <a:pt x="3836" y="701"/>
                    <a:pt x="3870" y="1402"/>
                    <a:pt x="3903" y="2069"/>
                  </a:cubicBezTo>
                  <a:cubicBezTo>
                    <a:pt x="3770" y="2703"/>
                    <a:pt x="3636" y="3337"/>
                    <a:pt x="3469" y="3937"/>
                  </a:cubicBezTo>
                  <a:cubicBezTo>
                    <a:pt x="3469" y="3937"/>
                    <a:pt x="2002" y="2303"/>
                    <a:pt x="1868" y="2036"/>
                  </a:cubicBezTo>
                  <a:cubicBezTo>
                    <a:pt x="1768" y="1569"/>
                    <a:pt x="1701" y="1102"/>
                    <a:pt x="1701" y="635"/>
                  </a:cubicBezTo>
                  <a:lnTo>
                    <a:pt x="1568" y="668"/>
                  </a:lnTo>
                  <a:lnTo>
                    <a:pt x="1568" y="2002"/>
                  </a:lnTo>
                  <a:lnTo>
                    <a:pt x="200" y="1369"/>
                  </a:lnTo>
                  <a:lnTo>
                    <a:pt x="0" y="1469"/>
                  </a:lnTo>
                  <a:cubicBezTo>
                    <a:pt x="534" y="1669"/>
                    <a:pt x="1001" y="1936"/>
                    <a:pt x="1435" y="2269"/>
                  </a:cubicBezTo>
                  <a:cubicBezTo>
                    <a:pt x="2502" y="3170"/>
                    <a:pt x="3736" y="5271"/>
                    <a:pt x="4203" y="737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30;p30">
              <a:extLst>
                <a:ext uri="{FF2B5EF4-FFF2-40B4-BE49-F238E27FC236}">
                  <a16:creationId xmlns:a16="http://schemas.microsoft.com/office/drawing/2014/main" id="{EFE82811-9ABE-0ABC-F282-93CFFD95F383}"/>
                </a:ext>
              </a:extLst>
            </p:cNvPr>
            <p:cNvSpPr/>
            <p:nvPr/>
          </p:nvSpPr>
          <p:spPr>
            <a:xfrm>
              <a:off x="4707181" y="2822808"/>
              <a:ext cx="162295" cy="145766"/>
            </a:xfrm>
            <a:custGeom>
              <a:avLst/>
              <a:gdLst/>
              <a:ahLst/>
              <a:cxnLst/>
              <a:rect l="l" t="t" r="r" b="b"/>
              <a:pathLst>
                <a:path w="9190" h="8254" extrusionOk="0">
                  <a:moveTo>
                    <a:pt x="5635" y="0"/>
                  </a:moveTo>
                  <a:cubicBezTo>
                    <a:pt x="5376" y="0"/>
                    <a:pt x="5108" y="47"/>
                    <a:pt x="4838" y="151"/>
                  </a:cubicBezTo>
                  <a:cubicBezTo>
                    <a:pt x="2169" y="1185"/>
                    <a:pt x="1" y="4454"/>
                    <a:pt x="201" y="7990"/>
                  </a:cubicBezTo>
                  <a:cubicBezTo>
                    <a:pt x="221" y="8153"/>
                    <a:pt x="354" y="8254"/>
                    <a:pt x="485" y="8254"/>
                  </a:cubicBezTo>
                  <a:cubicBezTo>
                    <a:pt x="568" y="8254"/>
                    <a:pt x="650" y="8214"/>
                    <a:pt x="701" y="8123"/>
                  </a:cubicBezTo>
                  <a:cubicBezTo>
                    <a:pt x="1402" y="7122"/>
                    <a:pt x="3036" y="5221"/>
                    <a:pt x="6372" y="4020"/>
                  </a:cubicBezTo>
                  <a:cubicBezTo>
                    <a:pt x="9189" y="3012"/>
                    <a:pt x="7709" y="0"/>
                    <a:pt x="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31;p30">
              <a:extLst>
                <a:ext uri="{FF2B5EF4-FFF2-40B4-BE49-F238E27FC236}">
                  <a16:creationId xmlns:a16="http://schemas.microsoft.com/office/drawing/2014/main" id="{DAD39C44-CBCE-B203-F719-387801136ABA}"/>
                </a:ext>
              </a:extLst>
            </p:cNvPr>
            <p:cNvSpPr/>
            <p:nvPr/>
          </p:nvSpPr>
          <p:spPr>
            <a:xfrm>
              <a:off x="4714845" y="2837801"/>
              <a:ext cx="111947" cy="116097"/>
            </a:xfrm>
            <a:custGeom>
              <a:avLst/>
              <a:gdLst/>
              <a:ahLst/>
              <a:cxnLst/>
              <a:rect l="l" t="t" r="r" b="b"/>
              <a:pathLst>
                <a:path w="6339" h="6574" extrusionOk="0">
                  <a:moveTo>
                    <a:pt x="3991" y="1"/>
                  </a:moveTo>
                  <a:cubicBezTo>
                    <a:pt x="3699" y="1"/>
                    <a:pt x="2469" y="2170"/>
                    <a:pt x="2469" y="2170"/>
                  </a:cubicBezTo>
                  <a:cubicBezTo>
                    <a:pt x="2469" y="2170"/>
                    <a:pt x="2660" y="1502"/>
                    <a:pt x="2327" y="1502"/>
                  </a:cubicBezTo>
                  <a:cubicBezTo>
                    <a:pt x="2319" y="1502"/>
                    <a:pt x="2311" y="1502"/>
                    <a:pt x="2302" y="1503"/>
                  </a:cubicBezTo>
                  <a:cubicBezTo>
                    <a:pt x="1935" y="1537"/>
                    <a:pt x="0" y="4872"/>
                    <a:pt x="234" y="6574"/>
                  </a:cubicBezTo>
                  <a:cubicBezTo>
                    <a:pt x="434" y="6140"/>
                    <a:pt x="734" y="5773"/>
                    <a:pt x="1068" y="5439"/>
                  </a:cubicBezTo>
                  <a:cubicBezTo>
                    <a:pt x="1780" y="4755"/>
                    <a:pt x="2738" y="4026"/>
                    <a:pt x="2433" y="4026"/>
                  </a:cubicBezTo>
                  <a:cubicBezTo>
                    <a:pt x="2366" y="4026"/>
                    <a:pt x="2239" y="4061"/>
                    <a:pt x="2035" y="4138"/>
                  </a:cubicBezTo>
                  <a:cubicBezTo>
                    <a:pt x="2802" y="3671"/>
                    <a:pt x="3636" y="3304"/>
                    <a:pt x="4504" y="3004"/>
                  </a:cubicBezTo>
                  <a:cubicBezTo>
                    <a:pt x="5771" y="2637"/>
                    <a:pt x="3436" y="2437"/>
                    <a:pt x="3436" y="2437"/>
                  </a:cubicBezTo>
                  <a:cubicBezTo>
                    <a:pt x="3436" y="2437"/>
                    <a:pt x="6338" y="1070"/>
                    <a:pt x="5971" y="502"/>
                  </a:cubicBezTo>
                  <a:cubicBezTo>
                    <a:pt x="5923" y="433"/>
                    <a:pt x="5837" y="404"/>
                    <a:pt x="5727" y="404"/>
                  </a:cubicBezTo>
                  <a:cubicBezTo>
                    <a:pt x="5149" y="404"/>
                    <a:pt x="3903" y="1203"/>
                    <a:pt x="3903" y="1203"/>
                  </a:cubicBezTo>
                  <a:cubicBezTo>
                    <a:pt x="3903" y="1203"/>
                    <a:pt x="4304" y="69"/>
                    <a:pt x="4003" y="2"/>
                  </a:cubicBezTo>
                  <a:cubicBezTo>
                    <a:pt x="3999" y="1"/>
                    <a:pt x="3995" y="1"/>
                    <a:pt x="3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32;p30">
              <a:extLst>
                <a:ext uri="{FF2B5EF4-FFF2-40B4-BE49-F238E27FC236}">
                  <a16:creationId xmlns:a16="http://schemas.microsoft.com/office/drawing/2014/main" id="{76E97FF9-74FC-35E4-899B-F557C7FE2E79}"/>
                </a:ext>
              </a:extLst>
            </p:cNvPr>
            <p:cNvSpPr/>
            <p:nvPr/>
          </p:nvSpPr>
          <p:spPr>
            <a:xfrm>
              <a:off x="4706598" y="2864926"/>
              <a:ext cx="84839" cy="130790"/>
            </a:xfrm>
            <a:custGeom>
              <a:avLst/>
              <a:gdLst/>
              <a:ahLst/>
              <a:cxnLst/>
              <a:rect l="l" t="t" r="r" b="b"/>
              <a:pathLst>
                <a:path w="4804" h="7406" fill="none" extrusionOk="0">
                  <a:moveTo>
                    <a:pt x="4804" y="1"/>
                  </a:moveTo>
                  <a:cubicBezTo>
                    <a:pt x="4804" y="1"/>
                    <a:pt x="1235" y="1902"/>
                    <a:pt x="0" y="7406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33;p30">
              <a:extLst>
                <a:ext uri="{FF2B5EF4-FFF2-40B4-BE49-F238E27FC236}">
                  <a16:creationId xmlns:a16="http://schemas.microsoft.com/office/drawing/2014/main" id="{D6C03FB6-4C91-1F82-D25E-1438B7966841}"/>
                </a:ext>
              </a:extLst>
            </p:cNvPr>
            <p:cNvSpPr/>
            <p:nvPr/>
          </p:nvSpPr>
          <p:spPr>
            <a:xfrm>
              <a:off x="4647685" y="2727975"/>
              <a:ext cx="187443" cy="242119"/>
            </a:xfrm>
            <a:custGeom>
              <a:avLst/>
              <a:gdLst/>
              <a:ahLst/>
              <a:cxnLst/>
              <a:rect l="l" t="t" r="r" b="b"/>
              <a:pathLst>
                <a:path w="10614" h="13710" extrusionOk="0">
                  <a:moveTo>
                    <a:pt x="6072" y="0"/>
                  </a:moveTo>
                  <a:cubicBezTo>
                    <a:pt x="5319" y="0"/>
                    <a:pt x="4547" y="264"/>
                    <a:pt x="3904" y="884"/>
                  </a:cubicBezTo>
                  <a:cubicBezTo>
                    <a:pt x="1035" y="3619"/>
                    <a:pt x="1" y="9023"/>
                    <a:pt x="2202" y="13493"/>
                  </a:cubicBezTo>
                  <a:cubicBezTo>
                    <a:pt x="2276" y="13640"/>
                    <a:pt x="2408" y="13709"/>
                    <a:pt x="2541" y="13709"/>
                  </a:cubicBezTo>
                  <a:cubicBezTo>
                    <a:pt x="2710" y="13709"/>
                    <a:pt x="2880" y="13598"/>
                    <a:pt x="2936" y="13393"/>
                  </a:cubicBezTo>
                  <a:cubicBezTo>
                    <a:pt x="3236" y="11692"/>
                    <a:pt x="4337" y="8389"/>
                    <a:pt x="8006" y="5020"/>
                  </a:cubicBezTo>
                  <a:cubicBezTo>
                    <a:pt x="10613" y="2616"/>
                    <a:pt x="8438" y="0"/>
                    <a:pt x="6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34;p30">
              <a:extLst>
                <a:ext uri="{FF2B5EF4-FFF2-40B4-BE49-F238E27FC236}">
                  <a16:creationId xmlns:a16="http://schemas.microsoft.com/office/drawing/2014/main" id="{83262460-12D9-66C2-BBED-507518F5E51D}"/>
                </a:ext>
              </a:extLst>
            </p:cNvPr>
            <p:cNvSpPr/>
            <p:nvPr/>
          </p:nvSpPr>
          <p:spPr>
            <a:xfrm>
              <a:off x="4671261" y="2752116"/>
              <a:ext cx="116062" cy="202366"/>
            </a:xfrm>
            <a:custGeom>
              <a:avLst/>
              <a:gdLst/>
              <a:ahLst/>
              <a:cxnLst/>
              <a:rect l="l" t="t" r="r" b="b"/>
              <a:pathLst>
                <a:path w="6572" h="11459" extrusionOk="0">
                  <a:moveTo>
                    <a:pt x="5591" y="0"/>
                  </a:moveTo>
                  <a:cubicBezTo>
                    <a:pt x="4828" y="0"/>
                    <a:pt x="3302" y="2119"/>
                    <a:pt x="3302" y="2119"/>
                  </a:cubicBezTo>
                  <a:cubicBezTo>
                    <a:pt x="3302" y="2119"/>
                    <a:pt x="3270" y="449"/>
                    <a:pt x="2860" y="449"/>
                  </a:cubicBezTo>
                  <a:cubicBezTo>
                    <a:pt x="2852" y="449"/>
                    <a:pt x="2844" y="450"/>
                    <a:pt x="2835" y="451"/>
                  </a:cubicBezTo>
                  <a:cubicBezTo>
                    <a:pt x="2402" y="551"/>
                    <a:pt x="1935" y="4254"/>
                    <a:pt x="1935" y="4254"/>
                  </a:cubicBezTo>
                  <a:cubicBezTo>
                    <a:pt x="1935" y="4254"/>
                    <a:pt x="1829" y="3378"/>
                    <a:pt x="1451" y="3378"/>
                  </a:cubicBezTo>
                  <a:cubicBezTo>
                    <a:pt x="1405" y="3378"/>
                    <a:pt x="1355" y="3391"/>
                    <a:pt x="1301" y="3420"/>
                  </a:cubicBezTo>
                  <a:cubicBezTo>
                    <a:pt x="834" y="3687"/>
                    <a:pt x="0" y="9257"/>
                    <a:pt x="1234" y="11459"/>
                  </a:cubicBezTo>
                  <a:cubicBezTo>
                    <a:pt x="1268" y="10758"/>
                    <a:pt x="1468" y="10058"/>
                    <a:pt x="1768" y="9424"/>
                  </a:cubicBezTo>
                  <a:cubicBezTo>
                    <a:pt x="2338" y="8179"/>
                    <a:pt x="3171" y="6773"/>
                    <a:pt x="2902" y="6773"/>
                  </a:cubicBezTo>
                  <a:cubicBezTo>
                    <a:pt x="2825" y="6773"/>
                    <a:pt x="2658" y="6889"/>
                    <a:pt x="2368" y="7156"/>
                  </a:cubicBezTo>
                  <a:cubicBezTo>
                    <a:pt x="3169" y="6088"/>
                    <a:pt x="4103" y="5121"/>
                    <a:pt x="5137" y="4254"/>
                  </a:cubicBezTo>
                  <a:cubicBezTo>
                    <a:pt x="5700" y="3803"/>
                    <a:pt x="5592" y="3663"/>
                    <a:pt x="5237" y="3663"/>
                  </a:cubicBezTo>
                  <a:cubicBezTo>
                    <a:pt x="4646" y="3663"/>
                    <a:pt x="3369" y="4054"/>
                    <a:pt x="3369" y="4054"/>
                  </a:cubicBezTo>
                  <a:cubicBezTo>
                    <a:pt x="3369" y="4054"/>
                    <a:pt x="6571" y="618"/>
                    <a:pt x="5771" y="51"/>
                  </a:cubicBezTo>
                  <a:cubicBezTo>
                    <a:pt x="5718" y="16"/>
                    <a:pt x="5657" y="0"/>
                    <a:pt x="5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35;p30">
              <a:extLst>
                <a:ext uri="{FF2B5EF4-FFF2-40B4-BE49-F238E27FC236}">
                  <a16:creationId xmlns:a16="http://schemas.microsoft.com/office/drawing/2014/main" id="{B814A618-23AF-91DA-D332-B39819D258EB}"/>
                </a:ext>
              </a:extLst>
            </p:cNvPr>
            <p:cNvSpPr/>
            <p:nvPr/>
          </p:nvSpPr>
          <p:spPr>
            <a:xfrm>
              <a:off x="4673027" y="2795417"/>
              <a:ext cx="63046" cy="213863"/>
            </a:xfrm>
            <a:custGeom>
              <a:avLst/>
              <a:gdLst/>
              <a:ahLst/>
              <a:cxnLst/>
              <a:rect l="l" t="t" r="r" b="b"/>
              <a:pathLst>
                <a:path w="3570" h="12110" fill="none" extrusionOk="0">
                  <a:moveTo>
                    <a:pt x="3569" y="0"/>
                  </a:moveTo>
                  <a:cubicBezTo>
                    <a:pt x="3569" y="0"/>
                    <a:pt x="0" y="4370"/>
                    <a:pt x="1401" y="12109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36;p30">
              <a:extLst>
                <a:ext uri="{FF2B5EF4-FFF2-40B4-BE49-F238E27FC236}">
                  <a16:creationId xmlns:a16="http://schemas.microsoft.com/office/drawing/2014/main" id="{061FE257-10E8-3F3F-B771-FC5E9BA7CFEC}"/>
                </a:ext>
              </a:extLst>
            </p:cNvPr>
            <p:cNvSpPr/>
            <p:nvPr/>
          </p:nvSpPr>
          <p:spPr>
            <a:xfrm>
              <a:off x="4505649" y="2799355"/>
              <a:ext cx="179178" cy="172008"/>
            </a:xfrm>
            <a:custGeom>
              <a:avLst/>
              <a:gdLst/>
              <a:ahLst/>
              <a:cxnLst/>
              <a:rect l="l" t="t" r="r" b="b"/>
              <a:pathLst>
                <a:path w="10146" h="9740" extrusionOk="0">
                  <a:moveTo>
                    <a:pt x="3970" y="0"/>
                  </a:moveTo>
                  <a:cubicBezTo>
                    <a:pt x="1704" y="0"/>
                    <a:pt x="0" y="3180"/>
                    <a:pt x="3007" y="4481"/>
                  </a:cubicBezTo>
                  <a:cubicBezTo>
                    <a:pt x="6676" y="6115"/>
                    <a:pt x="8377" y="8350"/>
                    <a:pt x="9044" y="9584"/>
                  </a:cubicBezTo>
                  <a:cubicBezTo>
                    <a:pt x="9111" y="9691"/>
                    <a:pt x="9215" y="9739"/>
                    <a:pt x="9318" y="9739"/>
                  </a:cubicBezTo>
                  <a:cubicBezTo>
                    <a:pt x="9473" y="9739"/>
                    <a:pt x="9625" y="9631"/>
                    <a:pt x="9645" y="9451"/>
                  </a:cubicBezTo>
                  <a:cubicBezTo>
                    <a:pt x="10145" y="5448"/>
                    <a:pt x="7944" y="1645"/>
                    <a:pt x="5042" y="244"/>
                  </a:cubicBezTo>
                  <a:cubicBezTo>
                    <a:pt x="4681" y="75"/>
                    <a:pt x="4319" y="0"/>
                    <a:pt x="3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537;p30">
              <a:extLst>
                <a:ext uri="{FF2B5EF4-FFF2-40B4-BE49-F238E27FC236}">
                  <a16:creationId xmlns:a16="http://schemas.microsoft.com/office/drawing/2014/main" id="{ABC0FBA9-67BC-F286-4CD7-A4B373C4B28C}"/>
                </a:ext>
              </a:extLst>
            </p:cNvPr>
            <p:cNvSpPr/>
            <p:nvPr/>
          </p:nvSpPr>
          <p:spPr>
            <a:xfrm>
              <a:off x="4552853" y="2817209"/>
              <a:ext cx="123126" cy="141986"/>
            </a:xfrm>
            <a:custGeom>
              <a:avLst/>
              <a:gdLst/>
              <a:ahLst/>
              <a:cxnLst/>
              <a:rect l="l" t="t" r="r" b="b"/>
              <a:pathLst>
                <a:path w="6972" h="8040" extrusionOk="0">
                  <a:moveTo>
                    <a:pt x="2809" y="0"/>
                  </a:moveTo>
                  <a:cubicBezTo>
                    <a:pt x="2807" y="0"/>
                    <a:pt x="2804" y="0"/>
                    <a:pt x="2802" y="1"/>
                  </a:cubicBezTo>
                  <a:cubicBezTo>
                    <a:pt x="2469" y="34"/>
                    <a:pt x="2836" y="1402"/>
                    <a:pt x="2836" y="1402"/>
                  </a:cubicBezTo>
                  <a:cubicBezTo>
                    <a:pt x="2836" y="1402"/>
                    <a:pt x="1405" y="267"/>
                    <a:pt x="750" y="267"/>
                  </a:cubicBezTo>
                  <a:cubicBezTo>
                    <a:pt x="643" y="267"/>
                    <a:pt x="557" y="297"/>
                    <a:pt x="501" y="368"/>
                  </a:cubicBezTo>
                  <a:cubicBezTo>
                    <a:pt x="0" y="1001"/>
                    <a:pt x="3236" y="2869"/>
                    <a:pt x="3236" y="2869"/>
                  </a:cubicBezTo>
                  <a:cubicBezTo>
                    <a:pt x="3236" y="2869"/>
                    <a:pt x="501" y="2869"/>
                    <a:pt x="1935" y="3436"/>
                  </a:cubicBezTo>
                  <a:cubicBezTo>
                    <a:pt x="2936" y="3870"/>
                    <a:pt x="3836" y="4404"/>
                    <a:pt x="4704" y="5004"/>
                  </a:cubicBezTo>
                  <a:cubicBezTo>
                    <a:pt x="4464" y="4891"/>
                    <a:pt x="4317" y="4840"/>
                    <a:pt x="4243" y="4840"/>
                  </a:cubicBezTo>
                  <a:cubicBezTo>
                    <a:pt x="3925" y="4840"/>
                    <a:pt x="4941" y="5767"/>
                    <a:pt x="5671" y="6605"/>
                  </a:cubicBezTo>
                  <a:cubicBezTo>
                    <a:pt x="6038" y="7039"/>
                    <a:pt x="6338" y="7506"/>
                    <a:pt x="6505" y="8040"/>
                  </a:cubicBezTo>
                  <a:cubicBezTo>
                    <a:pt x="6972" y="6072"/>
                    <a:pt x="5071" y="2002"/>
                    <a:pt x="4637" y="1935"/>
                  </a:cubicBezTo>
                  <a:cubicBezTo>
                    <a:pt x="4613" y="1930"/>
                    <a:pt x="4591" y="1927"/>
                    <a:pt x="4571" y="1927"/>
                  </a:cubicBezTo>
                  <a:cubicBezTo>
                    <a:pt x="4221" y="1927"/>
                    <a:pt x="4370" y="2703"/>
                    <a:pt x="4370" y="2703"/>
                  </a:cubicBezTo>
                  <a:cubicBezTo>
                    <a:pt x="4370" y="2703"/>
                    <a:pt x="3184" y="0"/>
                    <a:pt x="2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38;p30">
              <a:extLst>
                <a:ext uri="{FF2B5EF4-FFF2-40B4-BE49-F238E27FC236}">
                  <a16:creationId xmlns:a16="http://schemas.microsoft.com/office/drawing/2014/main" id="{9A5D00BC-429D-7377-84C4-4BD7C5FAC997}"/>
                </a:ext>
              </a:extLst>
            </p:cNvPr>
            <p:cNvSpPr/>
            <p:nvPr/>
          </p:nvSpPr>
          <p:spPr>
            <a:xfrm>
              <a:off x="4611165" y="2860211"/>
              <a:ext cx="73059" cy="150234"/>
            </a:xfrm>
            <a:custGeom>
              <a:avLst/>
              <a:gdLst/>
              <a:ahLst/>
              <a:cxnLst/>
              <a:rect l="l" t="t" r="r" b="b"/>
              <a:pathLst>
                <a:path w="4137" h="8507" fill="none" extrusionOk="0">
                  <a:moveTo>
                    <a:pt x="1" y="1"/>
                  </a:moveTo>
                  <a:cubicBezTo>
                    <a:pt x="1" y="1"/>
                    <a:pt x="3203" y="2202"/>
                    <a:pt x="4137" y="8507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39;p30">
              <a:extLst>
                <a:ext uri="{FF2B5EF4-FFF2-40B4-BE49-F238E27FC236}">
                  <a16:creationId xmlns:a16="http://schemas.microsoft.com/office/drawing/2014/main" id="{6C09BF6F-9630-2081-FB07-017386C237F6}"/>
                </a:ext>
              </a:extLst>
            </p:cNvPr>
            <p:cNvSpPr/>
            <p:nvPr/>
          </p:nvSpPr>
          <p:spPr>
            <a:xfrm>
              <a:off x="5003493" y="2810357"/>
              <a:ext cx="120794" cy="109280"/>
            </a:xfrm>
            <a:custGeom>
              <a:avLst/>
              <a:gdLst/>
              <a:ahLst/>
              <a:cxnLst/>
              <a:rect l="l" t="t" r="r" b="b"/>
              <a:pathLst>
                <a:path w="6840" h="6188" extrusionOk="0">
                  <a:moveTo>
                    <a:pt x="4218" y="0"/>
                  </a:moveTo>
                  <a:cubicBezTo>
                    <a:pt x="4019" y="0"/>
                    <a:pt x="3812" y="38"/>
                    <a:pt x="3603" y="122"/>
                  </a:cubicBezTo>
                  <a:cubicBezTo>
                    <a:pt x="1635" y="889"/>
                    <a:pt x="0" y="3324"/>
                    <a:pt x="134" y="5993"/>
                  </a:cubicBezTo>
                  <a:cubicBezTo>
                    <a:pt x="134" y="6115"/>
                    <a:pt x="233" y="6187"/>
                    <a:pt x="341" y="6187"/>
                  </a:cubicBezTo>
                  <a:cubicBezTo>
                    <a:pt x="410" y="6187"/>
                    <a:pt x="482" y="6158"/>
                    <a:pt x="534" y="6093"/>
                  </a:cubicBezTo>
                  <a:cubicBezTo>
                    <a:pt x="1035" y="5326"/>
                    <a:pt x="2269" y="3891"/>
                    <a:pt x="4771" y="3024"/>
                  </a:cubicBezTo>
                  <a:cubicBezTo>
                    <a:pt x="6840" y="2285"/>
                    <a:pt x="5766" y="0"/>
                    <a:pt x="4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40;p30">
              <a:extLst>
                <a:ext uri="{FF2B5EF4-FFF2-40B4-BE49-F238E27FC236}">
                  <a16:creationId xmlns:a16="http://schemas.microsoft.com/office/drawing/2014/main" id="{F0CC9F1F-CC4A-976C-E510-DC0BC75D0C73}"/>
                </a:ext>
              </a:extLst>
            </p:cNvPr>
            <p:cNvSpPr/>
            <p:nvPr/>
          </p:nvSpPr>
          <p:spPr>
            <a:xfrm>
              <a:off x="5008791" y="2821324"/>
              <a:ext cx="84256" cy="87205"/>
            </a:xfrm>
            <a:custGeom>
              <a:avLst/>
              <a:gdLst/>
              <a:ahLst/>
              <a:cxnLst/>
              <a:rect l="l" t="t" r="r" b="b"/>
              <a:pathLst>
                <a:path w="4771" h="4938" extrusionOk="0">
                  <a:moveTo>
                    <a:pt x="3029" y="1"/>
                  </a:moveTo>
                  <a:cubicBezTo>
                    <a:pt x="2784" y="1"/>
                    <a:pt x="1869" y="1636"/>
                    <a:pt x="1869" y="1636"/>
                  </a:cubicBezTo>
                  <a:cubicBezTo>
                    <a:pt x="1869" y="1636"/>
                    <a:pt x="2026" y="1134"/>
                    <a:pt x="1761" y="1134"/>
                  </a:cubicBezTo>
                  <a:cubicBezTo>
                    <a:pt x="1753" y="1134"/>
                    <a:pt x="1744" y="1134"/>
                    <a:pt x="1735" y="1135"/>
                  </a:cubicBezTo>
                  <a:cubicBezTo>
                    <a:pt x="1468" y="1169"/>
                    <a:pt x="1" y="3637"/>
                    <a:pt x="201" y="4938"/>
                  </a:cubicBezTo>
                  <a:cubicBezTo>
                    <a:pt x="334" y="4604"/>
                    <a:pt x="534" y="4304"/>
                    <a:pt x="801" y="4071"/>
                  </a:cubicBezTo>
                  <a:cubicBezTo>
                    <a:pt x="1346" y="3554"/>
                    <a:pt x="2045" y="3014"/>
                    <a:pt x="1832" y="3014"/>
                  </a:cubicBezTo>
                  <a:cubicBezTo>
                    <a:pt x="1783" y="3014"/>
                    <a:pt x="1689" y="3042"/>
                    <a:pt x="1535" y="3103"/>
                  </a:cubicBezTo>
                  <a:cubicBezTo>
                    <a:pt x="2102" y="2770"/>
                    <a:pt x="2736" y="2470"/>
                    <a:pt x="3370" y="2269"/>
                  </a:cubicBezTo>
                  <a:cubicBezTo>
                    <a:pt x="4337" y="2003"/>
                    <a:pt x="2603" y="1869"/>
                    <a:pt x="2603" y="1869"/>
                  </a:cubicBezTo>
                  <a:cubicBezTo>
                    <a:pt x="2603" y="1869"/>
                    <a:pt x="4771" y="802"/>
                    <a:pt x="4471" y="401"/>
                  </a:cubicBezTo>
                  <a:cubicBezTo>
                    <a:pt x="4436" y="337"/>
                    <a:pt x="4366" y="311"/>
                    <a:pt x="4275" y="311"/>
                  </a:cubicBezTo>
                  <a:cubicBezTo>
                    <a:pt x="3845" y="311"/>
                    <a:pt x="2936" y="902"/>
                    <a:pt x="2936" y="902"/>
                  </a:cubicBezTo>
                  <a:cubicBezTo>
                    <a:pt x="2936" y="902"/>
                    <a:pt x="3236" y="68"/>
                    <a:pt x="3036" y="1"/>
                  </a:cubicBezTo>
                  <a:cubicBezTo>
                    <a:pt x="3034" y="1"/>
                    <a:pt x="3032" y="1"/>
                    <a:pt x="3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41;p30">
              <a:extLst>
                <a:ext uri="{FF2B5EF4-FFF2-40B4-BE49-F238E27FC236}">
                  <a16:creationId xmlns:a16="http://schemas.microsoft.com/office/drawing/2014/main" id="{D74C1800-A0D0-1805-5490-AA56757B7AF2}"/>
                </a:ext>
              </a:extLst>
            </p:cNvPr>
            <p:cNvSpPr/>
            <p:nvPr/>
          </p:nvSpPr>
          <p:spPr>
            <a:xfrm>
              <a:off x="5002310" y="2841951"/>
              <a:ext cx="63647" cy="97801"/>
            </a:xfrm>
            <a:custGeom>
              <a:avLst/>
              <a:gdLst/>
              <a:ahLst/>
              <a:cxnLst/>
              <a:rect l="l" t="t" r="r" b="b"/>
              <a:pathLst>
                <a:path w="3604" h="5538" fill="none" extrusionOk="0">
                  <a:moveTo>
                    <a:pt x="3603" y="1"/>
                  </a:moveTo>
                  <a:cubicBezTo>
                    <a:pt x="3603" y="1"/>
                    <a:pt x="935" y="1402"/>
                    <a:pt x="1" y="5538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42;p30">
              <a:extLst>
                <a:ext uri="{FF2B5EF4-FFF2-40B4-BE49-F238E27FC236}">
                  <a16:creationId xmlns:a16="http://schemas.microsoft.com/office/drawing/2014/main" id="{898203B4-BB81-3B81-AE63-2A8215000C57}"/>
                </a:ext>
              </a:extLst>
            </p:cNvPr>
            <p:cNvSpPr/>
            <p:nvPr/>
          </p:nvSpPr>
          <p:spPr>
            <a:xfrm>
              <a:off x="4958726" y="2739136"/>
              <a:ext cx="140521" cy="180997"/>
            </a:xfrm>
            <a:custGeom>
              <a:avLst/>
              <a:gdLst/>
              <a:ahLst/>
              <a:cxnLst/>
              <a:rect l="l" t="t" r="r" b="b"/>
              <a:pathLst>
                <a:path w="7957" h="10249" extrusionOk="0">
                  <a:moveTo>
                    <a:pt x="4537" y="1"/>
                  </a:moveTo>
                  <a:cubicBezTo>
                    <a:pt x="3979" y="1"/>
                    <a:pt x="3408" y="196"/>
                    <a:pt x="2936" y="652"/>
                  </a:cubicBezTo>
                  <a:cubicBezTo>
                    <a:pt x="801" y="2720"/>
                    <a:pt x="0" y="6757"/>
                    <a:pt x="1635" y="10092"/>
                  </a:cubicBezTo>
                  <a:cubicBezTo>
                    <a:pt x="1695" y="10197"/>
                    <a:pt x="1802" y="10249"/>
                    <a:pt x="1908" y="10249"/>
                  </a:cubicBezTo>
                  <a:cubicBezTo>
                    <a:pt x="2038" y="10249"/>
                    <a:pt x="2165" y="10172"/>
                    <a:pt x="2202" y="10026"/>
                  </a:cubicBezTo>
                  <a:cubicBezTo>
                    <a:pt x="2435" y="8758"/>
                    <a:pt x="3269" y="6256"/>
                    <a:pt x="6005" y="3754"/>
                  </a:cubicBezTo>
                  <a:cubicBezTo>
                    <a:pt x="7957" y="1955"/>
                    <a:pt x="6306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43;p30">
              <a:extLst>
                <a:ext uri="{FF2B5EF4-FFF2-40B4-BE49-F238E27FC236}">
                  <a16:creationId xmlns:a16="http://schemas.microsoft.com/office/drawing/2014/main" id="{F629CBEE-80C2-9552-CA61-52109F0A9D79}"/>
                </a:ext>
              </a:extLst>
            </p:cNvPr>
            <p:cNvSpPr/>
            <p:nvPr/>
          </p:nvSpPr>
          <p:spPr>
            <a:xfrm>
              <a:off x="4976403" y="2757608"/>
              <a:ext cx="87187" cy="150922"/>
            </a:xfrm>
            <a:custGeom>
              <a:avLst/>
              <a:gdLst/>
              <a:ahLst/>
              <a:cxnLst/>
              <a:rect l="l" t="t" r="r" b="b"/>
              <a:pathLst>
                <a:path w="4937" h="8546" extrusionOk="0">
                  <a:moveTo>
                    <a:pt x="4198" y="0"/>
                  </a:moveTo>
                  <a:cubicBezTo>
                    <a:pt x="3626" y="0"/>
                    <a:pt x="2502" y="1574"/>
                    <a:pt x="2502" y="1574"/>
                  </a:cubicBezTo>
                  <a:cubicBezTo>
                    <a:pt x="2502" y="1574"/>
                    <a:pt x="2470" y="338"/>
                    <a:pt x="2159" y="338"/>
                  </a:cubicBezTo>
                  <a:cubicBezTo>
                    <a:pt x="2151" y="338"/>
                    <a:pt x="2143" y="338"/>
                    <a:pt x="2135" y="340"/>
                  </a:cubicBezTo>
                  <a:cubicBezTo>
                    <a:pt x="1835" y="407"/>
                    <a:pt x="1468" y="3175"/>
                    <a:pt x="1468" y="3175"/>
                  </a:cubicBezTo>
                  <a:cubicBezTo>
                    <a:pt x="1468" y="3175"/>
                    <a:pt x="1388" y="2511"/>
                    <a:pt x="1110" y="2511"/>
                  </a:cubicBezTo>
                  <a:cubicBezTo>
                    <a:pt x="1076" y="2511"/>
                    <a:pt x="1040" y="2520"/>
                    <a:pt x="1001" y="2542"/>
                  </a:cubicBezTo>
                  <a:cubicBezTo>
                    <a:pt x="634" y="2742"/>
                    <a:pt x="0" y="6911"/>
                    <a:pt x="934" y="8546"/>
                  </a:cubicBezTo>
                  <a:cubicBezTo>
                    <a:pt x="967" y="8012"/>
                    <a:pt x="1101" y="7512"/>
                    <a:pt x="1334" y="7045"/>
                  </a:cubicBezTo>
                  <a:cubicBezTo>
                    <a:pt x="1749" y="6111"/>
                    <a:pt x="2366" y="5057"/>
                    <a:pt x="2165" y="5057"/>
                  </a:cubicBezTo>
                  <a:cubicBezTo>
                    <a:pt x="2108" y="5057"/>
                    <a:pt x="1983" y="5143"/>
                    <a:pt x="1768" y="5344"/>
                  </a:cubicBezTo>
                  <a:cubicBezTo>
                    <a:pt x="2368" y="4543"/>
                    <a:pt x="3069" y="3809"/>
                    <a:pt x="3836" y="3175"/>
                  </a:cubicBezTo>
                  <a:cubicBezTo>
                    <a:pt x="4280" y="2833"/>
                    <a:pt x="4198" y="2727"/>
                    <a:pt x="3926" y="2727"/>
                  </a:cubicBezTo>
                  <a:cubicBezTo>
                    <a:pt x="3483" y="2727"/>
                    <a:pt x="2535" y="3009"/>
                    <a:pt x="2535" y="3009"/>
                  </a:cubicBezTo>
                  <a:cubicBezTo>
                    <a:pt x="2535" y="3009"/>
                    <a:pt x="4937" y="440"/>
                    <a:pt x="4336" y="40"/>
                  </a:cubicBezTo>
                  <a:cubicBezTo>
                    <a:pt x="4295" y="13"/>
                    <a:pt x="4249" y="0"/>
                    <a:pt x="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44;p30">
              <a:extLst>
                <a:ext uri="{FF2B5EF4-FFF2-40B4-BE49-F238E27FC236}">
                  <a16:creationId xmlns:a16="http://schemas.microsoft.com/office/drawing/2014/main" id="{248DAA65-1F39-2060-0FE1-09EF7E87E304}"/>
                </a:ext>
              </a:extLst>
            </p:cNvPr>
            <p:cNvSpPr/>
            <p:nvPr/>
          </p:nvSpPr>
          <p:spPr>
            <a:xfrm>
              <a:off x="4977569" y="2789519"/>
              <a:ext cx="47152" cy="160247"/>
            </a:xfrm>
            <a:custGeom>
              <a:avLst/>
              <a:gdLst/>
              <a:ahLst/>
              <a:cxnLst/>
              <a:rect l="l" t="t" r="r" b="b"/>
              <a:pathLst>
                <a:path w="2670" h="9074" fill="none" extrusionOk="0">
                  <a:moveTo>
                    <a:pt x="2669" y="1"/>
                  </a:moveTo>
                  <a:cubicBezTo>
                    <a:pt x="2669" y="1"/>
                    <a:pt x="1" y="3270"/>
                    <a:pt x="1068" y="9074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45;p30">
              <a:extLst>
                <a:ext uri="{FF2B5EF4-FFF2-40B4-BE49-F238E27FC236}">
                  <a16:creationId xmlns:a16="http://schemas.microsoft.com/office/drawing/2014/main" id="{15A9DC16-BE1E-2D05-C09D-58A7F74A1738}"/>
                </a:ext>
              </a:extLst>
            </p:cNvPr>
            <p:cNvSpPr/>
            <p:nvPr/>
          </p:nvSpPr>
          <p:spPr>
            <a:xfrm>
              <a:off x="4852308" y="2792839"/>
              <a:ext cx="134710" cy="128388"/>
            </a:xfrm>
            <a:custGeom>
              <a:avLst/>
              <a:gdLst/>
              <a:ahLst/>
              <a:cxnLst/>
              <a:rect l="l" t="t" r="r" b="b"/>
              <a:pathLst>
                <a:path w="7628" h="7270" extrusionOk="0">
                  <a:moveTo>
                    <a:pt x="2990" y="1"/>
                  </a:moveTo>
                  <a:cubicBezTo>
                    <a:pt x="1282" y="1"/>
                    <a:pt x="0" y="2365"/>
                    <a:pt x="2257" y="3349"/>
                  </a:cubicBezTo>
                  <a:cubicBezTo>
                    <a:pt x="4992" y="4550"/>
                    <a:pt x="6260" y="6251"/>
                    <a:pt x="6794" y="7151"/>
                  </a:cubicBezTo>
                  <a:cubicBezTo>
                    <a:pt x="6834" y="7233"/>
                    <a:pt x="6908" y="7270"/>
                    <a:pt x="6983" y="7270"/>
                  </a:cubicBezTo>
                  <a:cubicBezTo>
                    <a:pt x="7093" y="7270"/>
                    <a:pt x="7207" y="7190"/>
                    <a:pt x="7227" y="7051"/>
                  </a:cubicBezTo>
                  <a:cubicBezTo>
                    <a:pt x="7627" y="4083"/>
                    <a:pt x="5960" y="1214"/>
                    <a:pt x="3791" y="180"/>
                  </a:cubicBezTo>
                  <a:cubicBezTo>
                    <a:pt x="3522" y="56"/>
                    <a:pt x="3251" y="1"/>
                    <a:pt x="2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46;p30">
              <a:extLst>
                <a:ext uri="{FF2B5EF4-FFF2-40B4-BE49-F238E27FC236}">
                  <a16:creationId xmlns:a16="http://schemas.microsoft.com/office/drawing/2014/main" id="{E6CB0907-9083-AC9A-C162-BE0137D9677F}"/>
                </a:ext>
              </a:extLst>
            </p:cNvPr>
            <p:cNvSpPr/>
            <p:nvPr/>
          </p:nvSpPr>
          <p:spPr>
            <a:xfrm>
              <a:off x="4888034" y="2806013"/>
              <a:ext cx="91920" cy="106066"/>
            </a:xfrm>
            <a:custGeom>
              <a:avLst/>
              <a:gdLst/>
              <a:ahLst/>
              <a:cxnLst/>
              <a:rect l="l" t="t" r="r" b="b"/>
              <a:pathLst>
                <a:path w="5205" h="6006" extrusionOk="0">
                  <a:moveTo>
                    <a:pt x="2109" y="0"/>
                  </a:moveTo>
                  <a:cubicBezTo>
                    <a:pt x="2106" y="0"/>
                    <a:pt x="2104" y="1"/>
                    <a:pt x="2102" y="1"/>
                  </a:cubicBezTo>
                  <a:cubicBezTo>
                    <a:pt x="1835" y="34"/>
                    <a:pt x="2102" y="1035"/>
                    <a:pt x="2102" y="1035"/>
                  </a:cubicBezTo>
                  <a:cubicBezTo>
                    <a:pt x="2102" y="1035"/>
                    <a:pt x="1048" y="226"/>
                    <a:pt x="558" y="226"/>
                  </a:cubicBezTo>
                  <a:cubicBezTo>
                    <a:pt x="476" y="226"/>
                    <a:pt x="410" y="249"/>
                    <a:pt x="367" y="301"/>
                  </a:cubicBezTo>
                  <a:cubicBezTo>
                    <a:pt x="0" y="735"/>
                    <a:pt x="2402" y="2169"/>
                    <a:pt x="2402" y="2169"/>
                  </a:cubicBezTo>
                  <a:cubicBezTo>
                    <a:pt x="2402" y="2169"/>
                    <a:pt x="367" y="2169"/>
                    <a:pt x="1435" y="2569"/>
                  </a:cubicBezTo>
                  <a:cubicBezTo>
                    <a:pt x="2169" y="2903"/>
                    <a:pt x="2869" y="3303"/>
                    <a:pt x="3503" y="3770"/>
                  </a:cubicBezTo>
                  <a:cubicBezTo>
                    <a:pt x="3316" y="3670"/>
                    <a:pt x="3205" y="3626"/>
                    <a:pt x="3153" y="3626"/>
                  </a:cubicBezTo>
                  <a:cubicBezTo>
                    <a:pt x="2946" y="3626"/>
                    <a:pt x="3677" y="4324"/>
                    <a:pt x="4237" y="4938"/>
                  </a:cubicBezTo>
                  <a:cubicBezTo>
                    <a:pt x="4504" y="5271"/>
                    <a:pt x="4737" y="5605"/>
                    <a:pt x="4871" y="6005"/>
                  </a:cubicBezTo>
                  <a:cubicBezTo>
                    <a:pt x="5204" y="4537"/>
                    <a:pt x="3803" y="1502"/>
                    <a:pt x="3470" y="1435"/>
                  </a:cubicBezTo>
                  <a:cubicBezTo>
                    <a:pt x="3455" y="1432"/>
                    <a:pt x="3441" y="1430"/>
                    <a:pt x="3428" y="1430"/>
                  </a:cubicBezTo>
                  <a:cubicBezTo>
                    <a:pt x="3179" y="1430"/>
                    <a:pt x="3269" y="2002"/>
                    <a:pt x="3269" y="2002"/>
                  </a:cubicBezTo>
                  <a:cubicBezTo>
                    <a:pt x="3269" y="2002"/>
                    <a:pt x="2383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47;p30">
              <a:extLst>
                <a:ext uri="{FF2B5EF4-FFF2-40B4-BE49-F238E27FC236}">
                  <a16:creationId xmlns:a16="http://schemas.microsoft.com/office/drawing/2014/main" id="{99E57DC8-E476-ADA6-705C-7ED4D96D3784}"/>
                </a:ext>
              </a:extLst>
            </p:cNvPr>
            <p:cNvSpPr/>
            <p:nvPr/>
          </p:nvSpPr>
          <p:spPr>
            <a:xfrm>
              <a:off x="4931035" y="2837836"/>
              <a:ext cx="54799" cy="112530"/>
            </a:xfrm>
            <a:custGeom>
              <a:avLst/>
              <a:gdLst/>
              <a:ahLst/>
              <a:cxnLst/>
              <a:rect l="l" t="t" r="r" b="b"/>
              <a:pathLst>
                <a:path w="3103" h="6372" fill="none" extrusionOk="0">
                  <a:moveTo>
                    <a:pt x="1" y="0"/>
                  </a:moveTo>
                  <a:cubicBezTo>
                    <a:pt x="1" y="0"/>
                    <a:pt x="2402" y="1668"/>
                    <a:pt x="3103" y="6371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48;p30">
              <a:extLst>
                <a:ext uri="{FF2B5EF4-FFF2-40B4-BE49-F238E27FC236}">
                  <a16:creationId xmlns:a16="http://schemas.microsoft.com/office/drawing/2014/main" id="{873585AD-7875-CDA0-94EC-50D742A8DF89}"/>
                </a:ext>
              </a:extLst>
            </p:cNvPr>
            <p:cNvSpPr/>
            <p:nvPr/>
          </p:nvSpPr>
          <p:spPr>
            <a:xfrm>
              <a:off x="3447745" y="3011395"/>
              <a:ext cx="152582" cy="178136"/>
            </a:xfrm>
            <a:custGeom>
              <a:avLst/>
              <a:gdLst/>
              <a:ahLst/>
              <a:cxnLst/>
              <a:rect l="l" t="t" r="r" b="b"/>
              <a:pathLst>
                <a:path w="8640" h="10087" extrusionOk="0">
                  <a:moveTo>
                    <a:pt x="4553" y="0"/>
                  </a:moveTo>
                  <a:cubicBezTo>
                    <a:pt x="3197" y="0"/>
                    <a:pt x="1855" y="436"/>
                    <a:pt x="734" y="1247"/>
                  </a:cubicBezTo>
                  <a:cubicBezTo>
                    <a:pt x="0" y="4416"/>
                    <a:pt x="934" y="7785"/>
                    <a:pt x="3236" y="10086"/>
                  </a:cubicBezTo>
                  <a:cubicBezTo>
                    <a:pt x="5404" y="8185"/>
                    <a:pt x="8340" y="6084"/>
                    <a:pt x="8573" y="3248"/>
                  </a:cubicBezTo>
                  <a:cubicBezTo>
                    <a:pt x="8640" y="2614"/>
                    <a:pt x="8573" y="1780"/>
                    <a:pt x="8640" y="1147"/>
                  </a:cubicBezTo>
                  <a:cubicBezTo>
                    <a:pt x="8406" y="913"/>
                    <a:pt x="8139" y="746"/>
                    <a:pt x="7873" y="613"/>
                  </a:cubicBezTo>
                  <a:cubicBezTo>
                    <a:pt x="7305" y="446"/>
                    <a:pt x="6738" y="313"/>
                    <a:pt x="6171" y="213"/>
                  </a:cubicBezTo>
                  <a:cubicBezTo>
                    <a:pt x="5638" y="70"/>
                    <a:pt x="5095" y="0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49;p30">
              <a:extLst>
                <a:ext uri="{FF2B5EF4-FFF2-40B4-BE49-F238E27FC236}">
                  <a16:creationId xmlns:a16="http://schemas.microsoft.com/office/drawing/2014/main" id="{414F1DC8-D1A3-83DE-2A42-FE267E102130}"/>
                </a:ext>
              </a:extLst>
            </p:cNvPr>
            <p:cNvSpPr/>
            <p:nvPr/>
          </p:nvSpPr>
          <p:spPr>
            <a:xfrm>
              <a:off x="3711651" y="2982151"/>
              <a:ext cx="600" cy="618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4" y="1"/>
                  </a:moveTo>
                  <a:cubicBezTo>
                    <a:pt x="0" y="1"/>
                    <a:pt x="0" y="1"/>
                    <a:pt x="34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999999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50;p30">
              <a:extLst>
                <a:ext uri="{FF2B5EF4-FFF2-40B4-BE49-F238E27FC236}">
                  <a16:creationId xmlns:a16="http://schemas.microsoft.com/office/drawing/2014/main" id="{96D3969F-6AE7-471E-CCC2-7DEE66B8678B}"/>
                </a:ext>
              </a:extLst>
            </p:cNvPr>
            <p:cNvSpPr/>
            <p:nvPr/>
          </p:nvSpPr>
          <p:spPr>
            <a:xfrm>
              <a:off x="3733443" y="3159472"/>
              <a:ext cx="21227" cy="7082"/>
            </a:xfrm>
            <a:custGeom>
              <a:avLst/>
              <a:gdLst/>
              <a:ahLst/>
              <a:cxnLst/>
              <a:rect l="l" t="t" r="r" b="b"/>
              <a:pathLst>
                <a:path w="1202" h="401" fill="none" extrusionOk="0">
                  <a:moveTo>
                    <a:pt x="0" y="0"/>
                  </a:moveTo>
                  <a:cubicBezTo>
                    <a:pt x="367" y="267"/>
                    <a:pt x="768" y="400"/>
                    <a:pt x="1201" y="4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51;p30">
              <a:extLst>
                <a:ext uri="{FF2B5EF4-FFF2-40B4-BE49-F238E27FC236}">
                  <a16:creationId xmlns:a16="http://schemas.microsoft.com/office/drawing/2014/main" id="{E354B7FB-276D-2C7D-4CFA-01AF1D2FB805}"/>
                </a:ext>
              </a:extLst>
            </p:cNvPr>
            <p:cNvSpPr/>
            <p:nvPr/>
          </p:nvSpPr>
          <p:spPr>
            <a:xfrm>
              <a:off x="3609154" y="3197051"/>
              <a:ext cx="116062" cy="157792"/>
            </a:xfrm>
            <a:custGeom>
              <a:avLst/>
              <a:gdLst/>
              <a:ahLst/>
              <a:cxnLst/>
              <a:rect l="l" t="t" r="r" b="b"/>
              <a:pathLst>
                <a:path w="6572" h="8935" extrusionOk="0">
                  <a:moveTo>
                    <a:pt x="4688" y="1"/>
                  </a:moveTo>
                  <a:cubicBezTo>
                    <a:pt x="4379" y="1"/>
                    <a:pt x="4067" y="163"/>
                    <a:pt x="3903" y="507"/>
                  </a:cubicBezTo>
                  <a:lnTo>
                    <a:pt x="3903" y="541"/>
                  </a:lnTo>
                  <a:cubicBezTo>
                    <a:pt x="3845" y="686"/>
                    <a:pt x="3686" y="781"/>
                    <a:pt x="3513" y="781"/>
                  </a:cubicBezTo>
                  <a:cubicBezTo>
                    <a:pt x="3488" y="781"/>
                    <a:pt x="3462" y="779"/>
                    <a:pt x="3436" y="774"/>
                  </a:cubicBezTo>
                  <a:cubicBezTo>
                    <a:pt x="3386" y="755"/>
                    <a:pt x="3332" y="747"/>
                    <a:pt x="3276" y="747"/>
                  </a:cubicBezTo>
                  <a:cubicBezTo>
                    <a:pt x="2834" y="747"/>
                    <a:pt x="2212" y="1264"/>
                    <a:pt x="2035" y="1441"/>
                  </a:cubicBezTo>
                  <a:cubicBezTo>
                    <a:pt x="2002" y="1475"/>
                    <a:pt x="1968" y="1508"/>
                    <a:pt x="1935" y="1541"/>
                  </a:cubicBezTo>
                  <a:cubicBezTo>
                    <a:pt x="1701" y="2042"/>
                    <a:pt x="0" y="5711"/>
                    <a:pt x="3036" y="8847"/>
                  </a:cubicBezTo>
                  <a:cubicBezTo>
                    <a:pt x="3096" y="8907"/>
                    <a:pt x="3166" y="8934"/>
                    <a:pt x="3246" y="8934"/>
                  </a:cubicBezTo>
                  <a:cubicBezTo>
                    <a:pt x="4012" y="8934"/>
                    <a:pt x="5607" y="6392"/>
                    <a:pt x="6271" y="5244"/>
                  </a:cubicBezTo>
                  <a:cubicBezTo>
                    <a:pt x="6505" y="4844"/>
                    <a:pt x="6571" y="4343"/>
                    <a:pt x="6405" y="3876"/>
                  </a:cubicBezTo>
                  <a:cubicBezTo>
                    <a:pt x="6038" y="2842"/>
                    <a:pt x="5771" y="1775"/>
                    <a:pt x="5537" y="708"/>
                  </a:cubicBezTo>
                  <a:cubicBezTo>
                    <a:pt x="5445" y="247"/>
                    <a:pt x="5069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52;p30">
              <a:extLst>
                <a:ext uri="{FF2B5EF4-FFF2-40B4-BE49-F238E27FC236}">
                  <a16:creationId xmlns:a16="http://schemas.microsoft.com/office/drawing/2014/main" id="{E0594081-2295-66BE-89BD-9909B562E726}"/>
                </a:ext>
              </a:extLst>
            </p:cNvPr>
            <p:cNvSpPr/>
            <p:nvPr/>
          </p:nvSpPr>
          <p:spPr>
            <a:xfrm>
              <a:off x="3589111" y="3799794"/>
              <a:ext cx="255099" cy="558480"/>
            </a:xfrm>
            <a:custGeom>
              <a:avLst/>
              <a:gdLst/>
              <a:ahLst/>
              <a:cxnLst/>
              <a:rect l="l" t="t" r="r" b="b"/>
              <a:pathLst>
                <a:path w="14445" h="31624" extrusionOk="0">
                  <a:moveTo>
                    <a:pt x="6772" y="0"/>
                  </a:moveTo>
                  <a:lnTo>
                    <a:pt x="1" y="2536"/>
                  </a:lnTo>
                  <a:cubicBezTo>
                    <a:pt x="1702" y="5838"/>
                    <a:pt x="4504" y="10608"/>
                    <a:pt x="4504" y="10608"/>
                  </a:cubicBezTo>
                  <a:cubicBezTo>
                    <a:pt x="5572" y="19514"/>
                    <a:pt x="11309" y="31623"/>
                    <a:pt x="11309" y="31623"/>
                  </a:cubicBezTo>
                  <a:lnTo>
                    <a:pt x="14445" y="30789"/>
                  </a:lnTo>
                  <a:cubicBezTo>
                    <a:pt x="14445" y="30789"/>
                    <a:pt x="10542" y="13844"/>
                    <a:pt x="9208" y="8540"/>
                  </a:cubicBezTo>
                  <a:cubicBezTo>
                    <a:pt x="9107" y="8173"/>
                    <a:pt x="9007" y="7839"/>
                    <a:pt x="8874" y="7539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53;p30">
              <a:extLst>
                <a:ext uri="{FF2B5EF4-FFF2-40B4-BE49-F238E27FC236}">
                  <a16:creationId xmlns:a16="http://schemas.microsoft.com/office/drawing/2014/main" id="{8B0E302C-C1A0-B7B6-A6D9-E8C6BBC53610}"/>
                </a:ext>
              </a:extLst>
            </p:cNvPr>
            <p:cNvSpPr/>
            <p:nvPr/>
          </p:nvSpPr>
          <p:spPr>
            <a:xfrm>
              <a:off x="3709885" y="3971216"/>
              <a:ext cx="28291" cy="21810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0" y="0"/>
                  </a:moveTo>
                  <a:cubicBezTo>
                    <a:pt x="0" y="0"/>
                    <a:pt x="200" y="901"/>
                    <a:pt x="1601" y="12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54;p30">
              <a:extLst>
                <a:ext uri="{FF2B5EF4-FFF2-40B4-BE49-F238E27FC236}">
                  <a16:creationId xmlns:a16="http://schemas.microsoft.com/office/drawing/2014/main" id="{DEC92D7C-F4CD-EEE8-7039-0BC6D480C392}"/>
                </a:ext>
              </a:extLst>
            </p:cNvPr>
            <p:cNvSpPr/>
            <p:nvPr/>
          </p:nvSpPr>
          <p:spPr>
            <a:xfrm>
              <a:off x="3501942" y="3658411"/>
              <a:ext cx="232706" cy="255681"/>
            </a:xfrm>
            <a:custGeom>
              <a:avLst/>
              <a:gdLst/>
              <a:ahLst/>
              <a:cxnLst/>
              <a:rect l="l" t="t" r="r" b="b"/>
              <a:pathLst>
                <a:path w="13177" h="14478" extrusionOk="0">
                  <a:moveTo>
                    <a:pt x="0" y="1"/>
                  </a:moveTo>
                  <a:cubicBezTo>
                    <a:pt x="300" y="1869"/>
                    <a:pt x="867" y="3670"/>
                    <a:pt x="1701" y="5371"/>
                  </a:cubicBezTo>
                  <a:cubicBezTo>
                    <a:pt x="3069" y="7940"/>
                    <a:pt x="6972" y="14478"/>
                    <a:pt x="6972" y="14478"/>
                  </a:cubicBezTo>
                  <a:cubicBezTo>
                    <a:pt x="8627" y="12990"/>
                    <a:pt x="10652" y="12713"/>
                    <a:pt x="11928" y="12713"/>
                  </a:cubicBezTo>
                  <a:cubicBezTo>
                    <a:pt x="12683" y="12713"/>
                    <a:pt x="13176" y="12810"/>
                    <a:pt x="13176" y="12810"/>
                  </a:cubicBezTo>
                  <a:cubicBezTo>
                    <a:pt x="12242" y="8507"/>
                    <a:pt x="8673" y="368"/>
                    <a:pt x="8673" y="3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55;p30">
              <a:extLst>
                <a:ext uri="{FF2B5EF4-FFF2-40B4-BE49-F238E27FC236}">
                  <a16:creationId xmlns:a16="http://schemas.microsoft.com/office/drawing/2014/main" id="{70ECA896-7CE9-2F5A-5947-571C8E26A5E4}"/>
                </a:ext>
              </a:extLst>
            </p:cNvPr>
            <p:cNvSpPr/>
            <p:nvPr/>
          </p:nvSpPr>
          <p:spPr>
            <a:xfrm>
              <a:off x="3421238" y="3732051"/>
              <a:ext cx="150816" cy="638003"/>
            </a:xfrm>
            <a:custGeom>
              <a:avLst/>
              <a:gdLst/>
              <a:ahLst/>
              <a:cxnLst/>
              <a:rect l="l" t="t" r="r" b="b"/>
              <a:pathLst>
                <a:path w="8540" h="36127" extrusionOk="0">
                  <a:moveTo>
                    <a:pt x="0" y="0"/>
                  </a:moveTo>
                  <a:lnTo>
                    <a:pt x="0" y="0"/>
                  </a:lnTo>
                  <a:cubicBezTo>
                    <a:pt x="467" y="6638"/>
                    <a:pt x="3469" y="15812"/>
                    <a:pt x="3469" y="15812"/>
                  </a:cubicBezTo>
                  <a:cubicBezTo>
                    <a:pt x="2335" y="21616"/>
                    <a:pt x="3469" y="36126"/>
                    <a:pt x="3469" y="36126"/>
                  </a:cubicBezTo>
                  <a:lnTo>
                    <a:pt x="6972" y="36026"/>
                  </a:lnTo>
                  <a:cubicBezTo>
                    <a:pt x="6972" y="36026"/>
                    <a:pt x="7706" y="25852"/>
                    <a:pt x="8373" y="16379"/>
                  </a:cubicBezTo>
                  <a:cubicBezTo>
                    <a:pt x="8540" y="14211"/>
                    <a:pt x="7839" y="6305"/>
                    <a:pt x="7839" y="6305"/>
                  </a:cubicBezTo>
                  <a:lnTo>
                    <a:pt x="6605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56;p30">
              <a:extLst>
                <a:ext uri="{FF2B5EF4-FFF2-40B4-BE49-F238E27FC236}">
                  <a16:creationId xmlns:a16="http://schemas.microsoft.com/office/drawing/2014/main" id="{0B12E87D-A9C8-C765-DE1F-128DC31E2A1B}"/>
                </a:ext>
              </a:extLst>
            </p:cNvPr>
            <p:cNvSpPr/>
            <p:nvPr/>
          </p:nvSpPr>
          <p:spPr>
            <a:xfrm>
              <a:off x="3526083" y="4007737"/>
              <a:ext cx="24759" cy="34190"/>
            </a:xfrm>
            <a:custGeom>
              <a:avLst/>
              <a:gdLst/>
              <a:ahLst/>
              <a:cxnLst/>
              <a:rect l="l" t="t" r="r" b="b"/>
              <a:pathLst>
                <a:path w="1402" h="1936" fill="none" extrusionOk="0">
                  <a:moveTo>
                    <a:pt x="1" y="1"/>
                  </a:moveTo>
                  <a:cubicBezTo>
                    <a:pt x="1" y="1"/>
                    <a:pt x="334" y="1935"/>
                    <a:pt x="1402" y="14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57;p30">
              <a:extLst>
                <a:ext uri="{FF2B5EF4-FFF2-40B4-BE49-F238E27FC236}">
                  <a16:creationId xmlns:a16="http://schemas.microsoft.com/office/drawing/2014/main" id="{73E15C5A-1DB0-7300-2FA8-2337679E24FF}"/>
                </a:ext>
              </a:extLst>
            </p:cNvPr>
            <p:cNvSpPr/>
            <p:nvPr/>
          </p:nvSpPr>
          <p:spPr>
            <a:xfrm>
              <a:off x="3387066" y="3654296"/>
              <a:ext cx="196185" cy="278057"/>
            </a:xfrm>
            <a:custGeom>
              <a:avLst/>
              <a:gdLst/>
              <a:ahLst/>
              <a:cxnLst/>
              <a:rect l="l" t="t" r="r" b="b"/>
              <a:pathLst>
                <a:path w="11109" h="15745" extrusionOk="0">
                  <a:moveTo>
                    <a:pt x="1401" y="0"/>
                  </a:moveTo>
                  <a:cubicBezTo>
                    <a:pt x="0" y="4904"/>
                    <a:pt x="3870" y="15745"/>
                    <a:pt x="3870" y="15745"/>
                  </a:cubicBezTo>
                  <a:cubicBezTo>
                    <a:pt x="5242" y="14440"/>
                    <a:pt x="7601" y="14228"/>
                    <a:pt x="8991" y="14228"/>
                  </a:cubicBezTo>
                  <a:cubicBezTo>
                    <a:pt x="9662" y="14228"/>
                    <a:pt x="10108" y="14277"/>
                    <a:pt x="10108" y="14277"/>
                  </a:cubicBezTo>
                  <a:cubicBezTo>
                    <a:pt x="10174" y="10174"/>
                    <a:pt x="9441" y="8106"/>
                    <a:pt x="9441" y="8106"/>
                  </a:cubicBezTo>
                  <a:cubicBezTo>
                    <a:pt x="11108" y="4403"/>
                    <a:pt x="9240" y="0"/>
                    <a:pt x="924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58;p30">
              <a:extLst>
                <a:ext uri="{FF2B5EF4-FFF2-40B4-BE49-F238E27FC236}">
                  <a16:creationId xmlns:a16="http://schemas.microsoft.com/office/drawing/2014/main" id="{21640041-F071-0109-52A4-2F5274452361}"/>
                </a:ext>
              </a:extLst>
            </p:cNvPr>
            <p:cNvSpPr/>
            <p:nvPr/>
          </p:nvSpPr>
          <p:spPr>
            <a:xfrm>
              <a:off x="3553773" y="3703778"/>
              <a:ext cx="24177" cy="93686"/>
            </a:xfrm>
            <a:custGeom>
              <a:avLst/>
              <a:gdLst/>
              <a:ahLst/>
              <a:cxnLst/>
              <a:rect l="l" t="t" r="r" b="b"/>
              <a:pathLst>
                <a:path w="1369" h="5305" fill="none" extrusionOk="0">
                  <a:moveTo>
                    <a:pt x="534" y="0"/>
                  </a:moveTo>
                  <a:cubicBezTo>
                    <a:pt x="534" y="0"/>
                    <a:pt x="1368" y="4704"/>
                    <a:pt x="1" y="5304"/>
                  </a:cubicBezTo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59;p30">
              <a:extLst>
                <a:ext uri="{FF2B5EF4-FFF2-40B4-BE49-F238E27FC236}">
                  <a16:creationId xmlns:a16="http://schemas.microsoft.com/office/drawing/2014/main" id="{57770707-B139-CAAD-6801-81169D8BD59B}"/>
                </a:ext>
              </a:extLst>
            </p:cNvPr>
            <p:cNvSpPr/>
            <p:nvPr/>
          </p:nvSpPr>
          <p:spPr>
            <a:xfrm>
              <a:off x="3317557" y="3219674"/>
              <a:ext cx="365845" cy="452184"/>
            </a:xfrm>
            <a:custGeom>
              <a:avLst/>
              <a:gdLst/>
              <a:ahLst/>
              <a:cxnLst/>
              <a:rect l="l" t="t" r="r" b="b"/>
              <a:pathLst>
                <a:path w="20716" h="25605" extrusionOk="0">
                  <a:moveTo>
                    <a:pt x="15731" y="0"/>
                  </a:moveTo>
                  <a:cubicBezTo>
                    <a:pt x="14353" y="0"/>
                    <a:pt x="13304" y="151"/>
                    <a:pt x="11942" y="194"/>
                  </a:cubicBezTo>
                  <a:cubicBezTo>
                    <a:pt x="9374" y="260"/>
                    <a:pt x="6872" y="727"/>
                    <a:pt x="4504" y="1628"/>
                  </a:cubicBezTo>
                  <a:cubicBezTo>
                    <a:pt x="3803" y="1661"/>
                    <a:pt x="3136" y="1895"/>
                    <a:pt x="2602" y="2329"/>
                  </a:cubicBezTo>
                  <a:cubicBezTo>
                    <a:pt x="2035" y="2829"/>
                    <a:pt x="1568" y="3463"/>
                    <a:pt x="1335" y="4197"/>
                  </a:cubicBezTo>
                  <a:cubicBezTo>
                    <a:pt x="968" y="5231"/>
                    <a:pt x="0" y="10668"/>
                    <a:pt x="901" y="10735"/>
                  </a:cubicBezTo>
                  <a:cubicBezTo>
                    <a:pt x="1640" y="10967"/>
                    <a:pt x="2407" y="11079"/>
                    <a:pt x="3174" y="11079"/>
                  </a:cubicBezTo>
                  <a:cubicBezTo>
                    <a:pt x="3619" y="11079"/>
                    <a:pt x="4063" y="11042"/>
                    <a:pt x="4504" y="10968"/>
                  </a:cubicBezTo>
                  <a:cubicBezTo>
                    <a:pt x="4537" y="13670"/>
                    <a:pt x="4704" y="16405"/>
                    <a:pt x="5004" y="19107"/>
                  </a:cubicBezTo>
                  <a:cubicBezTo>
                    <a:pt x="5237" y="20775"/>
                    <a:pt x="4670" y="24444"/>
                    <a:pt x="4670" y="24444"/>
                  </a:cubicBezTo>
                  <a:cubicBezTo>
                    <a:pt x="6213" y="25332"/>
                    <a:pt x="8822" y="25604"/>
                    <a:pt x="11445" y="25604"/>
                  </a:cubicBezTo>
                  <a:cubicBezTo>
                    <a:pt x="15628" y="25604"/>
                    <a:pt x="19848" y="24911"/>
                    <a:pt x="19848" y="24911"/>
                  </a:cubicBezTo>
                  <a:cubicBezTo>
                    <a:pt x="19848" y="24911"/>
                    <a:pt x="19114" y="21075"/>
                    <a:pt x="19281" y="19374"/>
                  </a:cubicBezTo>
                  <a:cubicBezTo>
                    <a:pt x="20715" y="2195"/>
                    <a:pt x="18514" y="194"/>
                    <a:pt x="18514" y="194"/>
                  </a:cubicBezTo>
                  <a:cubicBezTo>
                    <a:pt x="17402" y="49"/>
                    <a:pt x="16514" y="0"/>
                    <a:pt x="157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60;p30">
              <a:extLst>
                <a:ext uri="{FF2B5EF4-FFF2-40B4-BE49-F238E27FC236}">
                  <a16:creationId xmlns:a16="http://schemas.microsoft.com/office/drawing/2014/main" id="{DD1015FC-D226-C0C5-DACC-D7665F0EA8E6}"/>
                </a:ext>
              </a:extLst>
            </p:cNvPr>
            <p:cNvSpPr/>
            <p:nvPr/>
          </p:nvSpPr>
          <p:spPr>
            <a:xfrm>
              <a:off x="3481899" y="3588319"/>
              <a:ext cx="28309" cy="7082"/>
            </a:xfrm>
            <a:custGeom>
              <a:avLst/>
              <a:gdLst/>
              <a:ahLst/>
              <a:cxnLst/>
              <a:rect l="l" t="t" r="r" b="b"/>
              <a:pathLst>
                <a:path w="1603" h="401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80"/>
                    <a:pt x="188" y="97"/>
                    <a:pt x="379" y="97"/>
                  </a:cubicBezTo>
                  <a:cubicBezTo>
                    <a:pt x="382" y="97"/>
                    <a:pt x="385" y="97"/>
                    <a:pt x="389" y="97"/>
                  </a:cubicBezTo>
                  <a:lnTo>
                    <a:pt x="389" y="97"/>
                  </a:lnTo>
                  <a:lnTo>
                    <a:pt x="1602" y="401"/>
                  </a:lnTo>
                  <a:cubicBezTo>
                    <a:pt x="1539" y="131"/>
                    <a:pt x="1204" y="87"/>
                    <a:pt x="855" y="87"/>
                  </a:cubicBezTo>
                  <a:cubicBezTo>
                    <a:pt x="694" y="87"/>
                    <a:pt x="530" y="97"/>
                    <a:pt x="389" y="97"/>
                  </a:cubicBezTo>
                  <a:lnTo>
                    <a:pt x="389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61;p30">
              <a:extLst>
                <a:ext uri="{FF2B5EF4-FFF2-40B4-BE49-F238E27FC236}">
                  <a16:creationId xmlns:a16="http://schemas.microsoft.com/office/drawing/2014/main" id="{BAB3B6E4-5F3A-DBFA-D5B1-DB45B1EC5CDF}"/>
                </a:ext>
              </a:extLst>
            </p:cNvPr>
            <p:cNvSpPr/>
            <p:nvPr/>
          </p:nvSpPr>
          <p:spPr>
            <a:xfrm>
              <a:off x="3481899" y="3585370"/>
              <a:ext cx="28309" cy="10031"/>
            </a:xfrm>
            <a:custGeom>
              <a:avLst/>
              <a:gdLst/>
              <a:ahLst/>
              <a:cxnLst/>
              <a:rect l="l" t="t" r="r" b="b"/>
              <a:pathLst>
                <a:path w="1603" h="568" fill="none" extrusionOk="0">
                  <a:moveTo>
                    <a:pt x="1602" y="568"/>
                  </a:moveTo>
                  <a:cubicBezTo>
                    <a:pt x="1469" y="0"/>
                    <a:pt x="134" y="434"/>
                    <a:pt x="1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62;p30">
              <a:extLst>
                <a:ext uri="{FF2B5EF4-FFF2-40B4-BE49-F238E27FC236}">
                  <a16:creationId xmlns:a16="http://schemas.microsoft.com/office/drawing/2014/main" id="{0DBBF0E2-6070-30ED-FA53-8506F4E2DDD5}"/>
                </a:ext>
              </a:extLst>
            </p:cNvPr>
            <p:cNvSpPr/>
            <p:nvPr/>
          </p:nvSpPr>
          <p:spPr>
            <a:xfrm>
              <a:off x="3424769" y="3574774"/>
              <a:ext cx="10614" cy="4715"/>
            </a:xfrm>
            <a:custGeom>
              <a:avLst/>
              <a:gdLst/>
              <a:ahLst/>
              <a:cxnLst/>
              <a:rect l="l" t="t" r="r" b="b"/>
              <a:pathLst>
                <a:path w="601" h="267" fill="none" extrusionOk="0">
                  <a:moveTo>
                    <a:pt x="601" y="267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63;p30">
              <a:extLst>
                <a:ext uri="{FF2B5EF4-FFF2-40B4-BE49-F238E27FC236}">
                  <a16:creationId xmlns:a16="http://schemas.microsoft.com/office/drawing/2014/main" id="{F9091A3B-8B7D-344B-83D2-01F00704D7F2}"/>
                </a:ext>
              </a:extLst>
            </p:cNvPr>
            <p:cNvSpPr/>
            <p:nvPr/>
          </p:nvSpPr>
          <p:spPr>
            <a:xfrm>
              <a:off x="3449511" y="3581238"/>
              <a:ext cx="183805" cy="68362"/>
            </a:xfrm>
            <a:custGeom>
              <a:avLst/>
              <a:gdLst/>
              <a:ahLst/>
              <a:cxnLst/>
              <a:rect l="l" t="t" r="r" b="b"/>
              <a:pathLst>
                <a:path w="10408" h="3871" fill="none" extrusionOk="0">
                  <a:moveTo>
                    <a:pt x="10408" y="1"/>
                  </a:moveTo>
                  <a:cubicBezTo>
                    <a:pt x="10408" y="1"/>
                    <a:pt x="8940" y="3870"/>
                    <a:pt x="0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64;p30">
              <a:extLst>
                <a:ext uri="{FF2B5EF4-FFF2-40B4-BE49-F238E27FC236}">
                  <a16:creationId xmlns:a16="http://schemas.microsoft.com/office/drawing/2014/main" id="{2682EC85-320E-D24C-E373-7EE7C3465957}"/>
                </a:ext>
              </a:extLst>
            </p:cNvPr>
            <p:cNvSpPr/>
            <p:nvPr/>
          </p:nvSpPr>
          <p:spPr>
            <a:xfrm>
              <a:off x="3463056" y="3166536"/>
              <a:ext cx="126075" cy="102711"/>
            </a:xfrm>
            <a:custGeom>
              <a:avLst/>
              <a:gdLst/>
              <a:ahLst/>
              <a:cxnLst/>
              <a:rect l="l" t="t" r="r" b="b"/>
              <a:pathLst>
                <a:path w="7139" h="5816" extrusionOk="0">
                  <a:moveTo>
                    <a:pt x="2636" y="0"/>
                  </a:moveTo>
                  <a:cubicBezTo>
                    <a:pt x="2636" y="0"/>
                    <a:pt x="2269" y="2636"/>
                    <a:pt x="1768" y="3336"/>
                  </a:cubicBezTo>
                  <a:cubicBezTo>
                    <a:pt x="1468" y="3770"/>
                    <a:pt x="1" y="4237"/>
                    <a:pt x="1" y="4237"/>
                  </a:cubicBezTo>
                  <a:cubicBezTo>
                    <a:pt x="1" y="4237"/>
                    <a:pt x="1185" y="5816"/>
                    <a:pt x="3872" y="5816"/>
                  </a:cubicBezTo>
                  <a:cubicBezTo>
                    <a:pt x="4001" y="5816"/>
                    <a:pt x="4134" y="5812"/>
                    <a:pt x="4270" y="5805"/>
                  </a:cubicBezTo>
                  <a:cubicBezTo>
                    <a:pt x="7139" y="5638"/>
                    <a:pt x="6805" y="3903"/>
                    <a:pt x="6805" y="3903"/>
                  </a:cubicBezTo>
                  <a:lnTo>
                    <a:pt x="6805" y="3903"/>
                  </a:lnTo>
                  <a:cubicBezTo>
                    <a:pt x="6805" y="3903"/>
                    <a:pt x="6751" y="3908"/>
                    <a:pt x="6666" y="3908"/>
                  </a:cubicBezTo>
                  <a:cubicBezTo>
                    <a:pt x="6434" y="3908"/>
                    <a:pt x="5976" y="3872"/>
                    <a:pt x="5805" y="3603"/>
                  </a:cubicBezTo>
                  <a:cubicBezTo>
                    <a:pt x="5571" y="3269"/>
                    <a:pt x="5805" y="1902"/>
                    <a:pt x="5805" y="19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565;p30">
              <a:extLst>
                <a:ext uri="{FF2B5EF4-FFF2-40B4-BE49-F238E27FC236}">
                  <a16:creationId xmlns:a16="http://schemas.microsoft.com/office/drawing/2014/main" id="{833C21EA-08BD-72F2-5BFE-8EA4FC649FA0}"/>
                </a:ext>
              </a:extLst>
            </p:cNvPr>
            <p:cNvSpPr/>
            <p:nvPr/>
          </p:nvSpPr>
          <p:spPr>
            <a:xfrm>
              <a:off x="3463056" y="3166536"/>
              <a:ext cx="126075" cy="105466"/>
            </a:xfrm>
            <a:custGeom>
              <a:avLst/>
              <a:gdLst/>
              <a:ahLst/>
              <a:cxnLst/>
              <a:rect l="l" t="t" r="r" b="b"/>
              <a:pathLst>
                <a:path w="7139" h="5972" fill="none" extrusionOk="0">
                  <a:moveTo>
                    <a:pt x="5805" y="1902"/>
                  </a:moveTo>
                  <a:cubicBezTo>
                    <a:pt x="5805" y="1902"/>
                    <a:pt x="5571" y="3269"/>
                    <a:pt x="5805" y="3603"/>
                  </a:cubicBezTo>
                  <a:cubicBezTo>
                    <a:pt x="6038" y="3970"/>
                    <a:pt x="6805" y="3903"/>
                    <a:pt x="6805" y="3903"/>
                  </a:cubicBezTo>
                  <a:cubicBezTo>
                    <a:pt x="6805" y="3903"/>
                    <a:pt x="7139" y="5638"/>
                    <a:pt x="4270" y="5805"/>
                  </a:cubicBezTo>
                  <a:cubicBezTo>
                    <a:pt x="1301" y="5971"/>
                    <a:pt x="1" y="4237"/>
                    <a:pt x="1" y="4237"/>
                  </a:cubicBezTo>
                  <a:cubicBezTo>
                    <a:pt x="1" y="4237"/>
                    <a:pt x="1468" y="3770"/>
                    <a:pt x="1768" y="3336"/>
                  </a:cubicBezTo>
                  <a:cubicBezTo>
                    <a:pt x="2269" y="2636"/>
                    <a:pt x="2636" y="0"/>
                    <a:pt x="263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66;p30">
              <a:extLst>
                <a:ext uri="{FF2B5EF4-FFF2-40B4-BE49-F238E27FC236}">
                  <a16:creationId xmlns:a16="http://schemas.microsoft.com/office/drawing/2014/main" id="{A855DDCA-F55C-59E2-B91C-B049E1CB6A9B}"/>
                </a:ext>
              </a:extLst>
            </p:cNvPr>
            <p:cNvSpPr/>
            <p:nvPr/>
          </p:nvSpPr>
          <p:spPr>
            <a:xfrm>
              <a:off x="3468671" y="3045779"/>
              <a:ext cx="145201" cy="163726"/>
            </a:xfrm>
            <a:custGeom>
              <a:avLst/>
              <a:gdLst/>
              <a:ahLst/>
              <a:cxnLst/>
              <a:rect l="l" t="t" r="r" b="b"/>
              <a:pathLst>
                <a:path w="8222" h="9271" extrusionOk="0">
                  <a:moveTo>
                    <a:pt x="6788" y="0"/>
                  </a:moveTo>
                  <a:cubicBezTo>
                    <a:pt x="6340" y="560"/>
                    <a:pt x="5478" y="706"/>
                    <a:pt x="4702" y="706"/>
                  </a:cubicBezTo>
                  <a:cubicBezTo>
                    <a:pt x="3859" y="706"/>
                    <a:pt x="3118" y="534"/>
                    <a:pt x="3118" y="534"/>
                  </a:cubicBezTo>
                  <a:cubicBezTo>
                    <a:pt x="2985" y="1301"/>
                    <a:pt x="2585" y="2002"/>
                    <a:pt x="1951" y="2502"/>
                  </a:cubicBezTo>
                  <a:cubicBezTo>
                    <a:pt x="1984" y="4170"/>
                    <a:pt x="1417" y="4170"/>
                    <a:pt x="1417" y="4170"/>
                  </a:cubicBezTo>
                  <a:cubicBezTo>
                    <a:pt x="1056" y="3904"/>
                    <a:pt x="773" y="3791"/>
                    <a:pt x="563" y="3791"/>
                  </a:cubicBezTo>
                  <a:cubicBezTo>
                    <a:pt x="114" y="3791"/>
                    <a:pt x="1" y="4311"/>
                    <a:pt x="183" y="4970"/>
                  </a:cubicBezTo>
                  <a:cubicBezTo>
                    <a:pt x="416" y="5938"/>
                    <a:pt x="1551" y="5938"/>
                    <a:pt x="1551" y="5938"/>
                  </a:cubicBezTo>
                  <a:cubicBezTo>
                    <a:pt x="1551" y="5938"/>
                    <a:pt x="2326" y="9270"/>
                    <a:pt x="5050" y="9270"/>
                  </a:cubicBezTo>
                  <a:cubicBezTo>
                    <a:pt x="5262" y="9270"/>
                    <a:pt x="5485" y="9250"/>
                    <a:pt x="5720" y="9207"/>
                  </a:cubicBezTo>
                  <a:cubicBezTo>
                    <a:pt x="8222" y="8740"/>
                    <a:pt x="7521" y="4270"/>
                    <a:pt x="7688" y="3136"/>
                  </a:cubicBezTo>
                  <a:cubicBezTo>
                    <a:pt x="7888" y="2035"/>
                    <a:pt x="6788" y="0"/>
                    <a:pt x="6788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67;p30">
              <a:extLst>
                <a:ext uri="{FF2B5EF4-FFF2-40B4-BE49-F238E27FC236}">
                  <a16:creationId xmlns:a16="http://schemas.microsoft.com/office/drawing/2014/main" id="{8201A827-FF42-CA8B-22E9-DDB2A7C4B16D}"/>
                </a:ext>
              </a:extLst>
            </p:cNvPr>
            <p:cNvSpPr/>
            <p:nvPr/>
          </p:nvSpPr>
          <p:spPr>
            <a:xfrm>
              <a:off x="3565553" y="3110572"/>
              <a:ext cx="18278" cy="44203"/>
            </a:xfrm>
            <a:custGeom>
              <a:avLst/>
              <a:gdLst/>
              <a:ahLst/>
              <a:cxnLst/>
              <a:rect l="l" t="t" r="r" b="b"/>
              <a:pathLst>
                <a:path w="1035" h="2503" fill="none" extrusionOk="0">
                  <a:moveTo>
                    <a:pt x="301" y="1"/>
                  </a:moveTo>
                  <a:lnTo>
                    <a:pt x="935" y="1335"/>
                  </a:lnTo>
                  <a:cubicBezTo>
                    <a:pt x="1035" y="1535"/>
                    <a:pt x="968" y="1802"/>
                    <a:pt x="801" y="1935"/>
                  </a:cubicBezTo>
                  <a:cubicBezTo>
                    <a:pt x="801" y="1935"/>
                    <a:pt x="1" y="2269"/>
                    <a:pt x="1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68;p30">
              <a:extLst>
                <a:ext uri="{FF2B5EF4-FFF2-40B4-BE49-F238E27FC236}">
                  <a16:creationId xmlns:a16="http://schemas.microsoft.com/office/drawing/2014/main" id="{3876C023-35D2-065C-056F-DEBC24154817}"/>
                </a:ext>
              </a:extLst>
            </p:cNvPr>
            <p:cNvSpPr/>
            <p:nvPr/>
          </p:nvSpPr>
          <p:spPr>
            <a:xfrm>
              <a:off x="3584996" y="3099376"/>
              <a:ext cx="7082" cy="13563"/>
            </a:xfrm>
            <a:custGeom>
              <a:avLst/>
              <a:gdLst/>
              <a:ahLst/>
              <a:cxnLst/>
              <a:rect l="l" t="t" r="r" b="b"/>
              <a:pathLst>
                <a:path w="401" h="768" extrusionOk="0">
                  <a:moveTo>
                    <a:pt x="201" y="1"/>
                  </a:moveTo>
                  <a:cubicBezTo>
                    <a:pt x="101" y="1"/>
                    <a:pt x="0" y="168"/>
                    <a:pt x="0" y="401"/>
                  </a:cubicBezTo>
                  <a:cubicBezTo>
                    <a:pt x="0" y="601"/>
                    <a:pt x="101" y="768"/>
                    <a:pt x="201" y="768"/>
                  </a:cubicBezTo>
                  <a:cubicBezTo>
                    <a:pt x="301" y="768"/>
                    <a:pt x="401" y="601"/>
                    <a:pt x="401" y="401"/>
                  </a:cubicBezTo>
                  <a:cubicBezTo>
                    <a:pt x="401" y="168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69;p30">
              <a:extLst>
                <a:ext uri="{FF2B5EF4-FFF2-40B4-BE49-F238E27FC236}">
                  <a16:creationId xmlns:a16="http://schemas.microsoft.com/office/drawing/2014/main" id="{C4157E01-AE27-E1E2-3627-53F9B9DAB907}"/>
                </a:ext>
              </a:extLst>
            </p:cNvPr>
            <p:cNvSpPr/>
            <p:nvPr/>
          </p:nvSpPr>
          <p:spPr>
            <a:xfrm>
              <a:off x="3547292" y="3101142"/>
              <a:ext cx="6499" cy="13581"/>
            </a:xfrm>
            <a:custGeom>
              <a:avLst/>
              <a:gdLst/>
              <a:ahLst/>
              <a:cxnLst/>
              <a:rect l="l" t="t" r="r" b="b"/>
              <a:pathLst>
                <a:path w="368" h="769" extrusionOk="0">
                  <a:moveTo>
                    <a:pt x="201" y="1"/>
                  </a:moveTo>
                  <a:cubicBezTo>
                    <a:pt x="67" y="1"/>
                    <a:pt x="1" y="168"/>
                    <a:pt x="1" y="401"/>
                  </a:cubicBezTo>
                  <a:cubicBezTo>
                    <a:pt x="1" y="601"/>
                    <a:pt x="67" y="768"/>
                    <a:pt x="201" y="768"/>
                  </a:cubicBezTo>
                  <a:cubicBezTo>
                    <a:pt x="301" y="768"/>
                    <a:pt x="368" y="601"/>
                    <a:pt x="368" y="401"/>
                  </a:cubicBezTo>
                  <a:cubicBezTo>
                    <a:pt x="368" y="168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70;p30">
              <a:extLst>
                <a:ext uri="{FF2B5EF4-FFF2-40B4-BE49-F238E27FC236}">
                  <a16:creationId xmlns:a16="http://schemas.microsoft.com/office/drawing/2014/main" id="{049272B3-0863-AE3E-27D5-E72F68535677}"/>
                </a:ext>
              </a:extLst>
            </p:cNvPr>
            <p:cNvSpPr/>
            <p:nvPr/>
          </p:nvSpPr>
          <p:spPr>
            <a:xfrm>
              <a:off x="3540229" y="3155339"/>
              <a:ext cx="29475" cy="21898"/>
            </a:xfrm>
            <a:custGeom>
              <a:avLst/>
              <a:gdLst/>
              <a:ahLst/>
              <a:cxnLst/>
              <a:rect l="l" t="t" r="r" b="b"/>
              <a:pathLst>
                <a:path w="1669" h="12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4" y="1239"/>
                    <a:pt x="745" y="1239"/>
                  </a:cubicBezTo>
                  <a:cubicBezTo>
                    <a:pt x="975" y="1239"/>
                    <a:pt x="1276" y="1093"/>
                    <a:pt x="1668" y="701"/>
                  </a:cubicBezTo>
                  <a:cubicBezTo>
                    <a:pt x="1068" y="568"/>
                    <a:pt x="501" y="3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71;p30">
              <a:extLst>
                <a:ext uri="{FF2B5EF4-FFF2-40B4-BE49-F238E27FC236}">
                  <a16:creationId xmlns:a16="http://schemas.microsoft.com/office/drawing/2014/main" id="{E3A4F940-273F-2C30-232D-A1BBF7A8256F}"/>
                </a:ext>
              </a:extLst>
            </p:cNvPr>
            <p:cNvSpPr/>
            <p:nvPr/>
          </p:nvSpPr>
          <p:spPr>
            <a:xfrm>
              <a:off x="3575566" y="3074635"/>
              <a:ext cx="19461" cy="17113"/>
            </a:xfrm>
            <a:custGeom>
              <a:avLst/>
              <a:gdLst/>
              <a:ahLst/>
              <a:cxnLst/>
              <a:rect l="l" t="t" r="r" b="b"/>
              <a:pathLst>
                <a:path w="1102" h="969" fill="none" extrusionOk="0">
                  <a:moveTo>
                    <a:pt x="1102" y="901"/>
                  </a:moveTo>
                  <a:cubicBezTo>
                    <a:pt x="1102" y="901"/>
                    <a:pt x="635" y="1"/>
                    <a:pt x="1" y="9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72;p30">
              <a:extLst>
                <a:ext uri="{FF2B5EF4-FFF2-40B4-BE49-F238E27FC236}">
                  <a16:creationId xmlns:a16="http://schemas.microsoft.com/office/drawing/2014/main" id="{2A45D0CC-A603-9AF9-DA18-9079E7342E6B}"/>
                </a:ext>
              </a:extLst>
            </p:cNvPr>
            <p:cNvSpPr/>
            <p:nvPr/>
          </p:nvSpPr>
          <p:spPr>
            <a:xfrm>
              <a:off x="3538463" y="3077001"/>
              <a:ext cx="22393" cy="20627"/>
            </a:xfrm>
            <a:custGeom>
              <a:avLst/>
              <a:gdLst/>
              <a:ahLst/>
              <a:cxnLst/>
              <a:rect l="l" t="t" r="r" b="b"/>
              <a:pathLst>
                <a:path w="1268" h="1168" fill="none" extrusionOk="0">
                  <a:moveTo>
                    <a:pt x="1268" y="1001"/>
                  </a:moveTo>
                  <a:cubicBezTo>
                    <a:pt x="1268" y="1001"/>
                    <a:pt x="567" y="0"/>
                    <a:pt x="0" y="11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73;p30">
              <a:extLst>
                <a:ext uri="{FF2B5EF4-FFF2-40B4-BE49-F238E27FC236}">
                  <a16:creationId xmlns:a16="http://schemas.microsoft.com/office/drawing/2014/main" id="{288E598C-7CCA-423B-EB78-9F6EEE46D426}"/>
                </a:ext>
              </a:extLst>
            </p:cNvPr>
            <p:cNvSpPr/>
            <p:nvPr/>
          </p:nvSpPr>
          <p:spPr>
            <a:xfrm>
              <a:off x="3470120" y="3449285"/>
              <a:ext cx="260997" cy="314171"/>
            </a:xfrm>
            <a:custGeom>
              <a:avLst/>
              <a:gdLst/>
              <a:ahLst/>
              <a:cxnLst/>
              <a:rect l="l" t="t" r="r" b="b"/>
              <a:pathLst>
                <a:path w="14779" h="17790" extrusionOk="0">
                  <a:moveTo>
                    <a:pt x="1" y="1"/>
                  </a:moveTo>
                  <a:lnTo>
                    <a:pt x="2169" y="16946"/>
                  </a:lnTo>
                  <a:lnTo>
                    <a:pt x="2369" y="17013"/>
                  </a:lnTo>
                  <a:cubicBezTo>
                    <a:pt x="3991" y="17531"/>
                    <a:pt x="5684" y="17790"/>
                    <a:pt x="7380" y="17790"/>
                  </a:cubicBezTo>
                  <a:cubicBezTo>
                    <a:pt x="8962" y="17790"/>
                    <a:pt x="10546" y="17564"/>
                    <a:pt x="12076" y="17113"/>
                  </a:cubicBezTo>
                  <a:lnTo>
                    <a:pt x="12610" y="16946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74;p30">
              <a:extLst>
                <a:ext uri="{FF2B5EF4-FFF2-40B4-BE49-F238E27FC236}">
                  <a16:creationId xmlns:a16="http://schemas.microsoft.com/office/drawing/2014/main" id="{96372771-B68D-38C3-ACC2-11B2098CD5EF}"/>
                </a:ext>
              </a:extLst>
            </p:cNvPr>
            <p:cNvSpPr/>
            <p:nvPr/>
          </p:nvSpPr>
          <p:spPr>
            <a:xfrm>
              <a:off x="3470120" y="3429859"/>
              <a:ext cx="260997" cy="39488"/>
            </a:xfrm>
            <a:custGeom>
              <a:avLst/>
              <a:gdLst/>
              <a:ahLst/>
              <a:cxnLst/>
              <a:rect l="l" t="t" r="r" b="b"/>
              <a:pathLst>
                <a:path w="14779" h="2236" extrusionOk="0">
                  <a:moveTo>
                    <a:pt x="7406" y="0"/>
                  </a:moveTo>
                  <a:cubicBezTo>
                    <a:pt x="3303" y="0"/>
                    <a:pt x="1" y="500"/>
                    <a:pt x="1" y="1101"/>
                  </a:cubicBezTo>
                  <a:cubicBezTo>
                    <a:pt x="1" y="1735"/>
                    <a:pt x="3337" y="2235"/>
                    <a:pt x="7406" y="2235"/>
                  </a:cubicBezTo>
                  <a:cubicBezTo>
                    <a:pt x="11476" y="2235"/>
                    <a:pt x="14778" y="1735"/>
                    <a:pt x="14778" y="1101"/>
                  </a:cubicBezTo>
                  <a:cubicBezTo>
                    <a:pt x="14778" y="500"/>
                    <a:pt x="11476" y="0"/>
                    <a:pt x="740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75;p30">
              <a:extLst>
                <a:ext uri="{FF2B5EF4-FFF2-40B4-BE49-F238E27FC236}">
                  <a16:creationId xmlns:a16="http://schemas.microsoft.com/office/drawing/2014/main" id="{C5A3885A-AE2F-2E68-1674-8330C7840D29}"/>
                </a:ext>
              </a:extLst>
            </p:cNvPr>
            <p:cNvSpPr/>
            <p:nvPr/>
          </p:nvSpPr>
          <p:spPr>
            <a:xfrm>
              <a:off x="3340533" y="3363794"/>
              <a:ext cx="136088" cy="248141"/>
            </a:xfrm>
            <a:custGeom>
              <a:avLst/>
              <a:gdLst/>
              <a:ahLst/>
              <a:cxnLst/>
              <a:rect l="l" t="t" r="r" b="b"/>
              <a:pathLst>
                <a:path w="7706" h="14051" extrusionOk="0">
                  <a:moveTo>
                    <a:pt x="2932" y="1"/>
                  </a:moveTo>
                  <a:cubicBezTo>
                    <a:pt x="1671" y="1"/>
                    <a:pt x="0" y="1439"/>
                    <a:pt x="0" y="1439"/>
                  </a:cubicBezTo>
                  <a:cubicBezTo>
                    <a:pt x="0" y="1439"/>
                    <a:pt x="901" y="8278"/>
                    <a:pt x="2369" y="10179"/>
                  </a:cubicBezTo>
                  <a:cubicBezTo>
                    <a:pt x="3813" y="12050"/>
                    <a:pt x="6452" y="14050"/>
                    <a:pt x="7553" y="14050"/>
                  </a:cubicBezTo>
                  <a:cubicBezTo>
                    <a:pt x="7571" y="14050"/>
                    <a:pt x="7589" y="14050"/>
                    <a:pt x="7606" y="14049"/>
                  </a:cubicBezTo>
                  <a:lnTo>
                    <a:pt x="7706" y="13148"/>
                  </a:lnTo>
                  <a:cubicBezTo>
                    <a:pt x="7706" y="13148"/>
                    <a:pt x="6305" y="8278"/>
                    <a:pt x="4270" y="7244"/>
                  </a:cubicBezTo>
                  <a:cubicBezTo>
                    <a:pt x="4270" y="7244"/>
                    <a:pt x="4870" y="6476"/>
                    <a:pt x="4270" y="1540"/>
                  </a:cubicBezTo>
                  <a:cubicBezTo>
                    <a:pt x="4123" y="383"/>
                    <a:pt x="3582" y="1"/>
                    <a:pt x="2932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576;p30">
              <a:extLst>
                <a:ext uri="{FF2B5EF4-FFF2-40B4-BE49-F238E27FC236}">
                  <a16:creationId xmlns:a16="http://schemas.microsoft.com/office/drawing/2014/main" id="{1CDC2D26-49BA-0E97-C3F2-43C44A63DCF5}"/>
                </a:ext>
              </a:extLst>
            </p:cNvPr>
            <p:cNvSpPr/>
            <p:nvPr/>
          </p:nvSpPr>
          <p:spPr>
            <a:xfrm>
              <a:off x="3468354" y="3543552"/>
              <a:ext cx="27726" cy="36556"/>
            </a:xfrm>
            <a:custGeom>
              <a:avLst/>
              <a:gdLst/>
              <a:ahLst/>
              <a:cxnLst/>
              <a:rect l="l" t="t" r="r" b="b"/>
              <a:pathLst>
                <a:path w="1570" h="2070" extrusionOk="0">
                  <a:moveTo>
                    <a:pt x="863" y="0"/>
                  </a:moveTo>
                  <a:cubicBezTo>
                    <a:pt x="470" y="0"/>
                    <a:pt x="101" y="1201"/>
                    <a:pt x="101" y="1201"/>
                  </a:cubicBezTo>
                  <a:cubicBezTo>
                    <a:pt x="1" y="1535"/>
                    <a:pt x="268" y="2068"/>
                    <a:pt x="635" y="2068"/>
                  </a:cubicBezTo>
                  <a:cubicBezTo>
                    <a:pt x="641" y="2069"/>
                    <a:pt x="648" y="2069"/>
                    <a:pt x="654" y="2069"/>
                  </a:cubicBezTo>
                  <a:cubicBezTo>
                    <a:pt x="1033" y="2069"/>
                    <a:pt x="968" y="1101"/>
                    <a:pt x="968" y="1101"/>
                  </a:cubicBezTo>
                  <a:lnTo>
                    <a:pt x="968" y="1101"/>
                  </a:lnTo>
                  <a:cubicBezTo>
                    <a:pt x="1055" y="1223"/>
                    <a:pt x="1149" y="1279"/>
                    <a:pt x="1229" y="1279"/>
                  </a:cubicBezTo>
                  <a:cubicBezTo>
                    <a:pt x="1455" y="1279"/>
                    <a:pt x="1570" y="832"/>
                    <a:pt x="1102" y="167"/>
                  </a:cubicBezTo>
                  <a:cubicBezTo>
                    <a:pt x="1023" y="49"/>
                    <a:pt x="943" y="0"/>
                    <a:pt x="863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77;p30">
              <a:extLst>
                <a:ext uri="{FF2B5EF4-FFF2-40B4-BE49-F238E27FC236}">
                  <a16:creationId xmlns:a16="http://schemas.microsoft.com/office/drawing/2014/main" id="{1AC20F24-76D8-1BFB-3DCB-F08A97B7150C}"/>
                </a:ext>
              </a:extLst>
            </p:cNvPr>
            <p:cNvSpPr/>
            <p:nvPr/>
          </p:nvSpPr>
          <p:spPr>
            <a:xfrm>
              <a:off x="3459524" y="3568293"/>
              <a:ext cx="55470" cy="80335"/>
            </a:xfrm>
            <a:custGeom>
              <a:avLst/>
              <a:gdLst/>
              <a:ahLst/>
              <a:cxnLst/>
              <a:rect l="l" t="t" r="r" b="b"/>
              <a:pathLst>
                <a:path w="3141" h="4549" extrusionOk="0">
                  <a:moveTo>
                    <a:pt x="558" y="41"/>
                  </a:moveTo>
                  <a:cubicBezTo>
                    <a:pt x="336" y="41"/>
                    <a:pt x="128" y="220"/>
                    <a:pt x="100" y="467"/>
                  </a:cubicBezTo>
                  <a:cubicBezTo>
                    <a:pt x="100" y="767"/>
                    <a:pt x="234" y="1034"/>
                    <a:pt x="434" y="1201"/>
                  </a:cubicBezTo>
                  <a:cubicBezTo>
                    <a:pt x="434" y="1201"/>
                    <a:pt x="0" y="1768"/>
                    <a:pt x="768" y="2335"/>
                  </a:cubicBezTo>
                  <a:cubicBezTo>
                    <a:pt x="768" y="2335"/>
                    <a:pt x="401" y="2635"/>
                    <a:pt x="934" y="3136"/>
                  </a:cubicBezTo>
                  <a:cubicBezTo>
                    <a:pt x="934" y="3136"/>
                    <a:pt x="668" y="3469"/>
                    <a:pt x="1235" y="3903"/>
                  </a:cubicBezTo>
                  <a:cubicBezTo>
                    <a:pt x="1649" y="4202"/>
                    <a:pt x="2174" y="4549"/>
                    <a:pt x="2515" y="4549"/>
                  </a:cubicBezTo>
                  <a:cubicBezTo>
                    <a:pt x="2668" y="4549"/>
                    <a:pt x="2784" y="4479"/>
                    <a:pt x="2836" y="4303"/>
                  </a:cubicBezTo>
                  <a:cubicBezTo>
                    <a:pt x="3003" y="3736"/>
                    <a:pt x="1935" y="3603"/>
                    <a:pt x="1702" y="3269"/>
                  </a:cubicBezTo>
                  <a:lnTo>
                    <a:pt x="1702" y="3269"/>
                  </a:lnTo>
                  <a:cubicBezTo>
                    <a:pt x="1702" y="3269"/>
                    <a:pt x="2277" y="3435"/>
                    <a:pt x="2691" y="3435"/>
                  </a:cubicBezTo>
                  <a:cubicBezTo>
                    <a:pt x="2946" y="3435"/>
                    <a:pt x="3141" y="3372"/>
                    <a:pt x="3103" y="3169"/>
                  </a:cubicBezTo>
                  <a:cubicBezTo>
                    <a:pt x="3003" y="2602"/>
                    <a:pt x="1468" y="2502"/>
                    <a:pt x="1468" y="2168"/>
                  </a:cubicBezTo>
                  <a:cubicBezTo>
                    <a:pt x="1468" y="2168"/>
                    <a:pt x="3003" y="2102"/>
                    <a:pt x="2869" y="1535"/>
                  </a:cubicBezTo>
                  <a:cubicBezTo>
                    <a:pt x="2528" y="1250"/>
                    <a:pt x="1970" y="1160"/>
                    <a:pt x="1502" y="1160"/>
                  </a:cubicBezTo>
                  <a:cubicBezTo>
                    <a:pt x="1421" y="1160"/>
                    <a:pt x="1342" y="1163"/>
                    <a:pt x="1268" y="1168"/>
                  </a:cubicBezTo>
                  <a:cubicBezTo>
                    <a:pt x="1268" y="1168"/>
                    <a:pt x="2736" y="1034"/>
                    <a:pt x="2636" y="534"/>
                  </a:cubicBezTo>
                  <a:cubicBezTo>
                    <a:pt x="2569" y="0"/>
                    <a:pt x="1868" y="434"/>
                    <a:pt x="701" y="67"/>
                  </a:cubicBezTo>
                  <a:cubicBezTo>
                    <a:pt x="654" y="49"/>
                    <a:pt x="605" y="41"/>
                    <a:pt x="558" y="4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78;p30">
              <a:extLst>
                <a:ext uri="{FF2B5EF4-FFF2-40B4-BE49-F238E27FC236}">
                  <a16:creationId xmlns:a16="http://schemas.microsoft.com/office/drawing/2014/main" id="{E6F22D70-EE38-459E-88EE-443E93E03083}"/>
                </a:ext>
              </a:extLst>
            </p:cNvPr>
            <p:cNvSpPr/>
            <p:nvPr/>
          </p:nvSpPr>
          <p:spPr>
            <a:xfrm>
              <a:off x="3663334" y="3233695"/>
              <a:ext cx="12980" cy="84839"/>
            </a:xfrm>
            <a:custGeom>
              <a:avLst/>
              <a:gdLst/>
              <a:ahLst/>
              <a:cxnLst/>
              <a:rect l="l" t="t" r="r" b="b"/>
              <a:pathLst>
                <a:path w="735" h="4804" fill="none" extrusionOk="0">
                  <a:moveTo>
                    <a:pt x="735" y="0"/>
                  </a:moveTo>
                  <a:cubicBezTo>
                    <a:pt x="201" y="1535"/>
                    <a:pt x="1" y="3169"/>
                    <a:pt x="101" y="480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79;p30">
              <a:extLst>
                <a:ext uri="{FF2B5EF4-FFF2-40B4-BE49-F238E27FC236}">
                  <a16:creationId xmlns:a16="http://schemas.microsoft.com/office/drawing/2014/main" id="{B40F6A72-21E8-D40E-A151-8CA7E88F246A}"/>
                </a:ext>
              </a:extLst>
            </p:cNvPr>
            <p:cNvSpPr/>
            <p:nvPr/>
          </p:nvSpPr>
          <p:spPr>
            <a:xfrm>
              <a:off x="3696323" y="2930320"/>
              <a:ext cx="152600" cy="348750"/>
            </a:xfrm>
            <a:custGeom>
              <a:avLst/>
              <a:gdLst/>
              <a:ahLst/>
              <a:cxnLst/>
              <a:rect l="l" t="t" r="r" b="b"/>
              <a:pathLst>
                <a:path w="8641" h="19748" extrusionOk="0">
                  <a:moveTo>
                    <a:pt x="4938" y="0"/>
                  </a:moveTo>
                  <a:cubicBezTo>
                    <a:pt x="4171" y="0"/>
                    <a:pt x="3403" y="100"/>
                    <a:pt x="2670" y="300"/>
                  </a:cubicBezTo>
                  <a:cubicBezTo>
                    <a:pt x="1669" y="1034"/>
                    <a:pt x="935" y="2102"/>
                    <a:pt x="868" y="2936"/>
                  </a:cubicBezTo>
                  <a:cubicBezTo>
                    <a:pt x="868" y="2936"/>
                    <a:pt x="868" y="2969"/>
                    <a:pt x="868" y="2969"/>
                  </a:cubicBezTo>
                  <a:lnTo>
                    <a:pt x="868" y="3036"/>
                  </a:lnTo>
                  <a:lnTo>
                    <a:pt x="1702" y="12676"/>
                  </a:lnTo>
                  <a:lnTo>
                    <a:pt x="768" y="14110"/>
                  </a:lnTo>
                  <a:cubicBezTo>
                    <a:pt x="201" y="15011"/>
                    <a:pt x="1" y="16112"/>
                    <a:pt x="234" y="17146"/>
                  </a:cubicBezTo>
                  <a:lnTo>
                    <a:pt x="768" y="19748"/>
                  </a:lnTo>
                  <a:cubicBezTo>
                    <a:pt x="768" y="19748"/>
                    <a:pt x="4838" y="15044"/>
                    <a:pt x="5305" y="13944"/>
                  </a:cubicBezTo>
                  <a:cubicBezTo>
                    <a:pt x="5738" y="12909"/>
                    <a:pt x="3604" y="4270"/>
                    <a:pt x="3270" y="3002"/>
                  </a:cubicBezTo>
                  <a:cubicBezTo>
                    <a:pt x="3637" y="2869"/>
                    <a:pt x="4004" y="2702"/>
                    <a:pt x="4304" y="2569"/>
                  </a:cubicBezTo>
                  <a:cubicBezTo>
                    <a:pt x="4404" y="2168"/>
                    <a:pt x="4704" y="1835"/>
                    <a:pt x="4838" y="1435"/>
                  </a:cubicBezTo>
                  <a:cubicBezTo>
                    <a:pt x="5380" y="1226"/>
                    <a:pt x="5961" y="1122"/>
                    <a:pt x="6540" y="1122"/>
                  </a:cubicBezTo>
                  <a:cubicBezTo>
                    <a:pt x="6888" y="1122"/>
                    <a:pt x="7235" y="1159"/>
                    <a:pt x="7573" y="1234"/>
                  </a:cubicBezTo>
                  <a:cubicBezTo>
                    <a:pt x="8474" y="1234"/>
                    <a:pt x="8640" y="734"/>
                    <a:pt x="8073" y="501"/>
                  </a:cubicBezTo>
                  <a:cubicBezTo>
                    <a:pt x="7039" y="234"/>
                    <a:pt x="6005" y="67"/>
                    <a:pt x="4938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80;p30">
              <a:extLst>
                <a:ext uri="{FF2B5EF4-FFF2-40B4-BE49-F238E27FC236}">
                  <a16:creationId xmlns:a16="http://schemas.microsoft.com/office/drawing/2014/main" id="{84B2417A-1A35-54D1-4079-008292EB2388}"/>
                </a:ext>
              </a:extLst>
            </p:cNvPr>
            <p:cNvSpPr/>
            <p:nvPr/>
          </p:nvSpPr>
          <p:spPr>
            <a:xfrm>
              <a:off x="4017958" y="2912642"/>
              <a:ext cx="28892" cy="30658"/>
            </a:xfrm>
            <a:custGeom>
              <a:avLst/>
              <a:gdLst/>
              <a:ahLst/>
              <a:cxnLst/>
              <a:rect l="l" t="t" r="r" b="b"/>
              <a:pathLst>
                <a:path w="1636" h="1736" extrusionOk="0">
                  <a:moveTo>
                    <a:pt x="368" y="1"/>
                  </a:moveTo>
                  <a:lnTo>
                    <a:pt x="1" y="1402"/>
                  </a:lnTo>
                  <a:lnTo>
                    <a:pt x="1269" y="1735"/>
                  </a:lnTo>
                  <a:lnTo>
                    <a:pt x="1635" y="3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1"/>
            </a:solidFill>
            <a:ln w="10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81;p30">
              <a:extLst>
                <a:ext uri="{FF2B5EF4-FFF2-40B4-BE49-F238E27FC236}">
                  <a16:creationId xmlns:a16="http://schemas.microsoft.com/office/drawing/2014/main" id="{9753F77C-030C-E28B-FAB4-F79AF17CA097}"/>
                </a:ext>
              </a:extLst>
            </p:cNvPr>
            <p:cNvSpPr/>
            <p:nvPr/>
          </p:nvSpPr>
          <p:spPr>
            <a:xfrm>
              <a:off x="3957297" y="2930214"/>
              <a:ext cx="106631" cy="169306"/>
            </a:xfrm>
            <a:custGeom>
              <a:avLst/>
              <a:gdLst/>
              <a:ahLst/>
              <a:cxnLst/>
              <a:rect l="l" t="t" r="r" b="b"/>
              <a:pathLst>
                <a:path w="6038" h="9587" extrusionOk="0">
                  <a:moveTo>
                    <a:pt x="3734" y="1"/>
                  </a:moveTo>
                  <a:cubicBezTo>
                    <a:pt x="2823" y="1"/>
                    <a:pt x="1986" y="619"/>
                    <a:pt x="1735" y="1541"/>
                  </a:cubicBezTo>
                  <a:lnTo>
                    <a:pt x="167" y="7645"/>
                  </a:lnTo>
                  <a:cubicBezTo>
                    <a:pt x="0" y="8279"/>
                    <a:pt x="400" y="8946"/>
                    <a:pt x="1034" y="9113"/>
                  </a:cubicBezTo>
                  <a:lnTo>
                    <a:pt x="2735" y="9546"/>
                  </a:lnTo>
                  <a:cubicBezTo>
                    <a:pt x="2839" y="9574"/>
                    <a:pt x="2943" y="9587"/>
                    <a:pt x="3046" y="9587"/>
                  </a:cubicBezTo>
                  <a:cubicBezTo>
                    <a:pt x="3573" y="9587"/>
                    <a:pt x="4064" y="9243"/>
                    <a:pt x="4203" y="8712"/>
                  </a:cubicBezTo>
                  <a:lnTo>
                    <a:pt x="5771" y="2608"/>
                  </a:lnTo>
                  <a:cubicBezTo>
                    <a:pt x="6038" y="1474"/>
                    <a:pt x="5371" y="340"/>
                    <a:pt x="4270" y="73"/>
                  </a:cubicBezTo>
                  <a:cubicBezTo>
                    <a:pt x="4091" y="24"/>
                    <a:pt x="3911" y="1"/>
                    <a:pt x="3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582;p30">
              <a:extLst>
                <a:ext uri="{FF2B5EF4-FFF2-40B4-BE49-F238E27FC236}">
                  <a16:creationId xmlns:a16="http://schemas.microsoft.com/office/drawing/2014/main" id="{41EA7531-95ED-CB64-6EB7-6001A869E0B8}"/>
                </a:ext>
              </a:extLst>
            </p:cNvPr>
            <p:cNvSpPr/>
            <p:nvPr/>
          </p:nvSpPr>
          <p:spPr>
            <a:xfrm>
              <a:off x="3972608" y="2970955"/>
              <a:ext cx="83073" cy="64830"/>
            </a:xfrm>
            <a:custGeom>
              <a:avLst/>
              <a:gdLst/>
              <a:ahLst/>
              <a:cxnLst/>
              <a:rect l="l" t="t" r="r" b="b"/>
              <a:pathLst>
                <a:path w="4704" h="3671" extrusionOk="0">
                  <a:moveTo>
                    <a:pt x="668" y="1"/>
                  </a:moveTo>
                  <a:lnTo>
                    <a:pt x="0" y="2636"/>
                  </a:lnTo>
                  <a:lnTo>
                    <a:pt x="4037" y="3670"/>
                  </a:lnTo>
                  <a:lnTo>
                    <a:pt x="4704" y="1035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83;p30">
              <a:extLst>
                <a:ext uri="{FF2B5EF4-FFF2-40B4-BE49-F238E27FC236}">
                  <a16:creationId xmlns:a16="http://schemas.microsoft.com/office/drawing/2014/main" id="{6CB69302-CE7E-7374-596E-B5FD80B640D8}"/>
                </a:ext>
              </a:extLst>
            </p:cNvPr>
            <p:cNvSpPr/>
            <p:nvPr/>
          </p:nvSpPr>
          <p:spPr>
            <a:xfrm>
              <a:off x="3957297" y="2926187"/>
              <a:ext cx="106631" cy="175576"/>
            </a:xfrm>
            <a:custGeom>
              <a:avLst/>
              <a:gdLst/>
              <a:ahLst/>
              <a:cxnLst/>
              <a:rect l="l" t="t" r="r" b="b"/>
              <a:pathLst>
                <a:path w="6038" h="9942" fill="none" extrusionOk="0">
                  <a:moveTo>
                    <a:pt x="2735" y="9774"/>
                  </a:moveTo>
                  <a:lnTo>
                    <a:pt x="1034" y="9341"/>
                  </a:lnTo>
                  <a:cubicBezTo>
                    <a:pt x="400" y="9174"/>
                    <a:pt x="0" y="8507"/>
                    <a:pt x="167" y="7873"/>
                  </a:cubicBezTo>
                  <a:lnTo>
                    <a:pt x="1735" y="1769"/>
                  </a:lnTo>
                  <a:cubicBezTo>
                    <a:pt x="2035" y="668"/>
                    <a:pt x="3169" y="1"/>
                    <a:pt x="4270" y="301"/>
                  </a:cubicBezTo>
                  <a:lnTo>
                    <a:pt x="4270" y="301"/>
                  </a:lnTo>
                  <a:cubicBezTo>
                    <a:pt x="5371" y="568"/>
                    <a:pt x="6038" y="1702"/>
                    <a:pt x="5771" y="2836"/>
                  </a:cubicBezTo>
                  <a:lnTo>
                    <a:pt x="4203" y="8940"/>
                  </a:lnTo>
                  <a:cubicBezTo>
                    <a:pt x="4036" y="9574"/>
                    <a:pt x="3369" y="9941"/>
                    <a:pt x="2735" y="977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84;p30">
              <a:extLst>
                <a:ext uri="{FF2B5EF4-FFF2-40B4-BE49-F238E27FC236}">
                  <a16:creationId xmlns:a16="http://schemas.microsoft.com/office/drawing/2014/main" id="{7AA11486-A40B-284D-9D3E-84772B2AC72A}"/>
                </a:ext>
              </a:extLst>
            </p:cNvPr>
            <p:cNvSpPr/>
            <p:nvPr/>
          </p:nvSpPr>
          <p:spPr>
            <a:xfrm>
              <a:off x="4017958" y="2892016"/>
              <a:ext cx="39488" cy="28309"/>
            </a:xfrm>
            <a:custGeom>
              <a:avLst/>
              <a:gdLst/>
              <a:ahLst/>
              <a:cxnLst/>
              <a:rect l="l" t="t" r="r" b="b"/>
              <a:pathLst>
                <a:path w="2236" h="1603" extrusionOk="0">
                  <a:moveTo>
                    <a:pt x="268" y="1"/>
                  </a:moveTo>
                  <a:lnTo>
                    <a:pt x="1" y="1102"/>
                  </a:lnTo>
                  <a:lnTo>
                    <a:pt x="1969" y="1602"/>
                  </a:lnTo>
                  <a:lnTo>
                    <a:pt x="2236" y="501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2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85;p30">
              <a:extLst>
                <a:ext uri="{FF2B5EF4-FFF2-40B4-BE49-F238E27FC236}">
                  <a16:creationId xmlns:a16="http://schemas.microsoft.com/office/drawing/2014/main" id="{F9295527-8396-DE5D-3098-937DB06E2F42}"/>
                </a:ext>
              </a:extLst>
            </p:cNvPr>
            <p:cNvSpPr/>
            <p:nvPr/>
          </p:nvSpPr>
          <p:spPr>
            <a:xfrm>
              <a:off x="4006780" y="2934434"/>
              <a:ext cx="6499" cy="35373"/>
            </a:xfrm>
            <a:custGeom>
              <a:avLst/>
              <a:gdLst/>
              <a:ahLst/>
              <a:cxnLst/>
              <a:rect l="l" t="t" r="r" b="b"/>
              <a:pathLst>
                <a:path w="368" h="2003" extrusionOk="0">
                  <a:moveTo>
                    <a:pt x="0" y="1"/>
                  </a:moveTo>
                  <a:lnTo>
                    <a:pt x="167" y="2002"/>
                  </a:lnTo>
                  <a:lnTo>
                    <a:pt x="367" y="1102"/>
                  </a:lnTo>
                  <a:cubicBezTo>
                    <a:pt x="267" y="735"/>
                    <a:pt x="167" y="3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586;p30">
              <a:extLst>
                <a:ext uri="{FF2B5EF4-FFF2-40B4-BE49-F238E27FC236}">
                  <a16:creationId xmlns:a16="http://schemas.microsoft.com/office/drawing/2014/main" id="{3BFA7DA3-9C90-F775-D1D4-F85CB5D73C7F}"/>
                </a:ext>
              </a:extLst>
            </p:cNvPr>
            <p:cNvSpPr/>
            <p:nvPr/>
          </p:nvSpPr>
          <p:spPr>
            <a:xfrm>
              <a:off x="4006780" y="2934434"/>
              <a:ext cx="6499" cy="35373"/>
            </a:xfrm>
            <a:custGeom>
              <a:avLst/>
              <a:gdLst/>
              <a:ahLst/>
              <a:cxnLst/>
              <a:rect l="l" t="t" r="r" b="b"/>
              <a:pathLst>
                <a:path w="368" h="2003" fill="none" extrusionOk="0">
                  <a:moveTo>
                    <a:pt x="0" y="1"/>
                  </a:moveTo>
                  <a:cubicBezTo>
                    <a:pt x="167" y="368"/>
                    <a:pt x="267" y="735"/>
                    <a:pt x="367" y="1102"/>
                  </a:cubicBezTo>
                  <a:lnTo>
                    <a:pt x="167" y="2002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87;p30">
              <a:extLst>
                <a:ext uri="{FF2B5EF4-FFF2-40B4-BE49-F238E27FC236}">
                  <a16:creationId xmlns:a16="http://schemas.microsoft.com/office/drawing/2014/main" id="{4657658F-7C2C-6634-1D75-3255D7377A52}"/>
                </a:ext>
              </a:extLst>
            </p:cNvPr>
            <p:cNvSpPr/>
            <p:nvPr/>
          </p:nvSpPr>
          <p:spPr>
            <a:xfrm>
              <a:off x="4010895" y="2941516"/>
              <a:ext cx="29475" cy="25342"/>
            </a:xfrm>
            <a:custGeom>
              <a:avLst/>
              <a:gdLst/>
              <a:ahLst/>
              <a:cxnLst/>
              <a:rect l="l" t="t" r="r" b="b"/>
              <a:pathLst>
                <a:path w="1669" h="1435" extrusionOk="0">
                  <a:moveTo>
                    <a:pt x="1" y="0"/>
                  </a:moveTo>
                  <a:lnTo>
                    <a:pt x="1669" y="1434"/>
                  </a:lnTo>
                  <a:lnTo>
                    <a:pt x="1302" y="600"/>
                  </a:lnTo>
                  <a:cubicBezTo>
                    <a:pt x="801" y="367"/>
                    <a:pt x="534" y="2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88;p30">
              <a:extLst>
                <a:ext uri="{FF2B5EF4-FFF2-40B4-BE49-F238E27FC236}">
                  <a16:creationId xmlns:a16="http://schemas.microsoft.com/office/drawing/2014/main" id="{5B3977D6-94D9-DA4F-791F-22D515C9866A}"/>
                </a:ext>
              </a:extLst>
            </p:cNvPr>
            <p:cNvSpPr/>
            <p:nvPr/>
          </p:nvSpPr>
          <p:spPr>
            <a:xfrm>
              <a:off x="4010895" y="2941516"/>
              <a:ext cx="29475" cy="25342"/>
            </a:xfrm>
            <a:custGeom>
              <a:avLst/>
              <a:gdLst/>
              <a:ahLst/>
              <a:cxnLst/>
              <a:rect l="l" t="t" r="r" b="b"/>
              <a:pathLst>
                <a:path w="1669" h="1435" fill="none" extrusionOk="0">
                  <a:moveTo>
                    <a:pt x="1669" y="1434"/>
                  </a:moveTo>
                  <a:lnTo>
                    <a:pt x="1302" y="600"/>
                  </a:lnTo>
                  <a:cubicBezTo>
                    <a:pt x="801" y="367"/>
                    <a:pt x="534" y="267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89;p30">
              <a:extLst>
                <a:ext uri="{FF2B5EF4-FFF2-40B4-BE49-F238E27FC236}">
                  <a16:creationId xmlns:a16="http://schemas.microsoft.com/office/drawing/2014/main" id="{804F91D3-1F1A-5AF0-66B1-388E7660DA6B}"/>
                </a:ext>
              </a:extLst>
            </p:cNvPr>
            <p:cNvSpPr/>
            <p:nvPr/>
          </p:nvSpPr>
          <p:spPr>
            <a:xfrm>
              <a:off x="4029755" y="2959776"/>
              <a:ext cx="4715" cy="5898"/>
            </a:xfrm>
            <a:custGeom>
              <a:avLst/>
              <a:gdLst/>
              <a:ahLst/>
              <a:cxnLst/>
              <a:rect l="l" t="t" r="r" b="b"/>
              <a:pathLst>
                <a:path w="267" h="334" extrusionOk="0">
                  <a:moveTo>
                    <a:pt x="267" y="0"/>
                  </a:moveTo>
                  <a:lnTo>
                    <a:pt x="0" y="3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90;p30">
              <a:extLst>
                <a:ext uri="{FF2B5EF4-FFF2-40B4-BE49-F238E27FC236}">
                  <a16:creationId xmlns:a16="http://schemas.microsoft.com/office/drawing/2014/main" id="{3F94738B-DAA4-E302-536D-7DAECA321B31}"/>
                </a:ext>
              </a:extLst>
            </p:cNvPr>
            <p:cNvSpPr/>
            <p:nvPr/>
          </p:nvSpPr>
          <p:spPr>
            <a:xfrm>
              <a:off x="4029755" y="2959776"/>
              <a:ext cx="4715" cy="5898"/>
            </a:xfrm>
            <a:custGeom>
              <a:avLst/>
              <a:gdLst/>
              <a:ahLst/>
              <a:cxnLst/>
              <a:rect l="l" t="t" r="r" b="b"/>
              <a:pathLst>
                <a:path w="267" h="334" fill="none" extrusionOk="0">
                  <a:moveTo>
                    <a:pt x="267" y="0"/>
                  </a:moveTo>
                  <a:lnTo>
                    <a:pt x="0" y="334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91;p30">
              <a:extLst>
                <a:ext uri="{FF2B5EF4-FFF2-40B4-BE49-F238E27FC236}">
                  <a16:creationId xmlns:a16="http://schemas.microsoft.com/office/drawing/2014/main" id="{E8FBB678-D5AE-6799-109C-7306FE1D0B3B}"/>
                </a:ext>
              </a:extLst>
            </p:cNvPr>
            <p:cNvSpPr/>
            <p:nvPr/>
          </p:nvSpPr>
          <p:spPr>
            <a:xfrm>
              <a:off x="3999116" y="3045178"/>
              <a:ext cx="24177" cy="50101"/>
            </a:xfrm>
            <a:custGeom>
              <a:avLst/>
              <a:gdLst/>
              <a:ahLst/>
              <a:cxnLst/>
              <a:rect l="l" t="t" r="r" b="b"/>
              <a:pathLst>
                <a:path w="1369" h="2837" extrusionOk="0">
                  <a:moveTo>
                    <a:pt x="34" y="1"/>
                  </a:moveTo>
                  <a:cubicBezTo>
                    <a:pt x="34" y="435"/>
                    <a:pt x="34" y="835"/>
                    <a:pt x="1" y="1268"/>
                  </a:cubicBezTo>
                  <a:lnTo>
                    <a:pt x="1368" y="283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92;p30">
              <a:extLst>
                <a:ext uri="{FF2B5EF4-FFF2-40B4-BE49-F238E27FC236}">
                  <a16:creationId xmlns:a16="http://schemas.microsoft.com/office/drawing/2014/main" id="{C9005A3A-727D-C47D-58C3-36F45E6B3853}"/>
                </a:ext>
              </a:extLst>
            </p:cNvPr>
            <p:cNvSpPr/>
            <p:nvPr/>
          </p:nvSpPr>
          <p:spPr>
            <a:xfrm>
              <a:off x="3999116" y="3045178"/>
              <a:ext cx="24177" cy="50101"/>
            </a:xfrm>
            <a:custGeom>
              <a:avLst/>
              <a:gdLst/>
              <a:ahLst/>
              <a:cxnLst/>
              <a:rect l="l" t="t" r="r" b="b"/>
              <a:pathLst>
                <a:path w="1369" h="2837" fill="none" extrusionOk="0">
                  <a:moveTo>
                    <a:pt x="34" y="1"/>
                  </a:moveTo>
                  <a:cubicBezTo>
                    <a:pt x="34" y="435"/>
                    <a:pt x="34" y="835"/>
                    <a:pt x="1" y="1268"/>
                  </a:cubicBezTo>
                  <a:lnTo>
                    <a:pt x="1368" y="28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93;p30">
              <a:extLst>
                <a:ext uri="{FF2B5EF4-FFF2-40B4-BE49-F238E27FC236}">
                  <a16:creationId xmlns:a16="http://schemas.microsoft.com/office/drawing/2014/main" id="{B61BA827-72D0-D64F-2C5C-9F6C88492D04}"/>
                </a:ext>
              </a:extLst>
            </p:cNvPr>
            <p:cNvSpPr/>
            <p:nvPr/>
          </p:nvSpPr>
          <p:spPr>
            <a:xfrm>
              <a:off x="4000882" y="3053425"/>
              <a:ext cx="10031" cy="3567"/>
            </a:xfrm>
            <a:custGeom>
              <a:avLst/>
              <a:gdLst/>
              <a:ahLst/>
              <a:cxnLst/>
              <a:rect l="l" t="t" r="r" b="b"/>
              <a:pathLst>
                <a:path w="568" h="202" extrusionOk="0">
                  <a:moveTo>
                    <a:pt x="1" y="201"/>
                  </a:moveTo>
                  <a:lnTo>
                    <a:pt x="56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94;p30">
              <a:extLst>
                <a:ext uri="{FF2B5EF4-FFF2-40B4-BE49-F238E27FC236}">
                  <a16:creationId xmlns:a16="http://schemas.microsoft.com/office/drawing/2014/main" id="{850FB1C0-1F8C-FDCD-9CA2-786735AE471C}"/>
                </a:ext>
              </a:extLst>
            </p:cNvPr>
            <p:cNvSpPr/>
            <p:nvPr/>
          </p:nvSpPr>
          <p:spPr>
            <a:xfrm>
              <a:off x="4000882" y="3053425"/>
              <a:ext cx="10031" cy="3567"/>
            </a:xfrm>
            <a:custGeom>
              <a:avLst/>
              <a:gdLst/>
              <a:ahLst/>
              <a:cxnLst/>
              <a:rect l="l" t="t" r="r" b="b"/>
              <a:pathLst>
                <a:path w="568" h="202" fill="none" extrusionOk="0">
                  <a:moveTo>
                    <a:pt x="1" y="201"/>
                  </a:moveTo>
                  <a:lnTo>
                    <a:pt x="56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95;p30">
              <a:extLst>
                <a:ext uri="{FF2B5EF4-FFF2-40B4-BE49-F238E27FC236}">
                  <a16:creationId xmlns:a16="http://schemas.microsoft.com/office/drawing/2014/main" id="{02E0B42F-3F8E-45E7-251B-F3E396E25881}"/>
                </a:ext>
              </a:extLst>
            </p:cNvPr>
            <p:cNvSpPr/>
            <p:nvPr/>
          </p:nvSpPr>
          <p:spPr>
            <a:xfrm>
              <a:off x="3768197" y="2943794"/>
              <a:ext cx="260979" cy="77845"/>
            </a:xfrm>
            <a:custGeom>
              <a:avLst/>
              <a:gdLst/>
              <a:ahLst/>
              <a:cxnLst/>
              <a:rect l="l" t="t" r="r" b="b"/>
              <a:pathLst>
                <a:path w="14778" h="4408" extrusionOk="0">
                  <a:moveTo>
                    <a:pt x="14778" y="3774"/>
                  </a:moveTo>
                  <a:cubicBezTo>
                    <a:pt x="14777" y="3774"/>
                    <a:pt x="14777" y="3774"/>
                    <a:pt x="14777" y="3775"/>
                  </a:cubicBezTo>
                  <a:lnTo>
                    <a:pt x="14777" y="3775"/>
                  </a:lnTo>
                  <a:cubicBezTo>
                    <a:pt x="14777" y="3774"/>
                    <a:pt x="14778" y="3774"/>
                    <a:pt x="14778" y="3774"/>
                  </a:cubicBezTo>
                  <a:close/>
                  <a:moveTo>
                    <a:pt x="1998" y="1"/>
                  </a:moveTo>
                  <a:cubicBezTo>
                    <a:pt x="1217" y="1"/>
                    <a:pt x="647" y="71"/>
                    <a:pt x="401" y="238"/>
                  </a:cubicBezTo>
                  <a:cubicBezTo>
                    <a:pt x="167" y="438"/>
                    <a:pt x="1" y="738"/>
                    <a:pt x="34" y="1072"/>
                  </a:cubicBezTo>
                  <a:cubicBezTo>
                    <a:pt x="101" y="1305"/>
                    <a:pt x="301" y="1506"/>
                    <a:pt x="568" y="1606"/>
                  </a:cubicBezTo>
                  <a:cubicBezTo>
                    <a:pt x="801" y="1672"/>
                    <a:pt x="1168" y="1739"/>
                    <a:pt x="1402" y="1839"/>
                  </a:cubicBezTo>
                  <a:cubicBezTo>
                    <a:pt x="3436" y="2573"/>
                    <a:pt x="11942" y="4007"/>
                    <a:pt x="14077" y="4408"/>
                  </a:cubicBezTo>
                  <a:cubicBezTo>
                    <a:pt x="14077" y="4308"/>
                    <a:pt x="14706" y="3844"/>
                    <a:pt x="14777" y="3775"/>
                  </a:cubicBezTo>
                  <a:lnTo>
                    <a:pt x="14777" y="3775"/>
                  </a:lnTo>
                  <a:cubicBezTo>
                    <a:pt x="14774" y="3776"/>
                    <a:pt x="14767" y="3777"/>
                    <a:pt x="14755" y="3777"/>
                  </a:cubicBezTo>
                  <a:cubicBezTo>
                    <a:pt x="14208" y="3777"/>
                    <a:pt x="4226" y="1864"/>
                    <a:pt x="2469" y="1539"/>
                  </a:cubicBezTo>
                  <a:cubicBezTo>
                    <a:pt x="1969" y="1439"/>
                    <a:pt x="1402" y="1205"/>
                    <a:pt x="935" y="1039"/>
                  </a:cubicBezTo>
                  <a:cubicBezTo>
                    <a:pt x="1235" y="672"/>
                    <a:pt x="1802" y="705"/>
                    <a:pt x="2302" y="672"/>
                  </a:cubicBezTo>
                  <a:cubicBezTo>
                    <a:pt x="2344" y="671"/>
                    <a:pt x="2387" y="671"/>
                    <a:pt x="2431" y="671"/>
                  </a:cubicBezTo>
                  <a:cubicBezTo>
                    <a:pt x="4560" y="671"/>
                    <a:pt x="9135" y="1450"/>
                    <a:pt x="12109" y="2006"/>
                  </a:cubicBezTo>
                  <a:cubicBezTo>
                    <a:pt x="12109" y="2006"/>
                    <a:pt x="12276" y="1506"/>
                    <a:pt x="12309" y="1305"/>
                  </a:cubicBezTo>
                  <a:cubicBezTo>
                    <a:pt x="9158" y="721"/>
                    <a:pt x="4496" y="1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96;p30">
              <a:extLst>
                <a:ext uri="{FF2B5EF4-FFF2-40B4-BE49-F238E27FC236}">
                  <a16:creationId xmlns:a16="http://schemas.microsoft.com/office/drawing/2014/main" id="{DB1C1DAF-3C08-F17D-AA84-39FD50CD5D9C}"/>
                </a:ext>
              </a:extLst>
            </p:cNvPr>
            <p:cNvSpPr/>
            <p:nvPr/>
          </p:nvSpPr>
          <p:spPr>
            <a:xfrm>
              <a:off x="3748171" y="2961118"/>
              <a:ext cx="55982" cy="24000"/>
            </a:xfrm>
            <a:custGeom>
              <a:avLst/>
              <a:gdLst/>
              <a:ahLst/>
              <a:cxnLst/>
              <a:rect l="l" t="t" r="r" b="b"/>
              <a:pathLst>
                <a:path w="3170" h="1359" extrusionOk="0">
                  <a:moveTo>
                    <a:pt x="1852" y="1"/>
                  </a:moveTo>
                  <a:cubicBezTo>
                    <a:pt x="1297" y="1"/>
                    <a:pt x="798" y="100"/>
                    <a:pt x="601" y="258"/>
                  </a:cubicBezTo>
                  <a:lnTo>
                    <a:pt x="0" y="1358"/>
                  </a:lnTo>
                  <a:lnTo>
                    <a:pt x="0" y="1358"/>
                  </a:lnTo>
                  <a:lnTo>
                    <a:pt x="2769" y="725"/>
                  </a:lnTo>
                  <a:cubicBezTo>
                    <a:pt x="3036" y="691"/>
                    <a:pt x="3169" y="358"/>
                    <a:pt x="3003" y="158"/>
                  </a:cubicBezTo>
                  <a:cubicBezTo>
                    <a:pt x="2648" y="48"/>
                    <a:pt x="2237" y="1"/>
                    <a:pt x="1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97;p30">
              <a:extLst>
                <a:ext uri="{FF2B5EF4-FFF2-40B4-BE49-F238E27FC236}">
                  <a16:creationId xmlns:a16="http://schemas.microsoft.com/office/drawing/2014/main" id="{EDF68452-3196-BDF7-9D1B-5181B7EAEFD2}"/>
                </a:ext>
              </a:extLst>
            </p:cNvPr>
            <p:cNvSpPr/>
            <p:nvPr/>
          </p:nvSpPr>
          <p:spPr>
            <a:xfrm>
              <a:off x="3748171" y="2959176"/>
              <a:ext cx="55982" cy="25943"/>
            </a:xfrm>
            <a:custGeom>
              <a:avLst/>
              <a:gdLst/>
              <a:ahLst/>
              <a:cxnLst/>
              <a:rect l="l" t="t" r="r" b="b"/>
              <a:pathLst>
                <a:path w="3170" h="1469" fill="none" extrusionOk="0">
                  <a:moveTo>
                    <a:pt x="0" y="1468"/>
                  </a:moveTo>
                  <a:lnTo>
                    <a:pt x="2769" y="835"/>
                  </a:lnTo>
                  <a:cubicBezTo>
                    <a:pt x="3036" y="801"/>
                    <a:pt x="3169" y="468"/>
                    <a:pt x="3003" y="268"/>
                  </a:cubicBezTo>
                  <a:cubicBezTo>
                    <a:pt x="2135" y="1"/>
                    <a:pt x="934" y="101"/>
                    <a:pt x="601" y="368"/>
                  </a:cubicBezTo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98;p30">
              <a:extLst>
                <a:ext uri="{FF2B5EF4-FFF2-40B4-BE49-F238E27FC236}">
                  <a16:creationId xmlns:a16="http://schemas.microsoft.com/office/drawing/2014/main" id="{052E89D4-84D6-8D9B-273C-3576B5678E25}"/>
                </a:ext>
              </a:extLst>
            </p:cNvPr>
            <p:cNvSpPr/>
            <p:nvPr/>
          </p:nvSpPr>
          <p:spPr>
            <a:xfrm>
              <a:off x="3528449" y="3531755"/>
              <a:ext cx="143752" cy="143770"/>
            </a:xfrm>
            <a:custGeom>
              <a:avLst/>
              <a:gdLst/>
              <a:ahLst/>
              <a:cxnLst/>
              <a:rect l="l" t="t" r="r" b="b"/>
              <a:pathLst>
                <a:path w="8140" h="8141" fill="none" extrusionOk="0">
                  <a:moveTo>
                    <a:pt x="4904" y="468"/>
                  </a:moveTo>
                  <a:cubicBezTo>
                    <a:pt x="6905" y="935"/>
                    <a:pt x="8139" y="2936"/>
                    <a:pt x="7672" y="4938"/>
                  </a:cubicBezTo>
                  <a:cubicBezTo>
                    <a:pt x="7172" y="6906"/>
                    <a:pt x="5204" y="8140"/>
                    <a:pt x="3202" y="7673"/>
                  </a:cubicBezTo>
                  <a:cubicBezTo>
                    <a:pt x="1234" y="7206"/>
                    <a:pt x="0" y="5205"/>
                    <a:pt x="467" y="3237"/>
                  </a:cubicBezTo>
                  <a:cubicBezTo>
                    <a:pt x="934" y="1235"/>
                    <a:pt x="2936" y="1"/>
                    <a:pt x="4904" y="468"/>
                  </a:cubicBezTo>
                  <a:close/>
                </a:path>
              </a:pathLst>
            </a:custGeom>
            <a:noFill/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99;p30">
              <a:extLst>
                <a:ext uri="{FF2B5EF4-FFF2-40B4-BE49-F238E27FC236}">
                  <a16:creationId xmlns:a16="http://schemas.microsoft.com/office/drawing/2014/main" id="{82E97DA8-8A63-3E94-6692-2C31D9EF576D}"/>
                </a:ext>
              </a:extLst>
            </p:cNvPr>
            <p:cNvSpPr/>
            <p:nvPr/>
          </p:nvSpPr>
          <p:spPr>
            <a:xfrm>
              <a:off x="3525500" y="3598915"/>
              <a:ext cx="34773" cy="17695"/>
            </a:xfrm>
            <a:custGeom>
              <a:avLst/>
              <a:gdLst/>
              <a:ahLst/>
              <a:cxnLst/>
              <a:rect l="l" t="t" r="r" b="b"/>
              <a:pathLst>
                <a:path w="1969" h="1002" fill="none" extrusionOk="0">
                  <a:moveTo>
                    <a:pt x="0" y="1001"/>
                  </a:moveTo>
                  <a:lnTo>
                    <a:pt x="1001" y="1"/>
                  </a:lnTo>
                  <a:lnTo>
                    <a:pt x="1968" y="10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600;p30">
              <a:extLst>
                <a:ext uri="{FF2B5EF4-FFF2-40B4-BE49-F238E27FC236}">
                  <a16:creationId xmlns:a16="http://schemas.microsoft.com/office/drawing/2014/main" id="{AE34BA6E-4C50-6DB8-EA54-02DC6D2D69ED}"/>
                </a:ext>
              </a:extLst>
            </p:cNvPr>
            <p:cNvSpPr/>
            <p:nvPr/>
          </p:nvSpPr>
          <p:spPr>
            <a:xfrm>
              <a:off x="3656270" y="3598915"/>
              <a:ext cx="35373" cy="17695"/>
            </a:xfrm>
            <a:custGeom>
              <a:avLst/>
              <a:gdLst/>
              <a:ahLst/>
              <a:cxnLst/>
              <a:rect l="l" t="t" r="r" b="b"/>
              <a:pathLst>
                <a:path w="2003" h="1002" fill="none" extrusionOk="0">
                  <a:moveTo>
                    <a:pt x="1" y="1"/>
                  </a:moveTo>
                  <a:lnTo>
                    <a:pt x="1001" y="1001"/>
                  </a:lnTo>
                  <a:lnTo>
                    <a:pt x="200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601;p30">
              <a:extLst>
                <a:ext uri="{FF2B5EF4-FFF2-40B4-BE49-F238E27FC236}">
                  <a16:creationId xmlns:a16="http://schemas.microsoft.com/office/drawing/2014/main" id="{8D02F8C4-03CD-4A65-71F8-C651A5A39E95}"/>
                </a:ext>
              </a:extLst>
            </p:cNvPr>
            <p:cNvSpPr/>
            <p:nvPr/>
          </p:nvSpPr>
          <p:spPr>
            <a:xfrm>
              <a:off x="3760533" y="4281656"/>
              <a:ext cx="201430" cy="152635"/>
            </a:xfrm>
            <a:custGeom>
              <a:avLst/>
              <a:gdLst/>
              <a:ahLst/>
              <a:cxnLst/>
              <a:rect l="l" t="t" r="r" b="b"/>
              <a:pathLst>
                <a:path w="11406" h="8643" extrusionOk="0">
                  <a:moveTo>
                    <a:pt x="4371" y="1"/>
                  </a:moveTo>
                  <a:lnTo>
                    <a:pt x="1" y="1368"/>
                  </a:lnTo>
                  <a:lnTo>
                    <a:pt x="1902" y="6205"/>
                  </a:lnTo>
                  <a:cubicBezTo>
                    <a:pt x="1836" y="7172"/>
                    <a:pt x="1969" y="8173"/>
                    <a:pt x="2469" y="8640"/>
                  </a:cubicBezTo>
                  <a:cubicBezTo>
                    <a:pt x="2471" y="8642"/>
                    <a:pt x="2475" y="8642"/>
                    <a:pt x="2481" y="8642"/>
                  </a:cubicBezTo>
                  <a:cubicBezTo>
                    <a:pt x="2792" y="8642"/>
                    <a:pt x="8765" y="7134"/>
                    <a:pt x="9941" y="6872"/>
                  </a:cubicBezTo>
                  <a:cubicBezTo>
                    <a:pt x="11406" y="6522"/>
                    <a:pt x="10075" y="4926"/>
                    <a:pt x="9516" y="4926"/>
                  </a:cubicBezTo>
                  <a:cubicBezTo>
                    <a:pt x="9489" y="4926"/>
                    <a:pt x="9464" y="4930"/>
                    <a:pt x="9441" y="4938"/>
                  </a:cubicBezTo>
                  <a:cubicBezTo>
                    <a:pt x="9076" y="5036"/>
                    <a:pt x="8693" y="5075"/>
                    <a:pt x="8320" y="5075"/>
                  </a:cubicBezTo>
                  <a:cubicBezTo>
                    <a:pt x="7058" y="5075"/>
                    <a:pt x="5905" y="4637"/>
                    <a:pt x="5905" y="4637"/>
                  </a:cubicBezTo>
                  <a:cubicBezTo>
                    <a:pt x="5738" y="4571"/>
                    <a:pt x="4371" y="1"/>
                    <a:pt x="4371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602;p30">
              <a:extLst>
                <a:ext uri="{FF2B5EF4-FFF2-40B4-BE49-F238E27FC236}">
                  <a16:creationId xmlns:a16="http://schemas.microsoft.com/office/drawing/2014/main" id="{9FEDCCF0-5AAD-2A6D-60BC-E4C26120D553}"/>
                </a:ext>
              </a:extLst>
            </p:cNvPr>
            <p:cNvSpPr/>
            <p:nvPr/>
          </p:nvSpPr>
          <p:spPr>
            <a:xfrm>
              <a:off x="3456575" y="4296384"/>
              <a:ext cx="176229" cy="151894"/>
            </a:xfrm>
            <a:custGeom>
              <a:avLst/>
              <a:gdLst/>
              <a:ahLst/>
              <a:cxnLst/>
              <a:rect l="l" t="t" r="r" b="b"/>
              <a:pathLst>
                <a:path w="9979" h="8601" extrusionOk="0">
                  <a:moveTo>
                    <a:pt x="968" y="1"/>
                  </a:moveTo>
                  <a:lnTo>
                    <a:pt x="768" y="4671"/>
                  </a:lnTo>
                  <a:cubicBezTo>
                    <a:pt x="301" y="5571"/>
                    <a:pt x="1" y="6605"/>
                    <a:pt x="301" y="7306"/>
                  </a:cubicBezTo>
                  <a:cubicBezTo>
                    <a:pt x="334" y="7406"/>
                    <a:pt x="7139" y="8373"/>
                    <a:pt x="8407" y="8573"/>
                  </a:cubicBezTo>
                  <a:cubicBezTo>
                    <a:pt x="8507" y="8592"/>
                    <a:pt x="8599" y="8600"/>
                    <a:pt x="8682" y="8600"/>
                  </a:cubicBezTo>
                  <a:cubicBezTo>
                    <a:pt x="9979" y="8600"/>
                    <a:pt x="9242" y="6535"/>
                    <a:pt x="8740" y="6472"/>
                  </a:cubicBezTo>
                  <a:cubicBezTo>
                    <a:pt x="6939" y="6272"/>
                    <a:pt x="5438" y="4370"/>
                    <a:pt x="5438" y="4370"/>
                  </a:cubicBezTo>
                  <a:cubicBezTo>
                    <a:pt x="5304" y="4237"/>
                    <a:pt x="5605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603;p30">
              <a:extLst>
                <a:ext uri="{FF2B5EF4-FFF2-40B4-BE49-F238E27FC236}">
                  <a16:creationId xmlns:a16="http://schemas.microsoft.com/office/drawing/2014/main" id="{93F19657-3D12-E66C-E646-CFF61AB53DF3}"/>
                </a:ext>
              </a:extLst>
            </p:cNvPr>
            <p:cNvSpPr/>
            <p:nvPr/>
          </p:nvSpPr>
          <p:spPr>
            <a:xfrm>
              <a:off x="3411807" y="3277862"/>
              <a:ext cx="12980" cy="116079"/>
            </a:xfrm>
            <a:custGeom>
              <a:avLst/>
              <a:gdLst/>
              <a:ahLst/>
              <a:cxnLst/>
              <a:rect l="l" t="t" r="r" b="b"/>
              <a:pathLst>
                <a:path w="735" h="6573" extrusionOk="0">
                  <a:moveTo>
                    <a:pt x="0" y="1"/>
                  </a:moveTo>
                  <a:lnTo>
                    <a:pt x="634" y="6572"/>
                  </a:lnTo>
                  <a:cubicBezTo>
                    <a:pt x="734" y="4371"/>
                    <a:pt x="501" y="216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604;p30">
              <a:extLst>
                <a:ext uri="{FF2B5EF4-FFF2-40B4-BE49-F238E27FC236}">
                  <a16:creationId xmlns:a16="http://schemas.microsoft.com/office/drawing/2014/main" id="{71CAC40A-EA5F-47D5-2296-8F65224DBF0E}"/>
                </a:ext>
              </a:extLst>
            </p:cNvPr>
            <p:cNvSpPr/>
            <p:nvPr/>
          </p:nvSpPr>
          <p:spPr>
            <a:xfrm>
              <a:off x="3411807" y="3277862"/>
              <a:ext cx="12980" cy="116079"/>
            </a:xfrm>
            <a:custGeom>
              <a:avLst/>
              <a:gdLst/>
              <a:ahLst/>
              <a:cxnLst/>
              <a:rect l="l" t="t" r="r" b="b"/>
              <a:pathLst>
                <a:path w="735" h="6573" fill="none" extrusionOk="0">
                  <a:moveTo>
                    <a:pt x="0" y="1"/>
                  </a:moveTo>
                  <a:cubicBezTo>
                    <a:pt x="501" y="2169"/>
                    <a:pt x="734" y="4371"/>
                    <a:pt x="634" y="65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605;p30">
              <a:extLst>
                <a:ext uri="{FF2B5EF4-FFF2-40B4-BE49-F238E27FC236}">
                  <a16:creationId xmlns:a16="http://schemas.microsoft.com/office/drawing/2014/main" id="{552C03B5-3FDE-87EC-8E1A-769AAA219F82}"/>
                </a:ext>
              </a:extLst>
            </p:cNvPr>
            <p:cNvSpPr/>
            <p:nvPr/>
          </p:nvSpPr>
          <p:spPr>
            <a:xfrm>
              <a:off x="3430650" y="3340307"/>
              <a:ext cx="38322" cy="81907"/>
            </a:xfrm>
            <a:custGeom>
              <a:avLst/>
              <a:gdLst/>
              <a:ahLst/>
              <a:cxnLst/>
              <a:rect l="l" t="t" r="r" b="b"/>
              <a:pathLst>
                <a:path w="2170" h="4638" extrusionOk="0">
                  <a:moveTo>
                    <a:pt x="1869" y="1"/>
                  </a:moveTo>
                  <a:cubicBezTo>
                    <a:pt x="935" y="935"/>
                    <a:pt x="268" y="2102"/>
                    <a:pt x="1" y="3370"/>
                  </a:cubicBezTo>
                  <a:lnTo>
                    <a:pt x="234" y="4637"/>
                  </a:lnTo>
                  <a:lnTo>
                    <a:pt x="1969" y="1268"/>
                  </a:lnTo>
                  <a:cubicBezTo>
                    <a:pt x="2069" y="1068"/>
                    <a:pt x="2136" y="835"/>
                    <a:pt x="2169" y="601"/>
                  </a:cubicBezTo>
                  <a:cubicBezTo>
                    <a:pt x="2136" y="368"/>
                    <a:pt x="2102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606;p30">
              <a:extLst>
                <a:ext uri="{FF2B5EF4-FFF2-40B4-BE49-F238E27FC236}">
                  <a16:creationId xmlns:a16="http://schemas.microsoft.com/office/drawing/2014/main" id="{90572098-D701-4493-DE60-FE3927652A1D}"/>
                </a:ext>
              </a:extLst>
            </p:cNvPr>
            <p:cNvSpPr/>
            <p:nvPr/>
          </p:nvSpPr>
          <p:spPr>
            <a:xfrm>
              <a:off x="3430650" y="3340307"/>
              <a:ext cx="38322" cy="81907"/>
            </a:xfrm>
            <a:custGeom>
              <a:avLst/>
              <a:gdLst/>
              <a:ahLst/>
              <a:cxnLst/>
              <a:rect l="l" t="t" r="r" b="b"/>
              <a:pathLst>
                <a:path w="2170" h="4638" fill="none" extrusionOk="0">
                  <a:moveTo>
                    <a:pt x="1" y="3370"/>
                  </a:moveTo>
                  <a:cubicBezTo>
                    <a:pt x="268" y="2102"/>
                    <a:pt x="935" y="935"/>
                    <a:pt x="1869" y="1"/>
                  </a:cubicBezTo>
                  <a:cubicBezTo>
                    <a:pt x="2102" y="1"/>
                    <a:pt x="2136" y="368"/>
                    <a:pt x="2169" y="601"/>
                  </a:cubicBezTo>
                  <a:cubicBezTo>
                    <a:pt x="2136" y="835"/>
                    <a:pt x="2069" y="1068"/>
                    <a:pt x="1969" y="1268"/>
                  </a:cubicBezTo>
                  <a:lnTo>
                    <a:pt x="234" y="4637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607;p30">
              <a:extLst>
                <a:ext uri="{FF2B5EF4-FFF2-40B4-BE49-F238E27FC236}">
                  <a16:creationId xmlns:a16="http://schemas.microsoft.com/office/drawing/2014/main" id="{DBF70730-951B-D20B-6727-DC80A28C92CE}"/>
                </a:ext>
              </a:extLst>
            </p:cNvPr>
            <p:cNvSpPr/>
            <p:nvPr/>
          </p:nvSpPr>
          <p:spPr>
            <a:xfrm>
              <a:off x="5267399" y="2656577"/>
              <a:ext cx="673340" cy="1759254"/>
            </a:xfrm>
            <a:custGeom>
              <a:avLst/>
              <a:gdLst/>
              <a:ahLst/>
              <a:cxnLst/>
              <a:rect l="l" t="t" r="r" b="b"/>
              <a:pathLst>
                <a:path w="38128" h="99618" extrusionOk="0">
                  <a:moveTo>
                    <a:pt x="23084" y="4560"/>
                  </a:moveTo>
                  <a:lnTo>
                    <a:pt x="25352" y="21005"/>
                  </a:lnTo>
                  <a:lnTo>
                    <a:pt x="4837" y="21005"/>
                  </a:lnTo>
                  <a:lnTo>
                    <a:pt x="2569" y="4560"/>
                  </a:lnTo>
                  <a:close/>
                  <a:moveTo>
                    <a:pt x="25619" y="22973"/>
                  </a:moveTo>
                  <a:lnTo>
                    <a:pt x="27887" y="39418"/>
                  </a:lnTo>
                  <a:lnTo>
                    <a:pt x="7372" y="39418"/>
                  </a:lnTo>
                  <a:lnTo>
                    <a:pt x="5104" y="22973"/>
                  </a:lnTo>
                  <a:close/>
                  <a:moveTo>
                    <a:pt x="28154" y="41420"/>
                  </a:moveTo>
                  <a:lnTo>
                    <a:pt x="30422" y="57832"/>
                  </a:lnTo>
                  <a:lnTo>
                    <a:pt x="9908" y="57832"/>
                  </a:lnTo>
                  <a:lnTo>
                    <a:pt x="7639" y="41420"/>
                  </a:lnTo>
                  <a:close/>
                  <a:moveTo>
                    <a:pt x="30689" y="59833"/>
                  </a:moveTo>
                  <a:lnTo>
                    <a:pt x="32957" y="76245"/>
                  </a:lnTo>
                  <a:lnTo>
                    <a:pt x="12443" y="76245"/>
                  </a:lnTo>
                  <a:lnTo>
                    <a:pt x="10174" y="59833"/>
                  </a:lnTo>
                  <a:close/>
                  <a:moveTo>
                    <a:pt x="33224" y="78213"/>
                  </a:moveTo>
                  <a:lnTo>
                    <a:pt x="35492" y="94658"/>
                  </a:lnTo>
                  <a:lnTo>
                    <a:pt x="14978" y="94658"/>
                  </a:lnTo>
                  <a:lnTo>
                    <a:pt x="12710" y="78213"/>
                  </a:lnTo>
                  <a:close/>
                  <a:moveTo>
                    <a:pt x="1118" y="1"/>
                  </a:moveTo>
                  <a:cubicBezTo>
                    <a:pt x="1057" y="1"/>
                    <a:pt x="996" y="8"/>
                    <a:pt x="934" y="23"/>
                  </a:cubicBezTo>
                  <a:cubicBezTo>
                    <a:pt x="334" y="224"/>
                    <a:pt x="0" y="824"/>
                    <a:pt x="101" y="1458"/>
                  </a:cubicBezTo>
                  <a:lnTo>
                    <a:pt x="13477" y="98594"/>
                  </a:lnTo>
                  <a:cubicBezTo>
                    <a:pt x="13565" y="99184"/>
                    <a:pt x="13967" y="99618"/>
                    <a:pt x="14451" y="99618"/>
                  </a:cubicBezTo>
                  <a:cubicBezTo>
                    <a:pt x="14514" y="99618"/>
                    <a:pt x="14579" y="99610"/>
                    <a:pt x="14644" y="99595"/>
                  </a:cubicBezTo>
                  <a:cubicBezTo>
                    <a:pt x="15211" y="99395"/>
                    <a:pt x="15578" y="98794"/>
                    <a:pt x="15445" y="98194"/>
                  </a:cubicBezTo>
                  <a:lnTo>
                    <a:pt x="15245" y="96626"/>
                  </a:lnTo>
                  <a:lnTo>
                    <a:pt x="35759" y="96626"/>
                  </a:lnTo>
                  <a:lnTo>
                    <a:pt x="36026" y="98594"/>
                  </a:lnTo>
                  <a:cubicBezTo>
                    <a:pt x="36115" y="99184"/>
                    <a:pt x="36516" y="99618"/>
                    <a:pt x="36977" y="99618"/>
                  </a:cubicBezTo>
                  <a:cubicBezTo>
                    <a:pt x="37037" y="99618"/>
                    <a:pt x="37099" y="99610"/>
                    <a:pt x="37160" y="99595"/>
                  </a:cubicBezTo>
                  <a:cubicBezTo>
                    <a:pt x="37761" y="99395"/>
                    <a:pt x="38128" y="98794"/>
                    <a:pt x="37994" y="98194"/>
                  </a:cubicBezTo>
                  <a:lnTo>
                    <a:pt x="24618" y="1024"/>
                  </a:lnTo>
                  <a:cubicBezTo>
                    <a:pt x="24530" y="434"/>
                    <a:pt x="24128" y="1"/>
                    <a:pt x="23667" y="1"/>
                  </a:cubicBezTo>
                  <a:cubicBezTo>
                    <a:pt x="23607" y="1"/>
                    <a:pt x="23546" y="8"/>
                    <a:pt x="23484" y="23"/>
                  </a:cubicBezTo>
                  <a:cubicBezTo>
                    <a:pt x="22883" y="224"/>
                    <a:pt x="22517" y="824"/>
                    <a:pt x="22650" y="1458"/>
                  </a:cubicBezTo>
                  <a:lnTo>
                    <a:pt x="22817" y="2592"/>
                  </a:lnTo>
                  <a:lnTo>
                    <a:pt x="2302" y="2592"/>
                  </a:lnTo>
                  <a:lnTo>
                    <a:pt x="2069" y="1024"/>
                  </a:lnTo>
                  <a:cubicBezTo>
                    <a:pt x="1980" y="434"/>
                    <a:pt x="157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608;p30">
              <a:extLst>
                <a:ext uri="{FF2B5EF4-FFF2-40B4-BE49-F238E27FC236}">
                  <a16:creationId xmlns:a16="http://schemas.microsoft.com/office/drawing/2014/main" id="{3DB1B109-EDB6-B6E5-B0C2-BEC72800B0A3}"/>
                </a:ext>
              </a:extLst>
            </p:cNvPr>
            <p:cNvSpPr/>
            <p:nvPr/>
          </p:nvSpPr>
          <p:spPr>
            <a:xfrm>
              <a:off x="5441171" y="2996296"/>
              <a:ext cx="154949" cy="617093"/>
            </a:xfrm>
            <a:custGeom>
              <a:avLst/>
              <a:gdLst/>
              <a:ahLst/>
              <a:cxnLst/>
              <a:rect l="l" t="t" r="r" b="b"/>
              <a:pathLst>
                <a:path w="8774" h="34943" extrusionOk="0">
                  <a:moveTo>
                    <a:pt x="801" y="0"/>
                  </a:moveTo>
                  <a:cubicBezTo>
                    <a:pt x="801" y="0"/>
                    <a:pt x="1" y="11842"/>
                    <a:pt x="68" y="15845"/>
                  </a:cubicBezTo>
                  <a:cubicBezTo>
                    <a:pt x="168" y="20615"/>
                    <a:pt x="2069" y="34925"/>
                    <a:pt x="2069" y="34925"/>
                  </a:cubicBezTo>
                  <a:lnTo>
                    <a:pt x="4904" y="34925"/>
                  </a:lnTo>
                  <a:cubicBezTo>
                    <a:pt x="4910" y="34937"/>
                    <a:pt x="4916" y="34943"/>
                    <a:pt x="4923" y="34943"/>
                  </a:cubicBezTo>
                  <a:cubicBezTo>
                    <a:pt x="5221" y="34943"/>
                    <a:pt x="6304" y="23417"/>
                    <a:pt x="4771" y="15945"/>
                  </a:cubicBezTo>
                  <a:cubicBezTo>
                    <a:pt x="4771" y="15945"/>
                    <a:pt x="7906" y="3136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609;p30">
              <a:extLst>
                <a:ext uri="{FF2B5EF4-FFF2-40B4-BE49-F238E27FC236}">
                  <a16:creationId xmlns:a16="http://schemas.microsoft.com/office/drawing/2014/main" id="{9F8F5731-01AC-EFF7-F216-6FF6DC1F697C}"/>
                </a:ext>
              </a:extLst>
            </p:cNvPr>
            <p:cNvSpPr/>
            <p:nvPr/>
          </p:nvSpPr>
          <p:spPr>
            <a:xfrm>
              <a:off x="5398169" y="3568788"/>
              <a:ext cx="162613" cy="114101"/>
            </a:xfrm>
            <a:custGeom>
              <a:avLst/>
              <a:gdLst/>
              <a:ahLst/>
              <a:cxnLst/>
              <a:rect l="l" t="t" r="r" b="b"/>
              <a:pathLst>
                <a:path w="9208" h="6461" extrusionOk="0">
                  <a:moveTo>
                    <a:pt x="7858" y="0"/>
                  </a:moveTo>
                  <a:cubicBezTo>
                    <a:pt x="7841" y="0"/>
                    <a:pt x="7824" y="2"/>
                    <a:pt x="7806" y="5"/>
                  </a:cubicBezTo>
                  <a:cubicBezTo>
                    <a:pt x="6863" y="204"/>
                    <a:pt x="5900" y="310"/>
                    <a:pt x="4933" y="310"/>
                  </a:cubicBezTo>
                  <a:cubicBezTo>
                    <a:pt x="4602" y="310"/>
                    <a:pt x="4269" y="298"/>
                    <a:pt x="3937" y="272"/>
                  </a:cubicBezTo>
                  <a:cubicBezTo>
                    <a:pt x="3924" y="270"/>
                    <a:pt x="3912" y="269"/>
                    <a:pt x="3900" y="269"/>
                  </a:cubicBezTo>
                  <a:cubicBezTo>
                    <a:pt x="3751" y="269"/>
                    <a:pt x="3639" y="452"/>
                    <a:pt x="3670" y="606"/>
                  </a:cubicBezTo>
                  <a:cubicBezTo>
                    <a:pt x="3904" y="1206"/>
                    <a:pt x="4270" y="2340"/>
                    <a:pt x="4204" y="2807"/>
                  </a:cubicBezTo>
                  <a:cubicBezTo>
                    <a:pt x="4137" y="3408"/>
                    <a:pt x="3703" y="3908"/>
                    <a:pt x="2569" y="4475"/>
                  </a:cubicBezTo>
                  <a:cubicBezTo>
                    <a:pt x="1468" y="5009"/>
                    <a:pt x="1" y="5076"/>
                    <a:pt x="34" y="5876"/>
                  </a:cubicBezTo>
                  <a:cubicBezTo>
                    <a:pt x="64" y="6328"/>
                    <a:pt x="869" y="6460"/>
                    <a:pt x="1884" y="6460"/>
                  </a:cubicBezTo>
                  <a:cubicBezTo>
                    <a:pt x="3118" y="6460"/>
                    <a:pt x="4663" y="6265"/>
                    <a:pt x="5505" y="6210"/>
                  </a:cubicBezTo>
                  <a:cubicBezTo>
                    <a:pt x="7039" y="6110"/>
                    <a:pt x="9207" y="6143"/>
                    <a:pt x="8907" y="5176"/>
                  </a:cubicBezTo>
                  <a:cubicBezTo>
                    <a:pt x="8640" y="4175"/>
                    <a:pt x="7940" y="3041"/>
                    <a:pt x="7973" y="2574"/>
                  </a:cubicBezTo>
                  <a:cubicBezTo>
                    <a:pt x="7973" y="2207"/>
                    <a:pt x="8073" y="939"/>
                    <a:pt x="8140" y="306"/>
                  </a:cubicBezTo>
                  <a:cubicBezTo>
                    <a:pt x="8140" y="126"/>
                    <a:pt x="8006" y="0"/>
                    <a:pt x="7858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610;p30">
              <a:extLst>
                <a:ext uri="{FF2B5EF4-FFF2-40B4-BE49-F238E27FC236}">
                  <a16:creationId xmlns:a16="http://schemas.microsoft.com/office/drawing/2014/main" id="{3E871BA0-3483-F914-A675-E17F0C9D4304}"/>
                </a:ext>
              </a:extLst>
            </p:cNvPr>
            <p:cNvSpPr/>
            <p:nvPr/>
          </p:nvSpPr>
          <p:spPr>
            <a:xfrm>
              <a:off x="5555464" y="2986866"/>
              <a:ext cx="175558" cy="626224"/>
            </a:xfrm>
            <a:custGeom>
              <a:avLst/>
              <a:gdLst/>
              <a:ahLst/>
              <a:cxnLst/>
              <a:rect l="l" t="t" r="r" b="b"/>
              <a:pathLst>
                <a:path w="9941" h="35460" extrusionOk="0">
                  <a:moveTo>
                    <a:pt x="8139" y="1"/>
                  </a:moveTo>
                  <a:lnTo>
                    <a:pt x="0" y="534"/>
                  </a:lnTo>
                  <a:cubicBezTo>
                    <a:pt x="0" y="534"/>
                    <a:pt x="1701" y="12810"/>
                    <a:pt x="2502" y="16879"/>
                  </a:cubicBezTo>
                  <a:cubicBezTo>
                    <a:pt x="3369" y="21649"/>
                    <a:pt x="6672" y="35459"/>
                    <a:pt x="6672" y="35459"/>
                  </a:cubicBezTo>
                  <a:lnTo>
                    <a:pt x="9574" y="35459"/>
                  </a:lnTo>
                  <a:cubicBezTo>
                    <a:pt x="9574" y="35459"/>
                    <a:pt x="9941" y="22884"/>
                    <a:pt x="6972" y="16346"/>
                  </a:cubicBezTo>
                  <a:cubicBezTo>
                    <a:pt x="6972" y="16346"/>
                    <a:pt x="7906" y="5004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611;p30">
              <a:extLst>
                <a:ext uri="{FF2B5EF4-FFF2-40B4-BE49-F238E27FC236}">
                  <a16:creationId xmlns:a16="http://schemas.microsoft.com/office/drawing/2014/main" id="{E1827AF6-E942-45F4-448B-3B1740816E06}"/>
                </a:ext>
              </a:extLst>
            </p:cNvPr>
            <p:cNvSpPr/>
            <p:nvPr/>
          </p:nvSpPr>
          <p:spPr>
            <a:xfrm>
              <a:off x="5600232" y="3568170"/>
              <a:ext cx="168494" cy="116079"/>
            </a:xfrm>
            <a:custGeom>
              <a:avLst/>
              <a:gdLst/>
              <a:ahLst/>
              <a:cxnLst/>
              <a:rect l="l" t="t" r="r" b="b"/>
              <a:pathLst>
                <a:path w="9541" h="6573" extrusionOk="0">
                  <a:moveTo>
                    <a:pt x="7003" y="1"/>
                  </a:moveTo>
                  <a:cubicBezTo>
                    <a:pt x="6981" y="1"/>
                    <a:pt x="6960" y="3"/>
                    <a:pt x="6939" y="7"/>
                  </a:cubicBezTo>
                  <a:cubicBezTo>
                    <a:pt x="5882" y="285"/>
                    <a:pt x="4803" y="424"/>
                    <a:pt x="3719" y="424"/>
                  </a:cubicBezTo>
                  <a:cubicBezTo>
                    <a:pt x="3503" y="424"/>
                    <a:pt x="3286" y="418"/>
                    <a:pt x="3069" y="407"/>
                  </a:cubicBezTo>
                  <a:cubicBezTo>
                    <a:pt x="2902" y="407"/>
                    <a:pt x="2769" y="608"/>
                    <a:pt x="2869" y="741"/>
                  </a:cubicBezTo>
                  <a:cubicBezTo>
                    <a:pt x="3203" y="1341"/>
                    <a:pt x="3803" y="2409"/>
                    <a:pt x="3836" y="2909"/>
                  </a:cubicBezTo>
                  <a:cubicBezTo>
                    <a:pt x="3903" y="3476"/>
                    <a:pt x="3536" y="4010"/>
                    <a:pt x="2502" y="4577"/>
                  </a:cubicBezTo>
                  <a:cubicBezTo>
                    <a:pt x="1501" y="5144"/>
                    <a:pt x="0" y="5278"/>
                    <a:pt x="234" y="6045"/>
                  </a:cubicBezTo>
                  <a:cubicBezTo>
                    <a:pt x="340" y="6443"/>
                    <a:pt x="1002" y="6572"/>
                    <a:pt x="1857" y="6572"/>
                  </a:cubicBezTo>
                  <a:cubicBezTo>
                    <a:pt x="3149" y="6572"/>
                    <a:pt x="4881" y="6279"/>
                    <a:pt x="5804" y="6178"/>
                  </a:cubicBezTo>
                  <a:cubicBezTo>
                    <a:pt x="7339" y="6045"/>
                    <a:pt x="9540" y="5978"/>
                    <a:pt x="9040" y="5011"/>
                  </a:cubicBezTo>
                  <a:cubicBezTo>
                    <a:pt x="8540" y="4077"/>
                    <a:pt x="7672" y="2976"/>
                    <a:pt x="7572" y="2509"/>
                  </a:cubicBezTo>
                  <a:cubicBezTo>
                    <a:pt x="7506" y="2175"/>
                    <a:pt x="7372" y="908"/>
                    <a:pt x="7305" y="274"/>
                  </a:cubicBezTo>
                  <a:cubicBezTo>
                    <a:pt x="7305" y="99"/>
                    <a:pt x="7153" y="1"/>
                    <a:pt x="7003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612;p30">
              <a:extLst>
                <a:ext uri="{FF2B5EF4-FFF2-40B4-BE49-F238E27FC236}">
                  <a16:creationId xmlns:a16="http://schemas.microsoft.com/office/drawing/2014/main" id="{47160EAB-EC4F-937B-379F-64BF62F070FE}"/>
                </a:ext>
              </a:extLst>
            </p:cNvPr>
            <p:cNvSpPr/>
            <p:nvPr/>
          </p:nvSpPr>
          <p:spPr>
            <a:xfrm>
              <a:off x="5445303" y="2509295"/>
              <a:ext cx="150234" cy="109421"/>
            </a:xfrm>
            <a:custGeom>
              <a:avLst/>
              <a:gdLst/>
              <a:ahLst/>
              <a:cxnLst/>
              <a:rect l="l" t="t" r="r" b="b"/>
              <a:pathLst>
                <a:path w="8507" h="6196" extrusionOk="0">
                  <a:moveTo>
                    <a:pt x="5248" y="0"/>
                  </a:moveTo>
                  <a:cubicBezTo>
                    <a:pt x="4074" y="0"/>
                    <a:pt x="2369" y="861"/>
                    <a:pt x="0" y="2659"/>
                  </a:cubicBezTo>
                  <a:cubicBezTo>
                    <a:pt x="0" y="2659"/>
                    <a:pt x="2202" y="3760"/>
                    <a:pt x="2502" y="6195"/>
                  </a:cubicBezTo>
                  <a:cubicBezTo>
                    <a:pt x="2502" y="6195"/>
                    <a:pt x="8506" y="3093"/>
                    <a:pt x="6672" y="691"/>
                  </a:cubicBezTo>
                  <a:cubicBezTo>
                    <a:pt x="6329" y="234"/>
                    <a:pt x="5861" y="0"/>
                    <a:pt x="5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613;p30">
              <a:extLst>
                <a:ext uri="{FF2B5EF4-FFF2-40B4-BE49-F238E27FC236}">
                  <a16:creationId xmlns:a16="http://schemas.microsoft.com/office/drawing/2014/main" id="{DD26B8B1-09D9-5A1B-34C9-942CFBE7AA5B}"/>
                </a:ext>
              </a:extLst>
            </p:cNvPr>
            <p:cNvSpPr/>
            <p:nvPr/>
          </p:nvSpPr>
          <p:spPr>
            <a:xfrm>
              <a:off x="5445303" y="2497940"/>
              <a:ext cx="150234" cy="120777"/>
            </a:xfrm>
            <a:custGeom>
              <a:avLst/>
              <a:gdLst/>
              <a:ahLst/>
              <a:cxnLst/>
              <a:rect l="l" t="t" r="r" b="b"/>
              <a:pathLst>
                <a:path w="8507" h="6839" fill="none" extrusionOk="0">
                  <a:moveTo>
                    <a:pt x="6672" y="1334"/>
                  </a:moveTo>
                  <a:cubicBezTo>
                    <a:pt x="5671" y="0"/>
                    <a:pt x="3603" y="567"/>
                    <a:pt x="0" y="3302"/>
                  </a:cubicBezTo>
                  <a:cubicBezTo>
                    <a:pt x="0" y="3302"/>
                    <a:pt x="2202" y="4403"/>
                    <a:pt x="2502" y="6838"/>
                  </a:cubicBezTo>
                  <a:cubicBezTo>
                    <a:pt x="2502" y="6838"/>
                    <a:pt x="8506" y="3736"/>
                    <a:pt x="6672" y="133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614;p30">
              <a:extLst>
                <a:ext uri="{FF2B5EF4-FFF2-40B4-BE49-F238E27FC236}">
                  <a16:creationId xmlns:a16="http://schemas.microsoft.com/office/drawing/2014/main" id="{2720BF6A-CB3F-6264-AF17-52D14305676E}"/>
                </a:ext>
              </a:extLst>
            </p:cNvPr>
            <p:cNvSpPr/>
            <p:nvPr/>
          </p:nvSpPr>
          <p:spPr>
            <a:xfrm>
              <a:off x="5148991" y="2466471"/>
              <a:ext cx="348167" cy="182092"/>
            </a:xfrm>
            <a:custGeom>
              <a:avLst/>
              <a:gdLst/>
              <a:ahLst/>
              <a:cxnLst/>
              <a:rect l="l" t="t" r="r" b="b"/>
              <a:pathLst>
                <a:path w="19715" h="10311" extrusionOk="0">
                  <a:moveTo>
                    <a:pt x="2836" y="0"/>
                  </a:moveTo>
                  <a:cubicBezTo>
                    <a:pt x="2788" y="0"/>
                    <a:pt x="2744" y="15"/>
                    <a:pt x="2703" y="47"/>
                  </a:cubicBezTo>
                  <a:cubicBezTo>
                    <a:pt x="2402" y="281"/>
                    <a:pt x="2569" y="581"/>
                    <a:pt x="2903" y="948"/>
                  </a:cubicBezTo>
                  <a:cubicBezTo>
                    <a:pt x="3303" y="1448"/>
                    <a:pt x="3770" y="1715"/>
                    <a:pt x="3503" y="1949"/>
                  </a:cubicBezTo>
                  <a:cubicBezTo>
                    <a:pt x="3457" y="1986"/>
                    <a:pt x="3402" y="2003"/>
                    <a:pt x="3340" y="2003"/>
                  </a:cubicBezTo>
                  <a:cubicBezTo>
                    <a:pt x="2786" y="2003"/>
                    <a:pt x="1681" y="650"/>
                    <a:pt x="1156" y="650"/>
                  </a:cubicBezTo>
                  <a:cubicBezTo>
                    <a:pt x="1111" y="650"/>
                    <a:pt x="1070" y="660"/>
                    <a:pt x="1035" y="681"/>
                  </a:cubicBezTo>
                  <a:cubicBezTo>
                    <a:pt x="601" y="915"/>
                    <a:pt x="868" y="1515"/>
                    <a:pt x="868" y="1515"/>
                  </a:cubicBezTo>
                  <a:cubicBezTo>
                    <a:pt x="868" y="1515"/>
                    <a:pt x="1" y="1715"/>
                    <a:pt x="868" y="2516"/>
                  </a:cubicBezTo>
                  <a:cubicBezTo>
                    <a:pt x="868" y="2516"/>
                    <a:pt x="368" y="2883"/>
                    <a:pt x="1101" y="3683"/>
                  </a:cubicBezTo>
                  <a:cubicBezTo>
                    <a:pt x="1135" y="4184"/>
                    <a:pt x="1335" y="4617"/>
                    <a:pt x="1669" y="4984"/>
                  </a:cubicBezTo>
                  <a:cubicBezTo>
                    <a:pt x="2202" y="5451"/>
                    <a:pt x="5471" y="6319"/>
                    <a:pt x="5471" y="6319"/>
                  </a:cubicBezTo>
                  <a:cubicBezTo>
                    <a:pt x="5471" y="6319"/>
                    <a:pt x="13055" y="10310"/>
                    <a:pt x="14790" y="10310"/>
                  </a:cubicBezTo>
                  <a:cubicBezTo>
                    <a:pt x="14864" y="10310"/>
                    <a:pt x="14927" y="10303"/>
                    <a:pt x="14978" y="10288"/>
                  </a:cubicBezTo>
                  <a:cubicBezTo>
                    <a:pt x="16279" y="9921"/>
                    <a:pt x="19715" y="8087"/>
                    <a:pt x="19715" y="8087"/>
                  </a:cubicBezTo>
                  <a:cubicBezTo>
                    <a:pt x="19715" y="8087"/>
                    <a:pt x="19281" y="5952"/>
                    <a:pt x="17513" y="5084"/>
                  </a:cubicBezTo>
                  <a:lnTo>
                    <a:pt x="13977" y="7019"/>
                  </a:lnTo>
                  <a:lnTo>
                    <a:pt x="6405" y="4351"/>
                  </a:lnTo>
                  <a:cubicBezTo>
                    <a:pt x="5771" y="3283"/>
                    <a:pt x="5104" y="2282"/>
                    <a:pt x="4304" y="1348"/>
                  </a:cubicBezTo>
                  <a:cubicBezTo>
                    <a:pt x="3584" y="600"/>
                    <a:pt x="3138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615;p30">
              <a:extLst>
                <a:ext uri="{FF2B5EF4-FFF2-40B4-BE49-F238E27FC236}">
                  <a16:creationId xmlns:a16="http://schemas.microsoft.com/office/drawing/2014/main" id="{ED98F184-1BA1-9456-5F5F-F7634DA55627}"/>
                </a:ext>
              </a:extLst>
            </p:cNvPr>
            <p:cNvSpPr/>
            <p:nvPr/>
          </p:nvSpPr>
          <p:spPr>
            <a:xfrm>
              <a:off x="5175498" y="2486744"/>
              <a:ext cx="10631" cy="52450"/>
            </a:xfrm>
            <a:custGeom>
              <a:avLst/>
              <a:gdLst/>
              <a:ahLst/>
              <a:cxnLst/>
              <a:rect l="l" t="t" r="r" b="b"/>
              <a:pathLst>
                <a:path w="602" h="2970" fill="none" extrusionOk="0">
                  <a:moveTo>
                    <a:pt x="1" y="0"/>
                  </a:moveTo>
                  <a:cubicBezTo>
                    <a:pt x="1" y="0"/>
                    <a:pt x="501" y="601"/>
                    <a:pt x="134" y="701"/>
                  </a:cubicBezTo>
                  <a:cubicBezTo>
                    <a:pt x="134" y="701"/>
                    <a:pt x="601" y="1335"/>
                    <a:pt x="1" y="1335"/>
                  </a:cubicBezTo>
                  <a:cubicBezTo>
                    <a:pt x="201" y="1601"/>
                    <a:pt x="268" y="1935"/>
                    <a:pt x="168" y="2269"/>
                  </a:cubicBezTo>
                  <a:cubicBezTo>
                    <a:pt x="401" y="2402"/>
                    <a:pt x="501" y="2702"/>
                    <a:pt x="434" y="29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616;p30">
              <a:extLst>
                <a:ext uri="{FF2B5EF4-FFF2-40B4-BE49-F238E27FC236}">
                  <a16:creationId xmlns:a16="http://schemas.microsoft.com/office/drawing/2014/main" id="{FA1520BB-247F-37B0-6B60-FDE18F7872F7}"/>
                </a:ext>
              </a:extLst>
            </p:cNvPr>
            <p:cNvSpPr/>
            <p:nvPr/>
          </p:nvSpPr>
          <p:spPr>
            <a:xfrm>
              <a:off x="5213202" y="2506187"/>
              <a:ext cx="13563" cy="34172"/>
            </a:xfrm>
            <a:custGeom>
              <a:avLst/>
              <a:gdLst/>
              <a:ahLst/>
              <a:cxnLst/>
              <a:rect l="l" t="t" r="r" b="b"/>
              <a:pathLst>
                <a:path w="768" h="1935" fill="none" extrusionOk="0">
                  <a:moveTo>
                    <a:pt x="1" y="0"/>
                  </a:moveTo>
                  <a:cubicBezTo>
                    <a:pt x="1" y="0"/>
                    <a:pt x="234" y="1534"/>
                    <a:pt x="768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617;p30">
              <a:extLst>
                <a:ext uri="{FF2B5EF4-FFF2-40B4-BE49-F238E27FC236}">
                  <a16:creationId xmlns:a16="http://schemas.microsoft.com/office/drawing/2014/main" id="{0CDC44B7-86BF-5035-5967-C3A0671E1D1B}"/>
                </a:ext>
              </a:extLst>
            </p:cNvPr>
            <p:cNvSpPr/>
            <p:nvPr/>
          </p:nvSpPr>
          <p:spPr>
            <a:xfrm>
              <a:off x="5052975" y="1934190"/>
              <a:ext cx="203249" cy="206198"/>
            </a:xfrm>
            <a:custGeom>
              <a:avLst/>
              <a:gdLst/>
              <a:ahLst/>
              <a:cxnLst/>
              <a:rect l="l" t="t" r="r" b="b"/>
              <a:pathLst>
                <a:path w="11509" h="11676" extrusionOk="0">
                  <a:moveTo>
                    <a:pt x="6105" y="0"/>
                  </a:moveTo>
                  <a:cubicBezTo>
                    <a:pt x="5871" y="300"/>
                    <a:pt x="5805" y="701"/>
                    <a:pt x="5871" y="1068"/>
                  </a:cubicBezTo>
                  <a:cubicBezTo>
                    <a:pt x="5871" y="1068"/>
                    <a:pt x="5604" y="300"/>
                    <a:pt x="4971" y="200"/>
                  </a:cubicBezTo>
                  <a:lnTo>
                    <a:pt x="4971" y="200"/>
                  </a:lnTo>
                  <a:cubicBezTo>
                    <a:pt x="4904" y="467"/>
                    <a:pt x="4937" y="767"/>
                    <a:pt x="5071" y="1034"/>
                  </a:cubicBezTo>
                  <a:cubicBezTo>
                    <a:pt x="5071" y="1034"/>
                    <a:pt x="4657" y="561"/>
                    <a:pt x="4191" y="561"/>
                  </a:cubicBezTo>
                  <a:cubicBezTo>
                    <a:pt x="4162" y="561"/>
                    <a:pt x="4133" y="563"/>
                    <a:pt x="4103" y="567"/>
                  </a:cubicBezTo>
                  <a:cubicBezTo>
                    <a:pt x="4037" y="834"/>
                    <a:pt x="4103" y="1134"/>
                    <a:pt x="4270" y="1401"/>
                  </a:cubicBezTo>
                  <a:cubicBezTo>
                    <a:pt x="4270" y="1401"/>
                    <a:pt x="3950" y="1188"/>
                    <a:pt x="3634" y="1188"/>
                  </a:cubicBezTo>
                  <a:cubicBezTo>
                    <a:pt x="3555" y="1188"/>
                    <a:pt x="3476" y="1201"/>
                    <a:pt x="3403" y="1234"/>
                  </a:cubicBezTo>
                  <a:cubicBezTo>
                    <a:pt x="3370" y="1501"/>
                    <a:pt x="3503" y="1768"/>
                    <a:pt x="3703" y="1935"/>
                  </a:cubicBezTo>
                  <a:cubicBezTo>
                    <a:pt x="3546" y="1830"/>
                    <a:pt x="3371" y="1780"/>
                    <a:pt x="3192" y="1780"/>
                  </a:cubicBezTo>
                  <a:cubicBezTo>
                    <a:pt x="3028" y="1780"/>
                    <a:pt x="2862" y="1822"/>
                    <a:pt x="2702" y="1902"/>
                  </a:cubicBezTo>
                  <a:cubicBezTo>
                    <a:pt x="2802" y="2168"/>
                    <a:pt x="2969" y="2402"/>
                    <a:pt x="3236" y="2535"/>
                  </a:cubicBezTo>
                  <a:cubicBezTo>
                    <a:pt x="3236" y="2535"/>
                    <a:pt x="2602" y="2602"/>
                    <a:pt x="2469" y="2969"/>
                  </a:cubicBezTo>
                  <a:cubicBezTo>
                    <a:pt x="2602" y="3169"/>
                    <a:pt x="2836" y="3303"/>
                    <a:pt x="3103" y="3303"/>
                  </a:cubicBezTo>
                  <a:cubicBezTo>
                    <a:pt x="2936" y="3369"/>
                    <a:pt x="2802" y="3469"/>
                    <a:pt x="2669" y="3569"/>
                  </a:cubicBezTo>
                  <a:cubicBezTo>
                    <a:pt x="2636" y="3503"/>
                    <a:pt x="2536" y="3436"/>
                    <a:pt x="2469" y="3369"/>
                  </a:cubicBezTo>
                  <a:cubicBezTo>
                    <a:pt x="2469" y="3369"/>
                    <a:pt x="2169" y="3636"/>
                    <a:pt x="2302" y="4403"/>
                  </a:cubicBezTo>
                  <a:cubicBezTo>
                    <a:pt x="2302" y="4403"/>
                    <a:pt x="1935" y="3803"/>
                    <a:pt x="1602" y="3803"/>
                  </a:cubicBezTo>
                  <a:cubicBezTo>
                    <a:pt x="1502" y="4136"/>
                    <a:pt x="1602" y="4437"/>
                    <a:pt x="1768" y="4704"/>
                  </a:cubicBezTo>
                  <a:cubicBezTo>
                    <a:pt x="1535" y="4470"/>
                    <a:pt x="1201" y="4370"/>
                    <a:pt x="834" y="4370"/>
                  </a:cubicBezTo>
                  <a:cubicBezTo>
                    <a:pt x="868" y="4737"/>
                    <a:pt x="1068" y="5037"/>
                    <a:pt x="1335" y="5204"/>
                  </a:cubicBezTo>
                  <a:cubicBezTo>
                    <a:pt x="1180" y="5146"/>
                    <a:pt x="1002" y="5110"/>
                    <a:pt x="822" y="5110"/>
                  </a:cubicBezTo>
                  <a:cubicBezTo>
                    <a:pt x="691" y="5110"/>
                    <a:pt x="560" y="5129"/>
                    <a:pt x="434" y="5171"/>
                  </a:cubicBezTo>
                  <a:cubicBezTo>
                    <a:pt x="534" y="5404"/>
                    <a:pt x="768" y="5604"/>
                    <a:pt x="1035" y="5671"/>
                  </a:cubicBezTo>
                  <a:cubicBezTo>
                    <a:pt x="963" y="5662"/>
                    <a:pt x="894" y="5658"/>
                    <a:pt x="827" y="5658"/>
                  </a:cubicBezTo>
                  <a:cubicBezTo>
                    <a:pt x="643" y="5658"/>
                    <a:pt x="472" y="5689"/>
                    <a:pt x="301" y="5738"/>
                  </a:cubicBezTo>
                  <a:cubicBezTo>
                    <a:pt x="401" y="5938"/>
                    <a:pt x="601" y="6105"/>
                    <a:pt x="834" y="6171"/>
                  </a:cubicBezTo>
                  <a:cubicBezTo>
                    <a:pt x="745" y="6149"/>
                    <a:pt x="653" y="6138"/>
                    <a:pt x="559" y="6138"/>
                  </a:cubicBezTo>
                  <a:cubicBezTo>
                    <a:pt x="371" y="6138"/>
                    <a:pt x="178" y="6182"/>
                    <a:pt x="0" y="6271"/>
                  </a:cubicBezTo>
                  <a:cubicBezTo>
                    <a:pt x="167" y="6572"/>
                    <a:pt x="467" y="6805"/>
                    <a:pt x="834" y="6872"/>
                  </a:cubicBezTo>
                  <a:cubicBezTo>
                    <a:pt x="801" y="6870"/>
                    <a:pt x="769" y="6869"/>
                    <a:pt x="738" y="6869"/>
                  </a:cubicBezTo>
                  <a:cubicBezTo>
                    <a:pt x="122" y="6869"/>
                    <a:pt x="0" y="7172"/>
                    <a:pt x="0" y="7172"/>
                  </a:cubicBezTo>
                  <a:cubicBezTo>
                    <a:pt x="167" y="7405"/>
                    <a:pt x="434" y="7572"/>
                    <a:pt x="734" y="7606"/>
                  </a:cubicBezTo>
                  <a:cubicBezTo>
                    <a:pt x="267" y="7739"/>
                    <a:pt x="201" y="8006"/>
                    <a:pt x="201" y="8006"/>
                  </a:cubicBezTo>
                  <a:lnTo>
                    <a:pt x="501" y="8806"/>
                  </a:lnTo>
                  <a:cubicBezTo>
                    <a:pt x="660" y="8982"/>
                    <a:pt x="881" y="9028"/>
                    <a:pt x="1068" y="9028"/>
                  </a:cubicBezTo>
                  <a:cubicBezTo>
                    <a:pt x="1271" y="9028"/>
                    <a:pt x="1435" y="8973"/>
                    <a:pt x="1435" y="8973"/>
                  </a:cubicBezTo>
                  <a:lnTo>
                    <a:pt x="1435" y="8973"/>
                  </a:lnTo>
                  <a:cubicBezTo>
                    <a:pt x="1235" y="9140"/>
                    <a:pt x="1135" y="9340"/>
                    <a:pt x="1101" y="9607"/>
                  </a:cubicBezTo>
                  <a:cubicBezTo>
                    <a:pt x="1220" y="9647"/>
                    <a:pt x="1338" y="9665"/>
                    <a:pt x="1457" y="9665"/>
                  </a:cubicBezTo>
                  <a:cubicBezTo>
                    <a:pt x="1638" y="9665"/>
                    <a:pt x="1820" y="9621"/>
                    <a:pt x="2002" y="9540"/>
                  </a:cubicBezTo>
                  <a:lnTo>
                    <a:pt x="2002" y="9540"/>
                  </a:lnTo>
                  <a:cubicBezTo>
                    <a:pt x="1835" y="9807"/>
                    <a:pt x="1802" y="10107"/>
                    <a:pt x="1902" y="10374"/>
                  </a:cubicBezTo>
                  <a:cubicBezTo>
                    <a:pt x="2435" y="10374"/>
                    <a:pt x="2702" y="9708"/>
                    <a:pt x="2702" y="9707"/>
                  </a:cubicBezTo>
                  <a:lnTo>
                    <a:pt x="2702" y="9707"/>
                  </a:lnTo>
                  <a:cubicBezTo>
                    <a:pt x="2602" y="9974"/>
                    <a:pt x="2669" y="10308"/>
                    <a:pt x="2836" y="10508"/>
                  </a:cubicBezTo>
                  <a:cubicBezTo>
                    <a:pt x="3269" y="10508"/>
                    <a:pt x="3470" y="9907"/>
                    <a:pt x="3470" y="9907"/>
                  </a:cubicBezTo>
                  <a:cubicBezTo>
                    <a:pt x="3470" y="10207"/>
                    <a:pt x="3603" y="10508"/>
                    <a:pt x="3803" y="10708"/>
                  </a:cubicBezTo>
                  <a:cubicBezTo>
                    <a:pt x="4137" y="10508"/>
                    <a:pt x="4337" y="10141"/>
                    <a:pt x="4370" y="9774"/>
                  </a:cubicBezTo>
                  <a:cubicBezTo>
                    <a:pt x="4370" y="10074"/>
                    <a:pt x="4504" y="10341"/>
                    <a:pt x="4737" y="10508"/>
                  </a:cubicBezTo>
                  <a:cubicBezTo>
                    <a:pt x="4904" y="10374"/>
                    <a:pt x="5004" y="10174"/>
                    <a:pt x="5037" y="9941"/>
                  </a:cubicBezTo>
                  <a:cubicBezTo>
                    <a:pt x="5135" y="9980"/>
                    <a:pt x="5233" y="9996"/>
                    <a:pt x="5324" y="9996"/>
                  </a:cubicBezTo>
                  <a:cubicBezTo>
                    <a:pt x="5388" y="9996"/>
                    <a:pt x="5449" y="9988"/>
                    <a:pt x="5504" y="9974"/>
                  </a:cubicBezTo>
                  <a:cubicBezTo>
                    <a:pt x="5571" y="10007"/>
                    <a:pt x="5638" y="10041"/>
                    <a:pt x="5705" y="10041"/>
                  </a:cubicBezTo>
                  <a:cubicBezTo>
                    <a:pt x="5538" y="10241"/>
                    <a:pt x="5471" y="10474"/>
                    <a:pt x="5471" y="10708"/>
                  </a:cubicBezTo>
                  <a:cubicBezTo>
                    <a:pt x="5544" y="10721"/>
                    <a:pt x="5619" y="10728"/>
                    <a:pt x="5694" y="10728"/>
                  </a:cubicBezTo>
                  <a:cubicBezTo>
                    <a:pt x="5994" y="10728"/>
                    <a:pt x="6298" y="10621"/>
                    <a:pt x="6538" y="10408"/>
                  </a:cubicBezTo>
                  <a:lnTo>
                    <a:pt x="6538" y="10408"/>
                  </a:lnTo>
                  <a:cubicBezTo>
                    <a:pt x="6305" y="10641"/>
                    <a:pt x="6205" y="10941"/>
                    <a:pt x="6272" y="11242"/>
                  </a:cubicBezTo>
                  <a:cubicBezTo>
                    <a:pt x="6672" y="11242"/>
                    <a:pt x="7039" y="11041"/>
                    <a:pt x="7239" y="10708"/>
                  </a:cubicBezTo>
                  <a:lnTo>
                    <a:pt x="7239" y="10708"/>
                  </a:lnTo>
                  <a:cubicBezTo>
                    <a:pt x="7106" y="11008"/>
                    <a:pt x="7139" y="11375"/>
                    <a:pt x="7306" y="11675"/>
                  </a:cubicBezTo>
                  <a:cubicBezTo>
                    <a:pt x="7706" y="11475"/>
                    <a:pt x="8006" y="11108"/>
                    <a:pt x="8073" y="10674"/>
                  </a:cubicBezTo>
                  <a:cubicBezTo>
                    <a:pt x="8073" y="10941"/>
                    <a:pt x="8240" y="11208"/>
                    <a:pt x="8473" y="11375"/>
                  </a:cubicBezTo>
                  <a:cubicBezTo>
                    <a:pt x="8673" y="11141"/>
                    <a:pt x="8807" y="10875"/>
                    <a:pt x="8807" y="10574"/>
                  </a:cubicBezTo>
                  <a:cubicBezTo>
                    <a:pt x="9007" y="11041"/>
                    <a:pt x="9240" y="11108"/>
                    <a:pt x="9240" y="11108"/>
                  </a:cubicBezTo>
                  <a:cubicBezTo>
                    <a:pt x="9541" y="10875"/>
                    <a:pt x="9474" y="10241"/>
                    <a:pt x="9474" y="10241"/>
                  </a:cubicBezTo>
                  <a:lnTo>
                    <a:pt x="9474" y="10241"/>
                  </a:lnTo>
                  <a:cubicBezTo>
                    <a:pt x="9541" y="10441"/>
                    <a:pt x="9707" y="10608"/>
                    <a:pt x="9941" y="10674"/>
                  </a:cubicBezTo>
                  <a:cubicBezTo>
                    <a:pt x="10141" y="10408"/>
                    <a:pt x="10208" y="10041"/>
                    <a:pt x="10108" y="9707"/>
                  </a:cubicBezTo>
                  <a:lnTo>
                    <a:pt x="10108" y="9707"/>
                  </a:lnTo>
                  <a:cubicBezTo>
                    <a:pt x="10224" y="9882"/>
                    <a:pt x="10442" y="9980"/>
                    <a:pt x="10651" y="9980"/>
                  </a:cubicBezTo>
                  <a:cubicBezTo>
                    <a:pt x="10682" y="9980"/>
                    <a:pt x="10712" y="9978"/>
                    <a:pt x="10741" y="9974"/>
                  </a:cubicBezTo>
                  <a:cubicBezTo>
                    <a:pt x="10942" y="9640"/>
                    <a:pt x="10575" y="9107"/>
                    <a:pt x="10575" y="9107"/>
                  </a:cubicBezTo>
                  <a:lnTo>
                    <a:pt x="10575" y="9107"/>
                  </a:lnTo>
                  <a:cubicBezTo>
                    <a:pt x="10699" y="9153"/>
                    <a:pt x="10830" y="9178"/>
                    <a:pt x="10961" y="9178"/>
                  </a:cubicBezTo>
                  <a:cubicBezTo>
                    <a:pt x="11113" y="9178"/>
                    <a:pt x="11266" y="9145"/>
                    <a:pt x="11409" y="9073"/>
                  </a:cubicBezTo>
                  <a:lnTo>
                    <a:pt x="11442" y="8106"/>
                  </a:lnTo>
                  <a:cubicBezTo>
                    <a:pt x="11342" y="7706"/>
                    <a:pt x="10741" y="7539"/>
                    <a:pt x="10741" y="7539"/>
                  </a:cubicBezTo>
                  <a:cubicBezTo>
                    <a:pt x="11042" y="7506"/>
                    <a:pt x="11309" y="7372"/>
                    <a:pt x="11509" y="7139"/>
                  </a:cubicBezTo>
                  <a:cubicBezTo>
                    <a:pt x="11242" y="6705"/>
                    <a:pt x="10508" y="6705"/>
                    <a:pt x="10508" y="6705"/>
                  </a:cubicBezTo>
                  <a:cubicBezTo>
                    <a:pt x="10775" y="6638"/>
                    <a:pt x="11042" y="6471"/>
                    <a:pt x="11208" y="6205"/>
                  </a:cubicBezTo>
                  <a:cubicBezTo>
                    <a:pt x="11021" y="6055"/>
                    <a:pt x="10796" y="6008"/>
                    <a:pt x="10588" y="6008"/>
                  </a:cubicBezTo>
                  <a:cubicBezTo>
                    <a:pt x="10241" y="6008"/>
                    <a:pt x="9941" y="6138"/>
                    <a:pt x="9941" y="6138"/>
                  </a:cubicBezTo>
                  <a:cubicBezTo>
                    <a:pt x="10274" y="5938"/>
                    <a:pt x="10541" y="5638"/>
                    <a:pt x="10641" y="5237"/>
                  </a:cubicBezTo>
                  <a:cubicBezTo>
                    <a:pt x="10550" y="5197"/>
                    <a:pt x="10454" y="5181"/>
                    <a:pt x="10358" y="5181"/>
                  </a:cubicBezTo>
                  <a:cubicBezTo>
                    <a:pt x="9889" y="5181"/>
                    <a:pt x="9407" y="5571"/>
                    <a:pt x="9407" y="5571"/>
                  </a:cubicBezTo>
                  <a:cubicBezTo>
                    <a:pt x="9407" y="5571"/>
                    <a:pt x="9841" y="5004"/>
                    <a:pt x="9741" y="4603"/>
                  </a:cubicBezTo>
                  <a:cubicBezTo>
                    <a:pt x="9507" y="4603"/>
                    <a:pt x="9307" y="4704"/>
                    <a:pt x="9174" y="4870"/>
                  </a:cubicBezTo>
                  <a:cubicBezTo>
                    <a:pt x="9107" y="4804"/>
                    <a:pt x="9040" y="4704"/>
                    <a:pt x="8940" y="4670"/>
                  </a:cubicBezTo>
                  <a:cubicBezTo>
                    <a:pt x="8940" y="4603"/>
                    <a:pt x="8940" y="4537"/>
                    <a:pt x="8907" y="4470"/>
                  </a:cubicBezTo>
                  <a:cubicBezTo>
                    <a:pt x="9140" y="4437"/>
                    <a:pt x="9307" y="4303"/>
                    <a:pt x="9441" y="4136"/>
                  </a:cubicBezTo>
                  <a:cubicBezTo>
                    <a:pt x="9441" y="4136"/>
                    <a:pt x="9340" y="3803"/>
                    <a:pt x="8607" y="3803"/>
                  </a:cubicBezTo>
                  <a:cubicBezTo>
                    <a:pt x="8974" y="3736"/>
                    <a:pt x="9274" y="3536"/>
                    <a:pt x="9441" y="3236"/>
                  </a:cubicBezTo>
                  <a:cubicBezTo>
                    <a:pt x="9270" y="3138"/>
                    <a:pt x="9063" y="3076"/>
                    <a:pt x="8847" y="3076"/>
                  </a:cubicBezTo>
                  <a:cubicBezTo>
                    <a:pt x="8768" y="3076"/>
                    <a:pt x="8687" y="3085"/>
                    <a:pt x="8607" y="3102"/>
                  </a:cubicBezTo>
                  <a:cubicBezTo>
                    <a:pt x="8840" y="3036"/>
                    <a:pt x="9040" y="2902"/>
                    <a:pt x="9207" y="2702"/>
                  </a:cubicBezTo>
                  <a:cubicBezTo>
                    <a:pt x="9032" y="2627"/>
                    <a:pt x="8838" y="2590"/>
                    <a:pt x="8654" y="2590"/>
                  </a:cubicBezTo>
                  <a:cubicBezTo>
                    <a:pt x="8592" y="2590"/>
                    <a:pt x="8532" y="2594"/>
                    <a:pt x="8473" y="2602"/>
                  </a:cubicBezTo>
                  <a:cubicBezTo>
                    <a:pt x="8740" y="2535"/>
                    <a:pt x="8940" y="2369"/>
                    <a:pt x="9107" y="2135"/>
                  </a:cubicBezTo>
                  <a:cubicBezTo>
                    <a:pt x="8957" y="2085"/>
                    <a:pt x="8798" y="2060"/>
                    <a:pt x="8640" y="2060"/>
                  </a:cubicBezTo>
                  <a:cubicBezTo>
                    <a:pt x="8482" y="2060"/>
                    <a:pt x="8323" y="2085"/>
                    <a:pt x="8173" y="2135"/>
                  </a:cubicBezTo>
                  <a:cubicBezTo>
                    <a:pt x="8473" y="1968"/>
                    <a:pt x="8673" y="1668"/>
                    <a:pt x="8740" y="1334"/>
                  </a:cubicBezTo>
                  <a:cubicBezTo>
                    <a:pt x="8693" y="1330"/>
                    <a:pt x="8647" y="1328"/>
                    <a:pt x="8602" y="1328"/>
                  </a:cubicBezTo>
                  <a:cubicBezTo>
                    <a:pt x="8289" y="1328"/>
                    <a:pt x="8006" y="1427"/>
                    <a:pt x="7773" y="1601"/>
                  </a:cubicBezTo>
                  <a:cubicBezTo>
                    <a:pt x="7973" y="1368"/>
                    <a:pt x="8073" y="1034"/>
                    <a:pt x="8006" y="734"/>
                  </a:cubicBezTo>
                  <a:cubicBezTo>
                    <a:pt x="7989" y="731"/>
                    <a:pt x="7971" y="729"/>
                    <a:pt x="7953" y="729"/>
                  </a:cubicBezTo>
                  <a:cubicBezTo>
                    <a:pt x="7632" y="729"/>
                    <a:pt x="7272" y="1268"/>
                    <a:pt x="7272" y="1268"/>
                  </a:cubicBezTo>
                  <a:cubicBezTo>
                    <a:pt x="7439" y="501"/>
                    <a:pt x="7172" y="234"/>
                    <a:pt x="7172" y="234"/>
                  </a:cubicBezTo>
                  <a:cubicBezTo>
                    <a:pt x="6805" y="400"/>
                    <a:pt x="6639" y="1101"/>
                    <a:pt x="6639" y="1101"/>
                  </a:cubicBezTo>
                  <a:cubicBezTo>
                    <a:pt x="6639" y="1101"/>
                    <a:pt x="6605" y="234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618;p30">
              <a:extLst>
                <a:ext uri="{FF2B5EF4-FFF2-40B4-BE49-F238E27FC236}">
                  <a16:creationId xmlns:a16="http://schemas.microsoft.com/office/drawing/2014/main" id="{F2050586-AA4A-4578-8BBF-2BA7A0A9B808}"/>
                </a:ext>
              </a:extLst>
            </p:cNvPr>
            <p:cNvSpPr/>
            <p:nvPr/>
          </p:nvSpPr>
          <p:spPr>
            <a:xfrm>
              <a:off x="5105407" y="2068492"/>
              <a:ext cx="103700" cy="140803"/>
            </a:xfrm>
            <a:custGeom>
              <a:avLst/>
              <a:gdLst/>
              <a:ahLst/>
              <a:cxnLst/>
              <a:rect l="l" t="t" r="r" b="b"/>
              <a:pathLst>
                <a:path w="5872" h="7973" extrusionOk="0">
                  <a:moveTo>
                    <a:pt x="4370" y="1"/>
                  </a:moveTo>
                  <a:cubicBezTo>
                    <a:pt x="4270" y="768"/>
                    <a:pt x="4137" y="1502"/>
                    <a:pt x="3936" y="2236"/>
                  </a:cubicBezTo>
                  <a:cubicBezTo>
                    <a:pt x="3636" y="2869"/>
                    <a:pt x="3303" y="3503"/>
                    <a:pt x="2969" y="4104"/>
                  </a:cubicBezTo>
                  <a:cubicBezTo>
                    <a:pt x="2969" y="4104"/>
                    <a:pt x="1868" y="1935"/>
                    <a:pt x="1835" y="1602"/>
                  </a:cubicBezTo>
                  <a:cubicBezTo>
                    <a:pt x="1835" y="1068"/>
                    <a:pt x="1935" y="534"/>
                    <a:pt x="2068" y="34"/>
                  </a:cubicBezTo>
                  <a:lnTo>
                    <a:pt x="1902" y="34"/>
                  </a:lnTo>
                  <a:lnTo>
                    <a:pt x="1501" y="1435"/>
                  </a:lnTo>
                  <a:lnTo>
                    <a:pt x="234" y="368"/>
                  </a:lnTo>
                  <a:lnTo>
                    <a:pt x="0" y="434"/>
                  </a:lnTo>
                  <a:cubicBezTo>
                    <a:pt x="501" y="768"/>
                    <a:pt x="934" y="1201"/>
                    <a:pt x="1301" y="1702"/>
                  </a:cubicBezTo>
                  <a:cubicBezTo>
                    <a:pt x="2135" y="2936"/>
                    <a:pt x="2836" y="5538"/>
                    <a:pt x="2702" y="7940"/>
                  </a:cubicBezTo>
                  <a:lnTo>
                    <a:pt x="3936" y="7973"/>
                  </a:lnTo>
                  <a:cubicBezTo>
                    <a:pt x="3903" y="6605"/>
                    <a:pt x="3369" y="5304"/>
                    <a:pt x="3536" y="4537"/>
                  </a:cubicBezTo>
                  <a:cubicBezTo>
                    <a:pt x="3736" y="3837"/>
                    <a:pt x="4036" y="3170"/>
                    <a:pt x="4370" y="2536"/>
                  </a:cubicBezTo>
                  <a:lnTo>
                    <a:pt x="5871" y="468"/>
                  </a:lnTo>
                  <a:lnTo>
                    <a:pt x="5671" y="468"/>
                  </a:lnTo>
                  <a:lnTo>
                    <a:pt x="4337" y="1969"/>
                  </a:lnTo>
                  <a:lnTo>
                    <a:pt x="4503" y="34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619;p30">
              <a:extLst>
                <a:ext uri="{FF2B5EF4-FFF2-40B4-BE49-F238E27FC236}">
                  <a16:creationId xmlns:a16="http://schemas.microsoft.com/office/drawing/2014/main" id="{B8060FE6-523B-880C-8638-79288493BF4A}"/>
                </a:ext>
              </a:extLst>
            </p:cNvPr>
            <p:cNvSpPr/>
            <p:nvPr/>
          </p:nvSpPr>
          <p:spPr>
            <a:xfrm>
              <a:off x="5018910" y="2147726"/>
              <a:ext cx="312812" cy="213280"/>
            </a:xfrm>
            <a:custGeom>
              <a:avLst/>
              <a:gdLst/>
              <a:ahLst/>
              <a:cxnLst/>
              <a:rect l="l" t="t" r="r" b="b"/>
              <a:pathLst>
                <a:path w="17713" h="12077" extrusionOk="0">
                  <a:moveTo>
                    <a:pt x="13210" y="1"/>
                  </a:moveTo>
                  <a:cubicBezTo>
                    <a:pt x="12576" y="334"/>
                    <a:pt x="12609" y="1368"/>
                    <a:pt x="12609" y="1368"/>
                  </a:cubicBezTo>
                  <a:cubicBezTo>
                    <a:pt x="12609" y="1368"/>
                    <a:pt x="12376" y="534"/>
                    <a:pt x="11942" y="368"/>
                  </a:cubicBezTo>
                  <a:cubicBezTo>
                    <a:pt x="11942" y="368"/>
                    <a:pt x="11608" y="735"/>
                    <a:pt x="11909" y="1602"/>
                  </a:cubicBezTo>
                  <a:cubicBezTo>
                    <a:pt x="11909" y="1602"/>
                    <a:pt x="11425" y="997"/>
                    <a:pt x="11033" y="997"/>
                  </a:cubicBezTo>
                  <a:cubicBezTo>
                    <a:pt x="11013" y="997"/>
                    <a:pt x="10994" y="998"/>
                    <a:pt x="10975" y="1001"/>
                  </a:cubicBezTo>
                  <a:cubicBezTo>
                    <a:pt x="10975" y="1001"/>
                    <a:pt x="10841" y="1402"/>
                    <a:pt x="11342" y="2036"/>
                  </a:cubicBezTo>
                  <a:cubicBezTo>
                    <a:pt x="11089" y="1859"/>
                    <a:pt x="10779" y="1778"/>
                    <a:pt x="10469" y="1778"/>
                  </a:cubicBezTo>
                  <a:cubicBezTo>
                    <a:pt x="10370" y="1778"/>
                    <a:pt x="10271" y="1786"/>
                    <a:pt x="10174" y="1802"/>
                  </a:cubicBezTo>
                  <a:cubicBezTo>
                    <a:pt x="10274" y="2202"/>
                    <a:pt x="10508" y="2536"/>
                    <a:pt x="10875" y="2703"/>
                  </a:cubicBezTo>
                  <a:cubicBezTo>
                    <a:pt x="10743" y="2663"/>
                    <a:pt x="10601" y="2645"/>
                    <a:pt x="10457" y="2645"/>
                  </a:cubicBezTo>
                  <a:cubicBezTo>
                    <a:pt x="10236" y="2645"/>
                    <a:pt x="10009" y="2689"/>
                    <a:pt x="9807" y="2769"/>
                  </a:cubicBezTo>
                  <a:cubicBezTo>
                    <a:pt x="9874" y="2903"/>
                    <a:pt x="9974" y="2970"/>
                    <a:pt x="10074" y="3070"/>
                  </a:cubicBezTo>
                  <a:cubicBezTo>
                    <a:pt x="9974" y="3170"/>
                    <a:pt x="9874" y="3303"/>
                    <a:pt x="9774" y="3437"/>
                  </a:cubicBezTo>
                  <a:lnTo>
                    <a:pt x="9740" y="3470"/>
                  </a:lnTo>
                  <a:lnTo>
                    <a:pt x="9740" y="3503"/>
                  </a:lnTo>
                  <a:cubicBezTo>
                    <a:pt x="9740" y="3503"/>
                    <a:pt x="9740" y="3537"/>
                    <a:pt x="9740" y="3537"/>
                  </a:cubicBezTo>
                  <a:lnTo>
                    <a:pt x="9640" y="3503"/>
                  </a:lnTo>
                  <a:cubicBezTo>
                    <a:pt x="9607" y="3170"/>
                    <a:pt x="9507" y="2836"/>
                    <a:pt x="9273" y="2569"/>
                  </a:cubicBezTo>
                  <a:cubicBezTo>
                    <a:pt x="8940" y="2803"/>
                    <a:pt x="8740" y="3203"/>
                    <a:pt x="8740" y="3603"/>
                  </a:cubicBezTo>
                  <a:lnTo>
                    <a:pt x="8606" y="3637"/>
                  </a:lnTo>
                  <a:lnTo>
                    <a:pt x="8573" y="3570"/>
                  </a:lnTo>
                  <a:cubicBezTo>
                    <a:pt x="8773" y="3336"/>
                    <a:pt x="8840" y="3003"/>
                    <a:pt x="8806" y="2703"/>
                  </a:cubicBezTo>
                  <a:cubicBezTo>
                    <a:pt x="8711" y="2661"/>
                    <a:pt x="8607" y="2644"/>
                    <a:pt x="8502" y="2644"/>
                  </a:cubicBezTo>
                  <a:cubicBezTo>
                    <a:pt x="8022" y="2644"/>
                    <a:pt x="7505" y="3003"/>
                    <a:pt x="7505" y="3003"/>
                  </a:cubicBezTo>
                  <a:cubicBezTo>
                    <a:pt x="7739" y="2636"/>
                    <a:pt x="7806" y="2169"/>
                    <a:pt x="7706" y="1735"/>
                  </a:cubicBezTo>
                  <a:cubicBezTo>
                    <a:pt x="7678" y="1733"/>
                    <a:pt x="7651" y="1732"/>
                    <a:pt x="7624" y="1732"/>
                  </a:cubicBezTo>
                  <a:cubicBezTo>
                    <a:pt x="6921" y="1732"/>
                    <a:pt x="6271" y="2536"/>
                    <a:pt x="6271" y="2536"/>
                  </a:cubicBezTo>
                  <a:cubicBezTo>
                    <a:pt x="6471" y="2136"/>
                    <a:pt x="6505" y="1669"/>
                    <a:pt x="6371" y="1268"/>
                  </a:cubicBezTo>
                  <a:lnTo>
                    <a:pt x="6371" y="1268"/>
                  </a:lnTo>
                  <a:cubicBezTo>
                    <a:pt x="5437" y="1435"/>
                    <a:pt x="5104" y="2636"/>
                    <a:pt x="5104" y="2636"/>
                  </a:cubicBezTo>
                  <a:cubicBezTo>
                    <a:pt x="5204" y="2069"/>
                    <a:pt x="5037" y="1502"/>
                    <a:pt x="4703" y="1035"/>
                  </a:cubicBezTo>
                  <a:cubicBezTo>
                    <a:pt x="3936" y="1468"/>
                    <a:pt x="3970" y="2736"/>
                    <a:pt x="3970" y="2736"/>
                  </a:cubicBezTo>
                  <a:cubicBezTo>
                    <a:pt x="3970" y="2736"/>
                    <a:pt x="3669" y="1702"/>
                    <a:pt x="3102" y="1502"/>
                  </a:cubicBezTo>
                  <a:cubicBezTo>
                    <a:pt x="3102" y="1502"/>
                    <a:pt x="2702" y="1935"/>
                    <a:pt x="3069" y="3036"/>
                  </a:cubicBezTo>
                  <a:cubicBezTo>
                    <a:pt x="3069" y="3036"/>
                    <a:pt x="2505" y="2294"/>
                    <a:pt x="1965" y="2294"/>
                  </a:cubicBezTo>
                  <a:cubicBezTo>
                    <a:pt x="1933" y="2294"/>
                    <a:pt x="1900" y="2297"/>
                    <a:pt x="1868" y="2302"/>
                  </a:cubicBezTo>
                  <a:cubicBezTo>
                    <a:pt x="1868" y="2302"/>
                    <a:pt x="1735" y="2803"/>
                    <a:pt x="2335" y="3603"/>
                  </a:cubicBezTo>
                  <a:cubicBezTo>
                    <a:pt x="2035" y="3378"/>
                    <a:pt x="1660" y="3266"/>
                    <a:pt x="1280" y="3266"/>
                  </a:cubicBezTo>
                  <a:cubicBezTo>
                    <a:pt x="1153" y="3266"/>
                    <a:pt x="1026" y="3278"/>
                    <a:pt x="901" y="3303"/>
                  </a:cubicBezTo>
                  <a:cubicBezTo>
                    <a:pt x="1001" y="3803"/>
                    <a:pt x="1334" y="4204"/>
                    <a:pt x="1801" y="4404"/>
                  </a:cubicBezTo>
                  <a:cubicBezTo>
                    <a:pt x="1634" y="4368"/>
                    <a:pt x="1462" y="4349"/>
                    <a:pt x="1292" y="4349"/>
                  </a:cubicBezTo>
                  <a:cubicBezTo>
                    <a:pt x="988" y="4349"/>
                    <a:pt x="690" y="4409"/>
                    <a:pt x="434" y="4537"/>
                  </a:cubicBezTo>
                  <a:cubicBezTo>
                    <a:pt x="667" y="4871"/>
                    <a:pt x="1001" y="5104"/>
                    <a:pt x="1401" y="5171"/>
                  </a:cubicBezTo>
                  <a:cubicBezTo>
                    <a:pt x="1353" y="5167"/>
                    <a:pt x="1305" y="5165"/>
                    <a:pt x="1256" y="5165"/>
                  </a:cubicBezTo>
                  <a:cubicBezTo>
                    <a:pt x="938" y="5165"/>
                    <a:pt x="623" y="5255"/>
                    <a:pt x="334" y="5371"/>
                  </a:cubicBezTo>
                  <a:cubicBezTo>
                    <a:pt x="567" y="5671"/>
                    <a:pt x="867" y="5838"/>
                    <a:pt x="1234" y="5905"/>
                  </a:cubicBezTo>
                  <a:cubicBezTo>
                    <a:pt x="1180" y="5901"/>
                    <a:pt x="1126" y="5899"/>
                    <a:pt x="1072" y="5899"/>
                  </a:cubicBezTo>
                  <a:cubicBezTo>
                    <a:pt x="693" y="5899"/>
                    <a:pt x="321" y="6001"/>
                    <a:pt x="0" y="6205"/>
                  </a:cubicBezTo>
                  <a:cubicBezTo>
                    <a:pt x="367" y="6872"/>
                    <a:pt x="1301" y="6939"/>
                    <a:pt x="1301" y="6939"/>
                  </a:cubicBezTo>
                  <a:cubicBezTo>
                    <a:pt x="267" y="7039"/>
                    <a:pt x="134" y="7506"/>
                    <a:pt x="134" y="7506"/>
                  </a:cubicBezTo>
                  <a:cubicBezTo>
                    <a:pt x="434" y="7840"/>
                    <a:pt x="867" y="8040"/>
                    <a:pt x="1301" y="8040"/>
                  </a:cubicBezTo>
                  <a:cubicBezTo>
                    <a:pt x="634" y="8340"/>
                    <a:pt x="567" y="8707"/>
                    <a:pt x="567" y="8707"/>
                  </a:cubicBezTo>
                  <a:lnTo>
                    <a:pt x="1134" y="9875"/>
                  </a:lnTo>
                  <a:cubicBezTo>
                    <a:pt x="1352" y="10067"/>
                    <a:pt x="1615" y="10126"/>
                    <a:pt x="1855" y="10126"/>
                  </a:cubicBezTo>
                  <a:cubicBezTo>
                    <a:pt x="2240" y="10126"/>
                    <a:pt x="2568" y="9975"/>
                    <a:pt x="2569" y="9975"/>
                  </a:cubicBezTo>
                  <a:lnTo>
                    <a:pt x="2569" y="9975"/>
                  </a:lnTo>
                  <a:cubicBezTo>
                    <a:pt x="2302" y="10208"/>
                    <a:pt x="2168" y="10575"/>
                    <a:pt x="2168" y="10909"/>
                  </a:cubicBezTo>
                  <a:cubicBezTo>
                    <a:pt x="2288" y="10965"/>
                    <a:pt x="2414" y="10987"/>
                    <a:pt x="2540" y="10987"/>
                  </a:cubicBezTo>
                  <a:cubicBezTo>
                    <a:pt x="3012" y="10987"/>
                    <a:pt x="3469" y="10675"/>
                    <a:pt x="3469" y="10675"/>
                  </a:cubicBezTo>
                  <a:lnTo>
                    <a:pt x="3469" y="10675"/>
                  </a:lnTo>
                  <a:cubicBezTo>
                    <a:pt x="3302" y="11075"/>
                    <a:pt x="3336" y="11542"/>
                    <a:pt x="3503" y="11909"/>
                  </a:cubicBezTo>
                  <a:cubicBezTo>
                    <a:pt x="4270" y="11809"/>
                    <a:pt x="4570" y="10809"/>
                    <a:pt x="4570" y="10809"/>
                  </a:cubicBezTo>
                  <a:lnTo>
                    <a:pt x="4570" y="10809"/>
                  </a:lnTo>
                  <a:cubicBezTo>
                    <a:pt x="4470" y="11209"/>
                    <a:pt x="4603" y="11676"/>
                    <a:pt x="4937" y="11976"/>
                  </a:cubicBezTo>
                  <a:cubicBezTo>
                    <a:pt x="5537" y="11876"/>
                    <a:pt x="5771" y="10942"/>
                    <a:pt x="5771" y="10942"/>
                  </a:cubicBezTo>
                  <a:cubicBezTo>
                    <a:pt x="5804" y="11376"/>
                    <a:pt x="6038" y="11776"/>
                    <a:pt x="6405" y="12076"/>
                  </a:cubicBezTo>
                  <a:cubicBezTo>
                    <a:pt x="7095" y="11637"/>
                    <a:pt x="7047" y="10696"/>
                    <a:pt x="7039" y="10586"/>
                  </a:cubicBezTo>
                  <a:lnTo>
                    <a:pt x="7039" y="10586"/>
                  </a:lnTo>
                  <a:cubicBezTo>
                    <a:pt x="7076" y="11015"/>
                    <a:pt x="7342" y="11411"/>
                    <a:pt x="7739" y="11609"/>
                  </a:cubicBezTo>
                  <a:cubicBezTo>
                    <a:pt x="8006" y="11276"/>
                    <a:pt x="8139" y="10842"/>
                    <a:pt x="8073" y="10408"/>
                  </a:cubicBezTo>
                  <a:lnTo>
                    <a:pt x="8239" y="10308"/>
                  </a:lnTo>
                  <a:lnTo>
                    <a:pt x="8273" y="10375"/>
                  </a:lnTo>
                  <a:cubicBezTo>
                    <a:pt x="8206" y="10675"/>
                    <a:pt x="8239" y="10975"/>
                    <a:pt x="8373" y="11242"/>
                  </a:cubicBezTo>
                  <a:cubicBezTo>
                    <a:pt x="8640" y="11175"/>
                    <a:pt x="8873" y="11009"/>
                    <a:pt x="9007" y="10742"/>
                  </a:cubicBezTo>
                  <a:cubicBezTo>
                    <a:pt x="9073" y="10775"/>
                    <a:pt x="9140" y="10775"/>
                    <a:pt x="9207" y="10775"/>
                  </a:cubicBezTo>
                  <a:cubicBezTo>
                    <a:pt x="9240" y="10975"/>
                    <a:pt x="9340" y="11142"/>
                    <a:pt x="9474" y="11276"/>
                  </a:cubicBezTo>
                  <a:cubicBezTo>
                    <a:pt x="9974" y="11209"/>
                    <a:pt x="10141" y="10475"/>
                    <a:pt x="10141" y="10475"/>
                  </a:cubicBezTo>
                  <a:cubicBezTo>
                    <a:pt x="10174" y="10842"/>
                    <a:pt x="10374" y="11142"/>
                    <a:pt x="10641" y="11376"/>
                  </a:cubicBezTo>
                  <a:cubicBezTo>
                    <a:pt x="10841" y="11242"/>
                    <a:pt x="11008" y="11042"/>
                    <a:pt x="11075" y="10809"/>
                  </a:cubicBezTo>
                  <a:cubicBezTo>
                    <a:pt x="11141" y="10742"/>
                    <a:pt x="11241" y="10708"/>
                    <a:pt x="11342" y="10642"/>
                  </a:cubicBezTo>
                  <a:lnTo>
                    <a:pt x="11342" y="10642"/>
                  </a:lnTo>
                  <a:cubicBezTo>
                    <a:pt x="11208" y="10975"/>
                    <a:pt x="11241" y="11309"/>
                    <a:pt x="11375" y="11609"/>
                  </a:cubicBezTo>
                  <a:cubicBezTo>
                    <a:pt x="11975" y="11542"/>
                    <a:pt x="12208" y="10710"/>
                    <a:pt x="12209" y="10708"/>
                  </a:cubicBezTo>
                  <a:lnTo>
                    <a:pt x="12209" y="10708"/>
                  </a:lnTo>
                  <a:cubicBezTo>
                    <a:pt x="12109" y="11075"/>
                    <a:pt x="12209" y="11409"/>
                    <a:pt x="12476" y="11642"/>
                  </a:cubicBezTo>
                  <a:cubicBezTo>
                    <a:pt x="12943" y="11576"/>
                    <a:pt x="13143" y="10809"/>
                    <a:pt x="13143" y="10809"/>
                  </a:cubicBezTo>
                  <a:cubicBezTo>
                    <a:pt x="13176" y="11175"/>
                    <a:pt x="13376" y="11509"/>
                    <a:pt x="13643" y="11709"/>
                  </a:cubicBezTo>
                  <a:cubicBezTo>
                    <a:pt x="14010" y="11442"/>
                    <a:pt x="14177" y="10975"/>
                    <a:pt x="14144" y="10508"/>
                  </a:cubicBezTo>
                  <a:lnTo>
                    <a:pt x="14144" y="10508"/>
                  </a:lnTo>
                  <a:cubicBezTo>
                    <a:pt x="14177" y="10875"/>
                    <a:pt x="14410" y="11175"/>
                    <a:pt x="14711" y="11342"/>
                  </a:cubicBezTo>
                  <a:cubicBezTo>
                    <a:pt x="15011" y="10975"/>
                    <a:pt x="15078" y="10508"/>
                    <a:pt x="14911" y="10075"/>
                  </a:cubicBezTo>
                  <a:lnTo>
                    <a:pt x="14911" y="10075"/>
                  </a:lnTo>
                  <a:cubicBezTo>
                    <a:pt x="15111" y="10408"/>
                    <a:pt x="15444" y="10642"/>
                    <a:pt x="15878" y="10675"/>
                  </a:cubicBezTo>
                  <a:cubicBezTo>
                    <a:pt x="15978" y="10175"/>
                    <a:pt x="15845" y="9641"/>
                    <a:pt x="15511" y="9241"/>
                  </a:cubicBezTo>
                  <a:lnTo>
                    <a:pt x="15511" y="9241"/>
                  </a:lnTo>
                  <a:cubicBezTo>
                    <a:pt x="15664" y="9394"/>
                    <a:pt x="15874" y="9461"/>
                    <a:pt x="16085" y="9461"/>
                  </a:cubicBezTo>
                  <a:cubicBezTo>
                    <a:pt x="16197" y="9461"/>
                    <a:pt x="16308" y="9442"/>
                    <a:pt x="16412" y="9408"/>
                  </a:cubicBezTo>
                  <a:cubicBezTo>
                    <a:pt x="16378" y="9041"/>
                    <a:pt x="16178" y="8740"/>
                    <a:pt x="15911" y="8507"/>
                  </a:cubicBezTo>
                  <a:lnTo>
                    <a:pt x="15911" y="8507"/>
                  </a:lnTo>
                  <a:cubicBezTo>
                    <a:pt x="16045" y="8557"/>
                    <a:pt x="16187" y="8582"/>
                    <a:pt x="16328" y="8582"/>
                  </a:cubicBezTo>
                  <a:cubicBezTo>
                    <a:pt x="16470" y="8582"/>
                    <a:pt x="16612" y="8557"/>
                    <a:pt x="16745" y="8507"/>
                  </a:cubicBezTo>
                  <a:lnTo>
                    <a:pt x="16745" y="7740"/>
                  </a:lnTo>
                  <a:lnTo>
                    <a:pt x="16745" y="7606"/>
                  </a:lnTo>
                  <a:cubicBezTo>
                    <a:pt x="16779" y="7606"/>
                    <a:pt x="16812" y="7573"/>
                    <a:pt x="16845" y="7539"/>
                  </a:cubicBezTo>
                  <a:cubicBezTo>
                    <a:pt x="16812" y="7473"/>
                    <a:pt x="16812" y="7406"/>
                    <a:pt x="16779" y="7306"/>
                  </a:cubicBezTo>
                  <a:cubicBezTo>
                    <a:pt x="16745" y="7039"/>
                    <a:pt x="16645" y="6772"/>
                    <a:pt x="16512" y="6539"/>
                  </a:cubicBezTo>
                  <a:cubicBezTo>
                    <a:pt x="16545" y="6505"/>
                    <a:pt x="16579" y="6472"/>
                    <a:pt x="16612" y="6439"/>
                  </a:cubicBezTo>
                  <a:cubicBezTo>
                    <a:pt x="16712" y="6489"/>
                    <a:pt x="16829" y="6514"/>
                    <a:pt x="16946" y="6514"/>
                  </a:cubicBezTo>
                  <a:cubicBezTo>
                    <a:pt x="17062" y="6514"/>
                    <a:pt x="17179" y="6489"/>
                    <a:pt x="17279" y="6439"/>
                  </a:cubicBezTo>
                  <a:cubicBezTo>
                    <a:pt x="17246" y="6105"/>
                    <a:pt x="17046" y="5772"/>
                    <a:pt x="16779" y="5538"/>
                  </a:cubicBezTo>
                  <a:lnTo>
                    <a:pt x="16779" y="5538"/>
                  </a:lnTo>
                  <a:cubicBezTo>
                    <a:pt x="16912" y="5605"/>
                    <a:pt x="17054" y="5638"/>
                    <a:pt x="17196" y="5638"/>
                  </a:cubicBezTo>
                  <a:cubicBezTo>
                    <a:pt x="17338" y="5638"/>
                    <a:pt x="17479" y="5605"/>
                    <a:pt x="17613" y="5538"/>
                  </a:cubicBezTo>
                  <a:cubicBezTo>
                    <a:pt x="17613" y="5138"/>
                    <a:pt x="16946" y="4704"/>
                    <a:pt x="16946" y="4704"/>
                  </a:cubicBezTo>
                  <a:lnTo>
                    <a:pt x="16946" y="4704"/>
                  </a:lnTo>
                  <a:cubicBezTo>
                    <a:pt x="17046" y="4742"/>
                    <a:pt x="17146" y="4760"/>
                    <a:pt x="17244" y="4760"/>
                  </a:cubicBezTo>
                  <a:cubicBezTo>
                    <a:pt x="17408" y="4760"/>
                    <a:pt x="17567" y="4708"/>
                    <a:pt x="17713" y="4604"/>
                  </a:cubicBezTo>
                  <a:cubicBezTo>
                    <a:pt x="17613" y="4204"/>
                    <a:pt x="17312" y="3870"/>
                    <a:pt x="16912" y="3737"/>
                  </a:cubicBezTo>
                  <a:cubicBezTo>
                    <a:pt x="17212" y="3737"/>
                    <a:pt x="17479" y="3570"/>
                    <a:pt x="17613" y="3336"/>
                  </a:cubicBezTo>
                  <a:cubicBezTo>
                    <a:pt x="17479" y="2869"/>
                    <a:pt x="16679" y="2869"/>
                    <a:pt x="16679" y="2869"/>
                  </a:cubicBezTo>
                  <a:cubicBezTo>
                    <a:pt x="16979" y="2703"/>
                    <a:pt x="17212" y="2402"/>
                    <a:pt x="17279" y="2069"/>
                  </a:cubicBezTo>
                  <a:cubicBezTo>
                    <a:pt x="17112" y="1999"/>
                    <a:pt x="16940" y="1965"/>
                    <a:pt x="16771" y="1965"/>
                  </a:cubicBezTo>
                  <a:cubicBezTo>
                    <a:pt x="16535" y="1965"/>
                    <a:pt x="16306" y="2033"/>
                    <a:pt x="16112" y="2169"/>
                  </a:cubicBezTo>
                  <a:cubicBezTo>
                    <a:pt x="16345" y="1969"/>
                    <a:pt x="16445" y="1635"/>
                    <a:pt x="16412" y="1335"/>
                  </a:cubicBezTo>
                  <a:cubicBezTo>
                    <a:pt x="16331" y="1298"/>
                    <a:pt x="16243" y="1282"/>
                    <a:pt x="16155" y="1282"/>
                  </a:cubicBezTo>
                  <a:cubicBezTo>
                    <a:pt x="15774" y="1282"/>
                    <a:pt x="15378" y="1569"/>
                    <a:pt x="15378" y="1569"/>
                  </a:cubicBezTo>
                  <a:cubicBezTo>
                    <a:pt x="15578" y="1268"/>
                    <a:pt x="15611" y="901"/>
                    <a:pt x="15545" y="568"/>
                  </a:cubicBezTo>
                  <a:cubicBezTo>
                    <a:pt x="15530" y="567"/>
                    <a:pt x="15515" y="567"/>
                    <a:pt x="15501" y="567"/>
                  </a:cubicBezTo>
                  <a:cubicBezTo>
                    <a:pt x="14918" y="567"/>
                    <a:pt x="14410" y="1202"/>
                    <a:pt x="14410" y="1202"/>
                  </a:cubicBezTo>
                  <a:cubicBezTo>
                    <a:pt x="14544" y="868"/>
                    <a:pt x="14577" y="534"/>
                    <a:pt x="14477" y="201"/>
                  </a:cubicBezTo>
                  <a:lnTo>
                    <a:pt x="13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620;p30">
              <a:extLst>
                <a:ext uri="{FF2B5EF4-FFF2-40B4-BE49-F238E27FC236}">
                  <a16:creationId xmlns:a16="http://schemas.microsoft.com/office/drawing/2014/main" id="{0E5F104B-84EC-578C-91BA-07CA2354CB14}"/>
                </a:ext>
              </a:extLst>
            </p:cNvPr>
            <p:cNvSpPr/>
            <p:nvPr/>
          </p:nvSpPr>
          <p:spPr>
            <a:xfrm>
              <a:off x="5092445" y="2275252"/>
              <a:ext cx="171443" cy="390003"/>
            </a:xfrm>
            <a:custGeom>
              <a:avLst/>
              <a:gdLst/>
              <a:ahLst/>
              <a:cxnLst/>
              <a:rect l="l" t="t" r="r" b="b"/>
              <a:pathLst>
                <a:path w="9708" h="22084" extrusionOk="0">
                  <a:moveTo>
                    <a:pt x="6505" y="1"/>
                  </a:moveTo>
                  <a:lnTo>
                    <a:pt x="6238" y="34"/>
                  </a:lnTo>
                  <a:cubicBezTo>
                    <a:pt x="6438" y="568"/>
                    <a:pt x="6872" y="2069"/>
                    <a:pt x="6805" y="2603"/>
                  </a:cubicBezTo>
                  <a:cubicBezTo>
                    <a:pt x="6772" y="3103"/>
                    <a:pt x="5371" y="6806"/>
                    <a:pt x="5371" y="6806"/>
                  </a:cubicBezTo>
                  <a:cubicBezTo>
                    <a:pt x="5371" y="6806"/>
                    <a:pt x="3736" y="4671"/>
                    <a:pt x="3369" y="3837"/>
                  </a:cubicBezTo>
                  <a:cubicBezTo>
                    <a:pt x="2969" y="2636"/>
                    <a:pt x="2636" y="1435"/>
                    <a:pt x="2435" y="201"/>
                  </a:cubicBezTo>
                  <a:lnTo>
                    <a:pt x="2169" y="234"/>
                  </a:lnTo>
                  <a:lnTo>
                    <a:pt x="2669" y="3470"/>
                  </a:lnTo>
                  <a:lnTo>
                    <a:pt x="301" y="1102"/>
                  </a:lnTo>
                  <a:lnTo>
                    <a:pt x="0" y="1135"/>
                  </a:lnTo>
                  <a:lnTo>
                    <a:pt x="2702" y="4371"/>
                  </a:lnTo>
                  <a:cubicBezTo>
                    <a:pt x="2702" y="4371"/>
                    <a:pt x="4070" y="6739"/>
                    <a:pt x="4303" y="7640"/>
                  </a:cubicBezTo>
                  <a:cubicBezTo>
                    <a:pt x="5204" y="11142"/>
                    <a:pt x="5004" y="22083"/>
                    <a:pt x="5004" y="22083"/>
                  </a:cubicBezTo>
                  <a:lnTo>
                    <a:pt x="8406" y="21783"/>
                  </a:lnTo>
                  <a:cubicBezTo>
                    <a:pt x="8406" y="21783"/>
                    <a:pt x="4937" y="7406"/>
                    <a:pt x="7739" y="2703"/>
                  </a:cubicBezTo>
                  <a:cubicBezTo>
                    <a:pt x="8273" y="1836"/>
                    <a:pt x="8940" y="1068"/>
                    <a:pt x="9707" y="468"/>
                  </a:cubicBezTo>
                  <a:lnTo>
                    <a:pt x="9340" y="368"/>
                  </a:lnTo>
                  <a:lnTo>
                    <a:pt x="7339" y="230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621;p30">
              <a:extLst>
                <a:ext uri="{FF2B5EF4-FFF2-40B4-BE49-F238E27FC236}">
                  <a16:creationId xmlns:a16="http://schemas.microsoft.com/office/drawing/2014/main" id="{70143652-5FC6-70E5-D4EA-5E9DF6CF2AE9}"/>
                </a:ext>
              </a:extLst>
            </p:cNvPr>
            <p:cNvSpPr/>
            <p:nvPr/>
          </p:nvSpPr>
          <p:spPr>
            <a:xfrm>
              <a:off x="5092445" y="2275252"/>
              <a:ext cx="172026" cy="390003"/>
            </a:xfrm>
            <a:custGeom>
              <a:avLst/>
              <a:gdLst/>
              <a:ahLst/>
              <a:cxnLst/>
              <a:rect l="l" t="t" r="r" b="b"/>
              <a:pathLst>
                <a:path w="9741" h="22084" fill="none" extrusionOk="0">
                  <a:moveTo>
                    <a:pt x="5004" y="22083"/>
                  </a:moveTo>
                  <a:cubicBezTo>
                    <a:pt x="5004" y="22083"/>
                    <a:pt x="5204" y="11142"/>
                    <a:pt x="4303" y="7640"/>
                  </a:cubicBezTo>
                  <a:cubicBezTo>
                    <a:pt x="4070" y="6739"/>
                    <a:pt x="2702" y="4371"/>
                    <a:pt x="2702" y="4371"/>
                  </a:cubicBezTo>
                  <a:lnTo>
                    <a:pt x="0" y="1135"/>
                  </a:lnTo>
                  <a:lnTo>
                    <a:pt x="301" y="1102"/>
                  </a:lnTo>
                  <a:lnTo>
                    <a:pt x="2669" y="3470"/>
                  </a:lnTo>
                  <a:lnTo>
                    <a:pt x="2169" y="234"/>
                  </a:lnTo>
                  <a:lnTo>
                    <a:pt x="2435" y="201"/>
                  </a:lnTo>
                  <a:cubicBezTo>
                    <a:pt x="2636" y="1435"/>
                    <a:pt x="2969" y="2670"/>
                    <a:pt x="3369" y="3837"/>
                  </a:cubicBezTo>
                  <a:cubicBezTo>
                    <a:pt x="3736" y="4671"/>
                    <a:pt x="5371" y="6806"/>
                    <a:pt x="5371" y="6806"/>
                  </a:cubicBezTo>
                  <a:cubicBezTo>
                    <a:pt x="5371" y="6806"/>
                    <a:pt x="6772" y="3103"/>
                    <a:pt x="6805" y="2603"/>
                  </a:cubicBezTo>
                  <a:cubicBezTo>
                    <a:pt x="6872" y="2103"/>
                    <a:pt x="6438" y="568"/>
                    <a:pt x="6238" y="34"/>
                  </a:cubicBezTo>
                  <a:lnTo>
                    <a:pt x="6505" y="1"/>
                  </a:lnTo>
                  <a:lnTo>
                    <a:pt x="7339" y="2303"/>
                  </a:lnTo>
                  <a:lnTo>
                    <a:pt x="9340" y="401"/>
                  </a:lnTo>
                  <a:lnTo>
                    <a:pt x="9741" y="468"/>
                  </a:lnTo>
                  <a:cubicBezTo>
                    <a:pt x="8973" y="1102"/>
                    <a:pt x="8273" y="1836"/>
                    <a:pt x="7739" y="2703"/>
                  </a:cubicBezTo>
                  <a:cubicBezTo>
                    <a:pt x="4971" y="7440"/>
                    <a:pt x="8406" y="21783"/>
                    <a:pt x="8406" y="2178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622;p30">
              <a:extLst>
                <a:ext uri="{FF2B5EF4-FFF2-40B4-BE49-F238E27FC236}">
                  <a16:creationId xmlns:a16="http://schemas.microsoft.com/office/drawing/2014/main" id="{2BBF466B-C491-91BF-A67D-9BCDF61F4C99}"/>
                </a:ext>
              </a:extLst>
            </p:cNvPr>
            <p:cNvSpPr/>
            <p:nvPr/>
          </p:nvSpPr>
          <p:spPr>
            <a:xfrm>
              <a:off x="5429992" y="2499618"/>
              <a:ext cx="330489" cy="796660"/>
            </a:xfrm>
            <a:custGeom>
              <a:avLst/>
              <a:gdLst/>
              <a:ahLst/>
              <a:cxnLst/>
              <a:rect l="l" t="t" r="r" b="b"/>
              <a:pathLst>
                <a:path w="18714" h="45111" extrusionOk="0">
                  <a:moveTo>
                    <a:pt x="9966" y="1"/>
                  </a:moveTo>
                  <a:cubicBezTo>
                    <a:pt x="7754" y="1"/>
                    <a:pt x="5684" y="476"/>
                    <a:pt x="4870" y="1439"/>
                  </a:cubicBezTo>
                  <a:cubicBezTo>
                    <a:pt x="2902" y="3941"/>
                    <a:pt x="2368" y="7310"/>
                    <a:pt x="3436" y="10312"/>
                  </a:cubicBezTo>
                  <a:cubicBezTo>
                    <a:pt x="5371" y="15716"/>
                    <a:pt x="3703" y="14749"/>
                    <a:pt x="1067" y="25523"/>
                  </a:cubicBezTo>
                  <a:cubicBezTo>
                    <a:pt x="0" y="29893"/>
                    <a:pt x="234" y="40768"/>
                    <a:pt x="300" y="44570"/>
                  </a:cubicBezTo>
                  <a:cubicBezTo>
                    <a:pt x="280" y="44570"/>
                    <a:pt x="2398" y="45111"/>
                    <a:pt x="6489" y="45111"/>
                  </a:cubicBezTo>
                  <a:cubicBezTo>
                    <a:pt x="9139" y="45111"/>
                    <a:pt x="12617" y="44884"/>
                    <a:pt x="16879" y="44137"/>
                  </a:cubicBezTo>
                  <a:cubicBezTo>
                    <a:pt x="16112" y="39734"/>
                    <a:pt x="16078" y="35230"/>
                    <a:pt x="16779" y="30794"/>
                  </a:cubicBezTo>
                  <a:cubicBezTo>
                    <a:pt x="17679" y="25156"/>
                    <a:pt x="16512" y="22688"/>
                    <a:pt x="14711" y="18051"/>
                  </a:cubicBezTo>
                  <a:cubicBezTo>
                    <a:pt x="12909" y="13381"/>
                    <a:pt x="18713" y="3307"/>
                    <a:pt x="15945" y="1439"/>
                  </a:cubicBezTo>
                  <a:cubicBezTo>
                    <a:pt x="14571" y="485"/>
                    <a:pt x="12197" y="1"/>
                    <a:pt x="996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623;p30">
              <a:extLst>
                <a:ext uri="{FF2B5EF4-FFF2-40B4-BE49-F238E27FC236}">
                  <a16:creationId xmlns:a16="http://schemas.microsoft.com/office/drawing/2014/main" id="{6C48C4F9-0A38-CCE4-2E6F-1B43001384E7}"/>
                </a:ext>
              </a:extLst>
            </p:cNvPr>
            <p:cNvSpPr/>
            <p:nvPr/>
          </p:nvSpPr>
          <p:spPr>
            <a:xfrm>
              <a:off x="5429992" y="2490859"/>
              <a:ext cx="330489" cy="821808"/>
            </a:xfrm>
            <a:custGeom>
              <a:avLst/>
              <a:gdLst/>
              <a:ahLst/>
              <a:cxnLst/>
              <a:rect l="l" t="t" r="r" b="b"/>
              <a:pathLst>
                <a:path w="18714" h="46535" fill="none" extrusionOk="0">
                  <a:moveTo>
                    <a:pt x="16879" y="44633"/>
                  </a:moveTo>
                  <a:cubicBezTo>
                    <a:pt x="16112" y="40230"/>
                    <a:pt x="16078" y="35726"/>
                    <a:pt x="16779" y="31290"/>
                  </a:cubicBezTo>
                  <a:cubicBezTo>
                    <a:pt x="17679" y="25652"/>
                    <a:pt x="16512" y="23184"/>
                    <a:pt x="14711" y="18547"/>
                  </a:cubicBezTo>
                  <a:cubicBezTo>
                    <a:pt x="12909" y="13877"/>
                    <a:pt x="18713" y="3803"/>
                    <a:pt x="15945" y="1935"/>
                  </a:cubicBezTo>
                  <a:cubicBezTo>
                    <a:pt x="13209" y="34"/>
                    <a:pt x="6505" y="1"/>
                    <a:pt x="4870" y="1935"/>
                  </a:cubicBezTo>
                  <a:cubicBezTo>
                    <a:pt x="2902" y="4437"/>
                    <a:pt x="2368" y="7806"/>
                    <a:pt x="3436" y="10808"/>
                  </a:cubicBezTo>
                  <a:cubicBezTo>
                    <a:pt x="5371" y="16212"/>
                    <a:pt x="3703" y="15245"/>
                    <a:pt x="1067" y="26019"/>
                  </a:cubicBezTo>
                  <a:cubicBezTo>
                    <a:pt x="0" y="30389"/>
                    <a:pt x="234" y="41264"/>
                    <a:pt x="300" y="45066"/>
                  </a:cubicBezTo>
                  <a:cubicBezTo>
                    <a:pt x="267" y="45066"/>
                    <a:pt x="6038" y="46534"/>
                    <a:pt x="16879" y="44633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624;p30">
              <a:extLst>
                <a:ext uri="{FF2B5EF4-FFF2-40B4-BE49-F238E27FC236}">
                  <a16:creationId xmlns:a16="http://schemas.microsoft.com/office/drawing/2014/main" id="{0CF67DE5-0385-BA0A-95F9-B365385E3254}"/>
                </a:ext>
              </a:extLst>
            </p:cNvPr>
            <p:cNvSpPr/>
            <p:nvPr/>
          </p:nvSpPr>
          <p:spPr>
            <a:xfrm>
              <a:off x="5533072" y="2437261"/>
              <a:ext cx="111364" cy="119629"/>
            </a:xfrm>
            <a:custGeom>
              <a:avLst/>
              <a:gdLst/>
              <a:ahLst/>
              <a:cxnLst/>
              <a:rect l="l" t="t" r="r" b="b"/>
              <a:pathLst>
                <a:path w="6306" h="6774" extrusionOk="0">
                  <a:moveTo>
                    <a:pt x="4704" y="0"/>
                  </a:moveTo>
                  <a:cubicBezTo>
                    <a:pt x="4704" y="0"/>
                    <a:pt x="1335" y="167"/>
                    <a:pt x="1468" y="1535"/>
                  </a:cubicBezTo>
                  <a:cubicBezTo>
                    <a:pt x="1535" y="2302"/>
                    <a:pt x="1435" y="3102"/>
                    <a:pt x="1201" y="3870"/>
                  </a:cubicBezTo>
                  <a:cubicBezTo>
                    <a:pt x="1035" y="3903"/>
                    <a:pt x="868" y="3936"/>
                    <a:pt x="734" y="4003"/>
                  </a:cubicBezTo>
                  <a:cubicBezTo>
                    <a:pt x="401" y="4870"/>
                    <a:pt x="1" y="6705"/>
                    <a:pt x="1902" y="6772"/>
                  </a:cubicBezTo>
                  <a:cubicBezTo>
                    <a:pt x="1932" y="6773"/>
                    <a:pt x="1961" y="6773"/>
                    <a:pt x="1990" y="6773"/>
                  </a:cubicBezTo>
                  <a:cubicBezTo>
                    <a:pt x="4098" y="6773"/>
                    <a:pt x="5088" y="4427"/>
                    <a:pt x="6305" y="3703"/>
                  </a:cubicBezTo>
                  <a:cubicBezTo>
                    <a:pt x="6005" y="3636"/>
                    <a:pt x="5671" y="3636"/>
                    <a:pt x="5371" y="3603"/>
                  </a:cubicBezTo>
                  <a:cubicBezTo>
                    <a:pt x="4537" y="2235"/>
                    <a:pt x="4704" y="0"/>
                    <a:pt x="4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625;p30">
              <a:extLst>
                <a:ext uri="{FF2B5EF4-FFF2-40B4-BE49-F238E27FC236}">
                  <a16:creationId xmlns:a16="http://schemas.microsoft.com/office/drawing/2014/main" id="{003FC18F-5EFA-4BF6-9E9C-912E7C1B88F5}"/>
                </a:ext>
              </a:extLst>
            </p:cNvPr>
            <p:cNvSpPr/>
            <p:nvPr/>
          </p:nvSpPr>
          <p:spPr>
            <a:xfrm>
              <a:off x="5556047" y="2437261"/>
              <a:ext cx="60097" cy="50313"/>
            </a:xfrm>
            <a:custGeom>
              <a:avLst/>
              <a:gdLst/>
              <a:ahLst/>
              <a:cxnLst/>
              <a:rect l="l" t="t" r="r" b="b"/>
              <a:pathLst>
                <a:path w="3403" h="2849" extrusionOk="0">
                  <a:moveTo>
                    <a:pt x="3403" y="0"/>
                  </a:moveTo>
                  <a:cubicBezTo>
                    <a:pt x="3403" y="0"/>
                    <a:pt x="0" y="167"/>
                    <a:pt x="167" y="1535"/>
                  </a:cubicBezTo>
                  <a:cubicBezTo>
                    <a:pt x="201" y="1935"/>
                    <a:pt x="201" y="2335"/>
                    <a:pt x="134" y="2736"/>
                  </a:cubicBezTo>
                  <a:cubicBezTo>
                    <a:pt x="334" y="2811"/>
                    <a:pt x="553" y="2848"/>
                    <a:pt x="762" y="2848"/>
                  </a:cubicBezTo>
                  <a:cubicBezTo>
                    <a:pt x="832" y="2848"/>
                    <a:pt x="901" y="2844"/>
                    <a:pt x="968" y="2836"/>
                  </a:cubicBezTo>
                  <a:cubicBezTo>
                    <a:pt x="1768" y="2802"/>
                    <a:pt x="3403" y="467"/>
                    <a:pt x="3403" y="467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626;p30">
              <a:extLst>
                <a:ext uri="{FF2B5EF4-FFF2-40B4-BE49-F238E27FC236}">
                  <a16:creationId xmlns:a16="http://schemas.microsoft.com/office/drawing/2014/main" id="{D6F851E3-76AD-AE7F-E3C0-A4B86AE7AA87}"/>
                </a:ext>
              </a:extLst>
            </p:cNvPr>
            <p:cNvSpPr/>
            <p:nvPr/>
          </p:nvSpPr>
          <p:spPr>
            <a:xfrm>
              <a:off x="5508225" y="2335506"/>
              <a:ext cx="38923" cy="56406"/>
            </a:xfrm>
            <a:custGeom>
              <a:avLst/>
              <a:gdLst/>
              <a:ahLst/>
              <a:cxnLst/>
              <a:rect l="l" t="t" r="r" b="b"/>
              <a:pathLst>
                <a:path w="2204" h="3194" extrusionOk="0">
                  <a:moveTo>
                    <a:pt x="1175" y="1"/>
                  </a:moveTo>
                  <a:cubicBezTo>
                    <a:pt x="600" y="1"/>
                    <a:pt x="0" y="546"/>
                    <a:pt x="140" y="1593"/>
                  </a:cubicBezTo>
                  <a:cubicBezTo>
                    <a:pt x="240" y="2293"/>
                    <a:pt x="640" y="2860"/>
                    <a:pt x="1241" y="3194"/>
                  </a:cubicBezTo>
                  <a:cubicBezTo>
                    <a:pt x="1674" y="2660"/>
                    <a:pt x="1975" y="2060"/>
                    <a:pt x="2108" y="1392"/>
                  </a:cubicBezTo>
                  <a:cubicBezTo>
                    <a:pt x="2204" y="454"/>
                    <a:pt x="1700" y="1"/>
                    <a:pt x="1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627;p30">
              <a:extLst>
                <a:ext uri="{FF2B5EF4-FFF2-40B4-BE49-F238E27FC236}">
                  <a16:creationId xmlns:a16="http://schemas.microsoft.com/office/drawing/2014/main" id="{61C37E1E-1D02-9E77-AD4D-709DF476F0FB}"/>
                </a:ext>
              </a:extLst>
            </p:cNvPr>
            <p:cNvSpPr/>
            <p:nvPr/>
          </p:nvSpPr>
          <p:spPr>
            <a:xfrm>
              <a:off x="5501267" y="2309423"/>
              <a:ext cx="138313" cy="168159"/>
            </a:xfrm>
            <a:custGeom>
              <a:avLst/>
              <a:gdLst/>
              <a:ahLst/>
              <a:cxnLst/>
              <a:rect l="l" t="t" r="r" b="b"/>
              <a:pathLst>
                <a:path w="7832" h="9522" extrusionOk="0">
                  <a:moveTo>
                    <a:pt x="3603" y="1"/>
                  </a:moveTo>
                  <a:cubicBezTo>
                    <a:pt x="2635" y="601"/>
                    <a:pt x="1935" y="1569"/>
                    <a:pt x="1668" y="2669"/>
                  </a:cubicBezTo>
                  <a:cubicBezTo>
                    <a:pt x="1201" y="4504"/>
                    <a:pt x="0" y="4304"/>
                    <a:pt x="534" y="7106"/>
                  </a:cubicBezTo>
                  <a:cubicBezTo>
                    <a:pt x="863" y="8833"/>
                    <a:pt x="1179" y="9521"/>
                    <a:pt x="2100" y="9521"/>
                  </a:cubicBezTo>
                  <a:cubicBezTo>
                    <a:pt x="2673" y="9521"/>
                    <a:pt x="3480" y="9255"/>
                    <a:pt x="4670" y="8807"/>
                  </a:cubicBezTo>
                  <a:cubicBezTo>
                    <a:pt x="5137" y="8540"/>
                    <a:pt x="5571" y="8173"/>
                    <a:pt x="5938" y="7773"/>
                  </a:cubicBezTo>
                  <a:cubicBezTo>
                    <a:pt x="5938" y="7773"/>
                    <a:pt x="6088" y="7895"/>
                    <a:pt x="6349" y="7895"/>
                  </a:cubicBezTo>
                  <a:cubicBezTo>
                    <a:pt x="6579" y="7895"/>
                    <a:pt x="6896" y="7799"/>
                    <a:pt x="7272" y="7439"/>
                  </a:cubicBezTo>
                  <a:cubicBezTo>
                    <a:pt x="7832" y="6880"/>
                    <a:pt x="7638" y="6262"/>
                    <a:pt x="6717" y="6262"/>
                  </a:cubicBezTo>
                  <a:cubicBezTo>
                    <a:pt x="6650" y="6262"/>
                    <a:pt x="6579" y="6265"/>
                    <a:pt x="6505" y="6272"/>
                  </a:cubicBezTo>
                  <a:lnTo>
                    <a:pt x="7739" y="3203"/>
                  </a:lnTo>
                  <a:lnTo>
                    <a:pt x="6171" y="534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628;p30">
              <a:extLst>
                <a:ext uri="{FF2B5EF4-FFF2-40B4-BE49-F238E27FC236}">
                  <a16:creationId xmlns:a16="http://schemas.microsoft.com/office/drawing/2014/main" id="{62353214-E3AC-CA62-FB8B-1FCFA53477C3}"/>
                </a:ext>
              </a:extLst>
            </p:cNvPr>
            <p:cNvSpPr/>
            <p:nvPr/>
          </p:nvSpPr>
          <p:spPr>
            <a:xfrm>
              <a:off x="5523059" y="2386596"/>
              <a:ext cx="17695" cy="29475"/>
            </a:xfrm>
            <a:custGeom>
              <a:avLst/>
              <a:gdLst/>
              <a:ahLst/>
              <a:cxnLst/>
              <a:rect l="l" t="t" r="r" b="b"/>
              <a:pathLst>
                <a:path w="1002" h="1669" fill="none" extrusionOk="0">
                  <a:moveTo>
                    <a:pt x="1001" y="1"/>
                  </a:moveTo>
                  <a:cubicBezTo>
                    <a:pt x="801" y="334"/>
                    <a:pt x="534" y="634"/>
                    <a:pt x="167" y="834"/>
                  </a:cubicBezTo>
                  <a:cubicBezTo>
                    <a:pt x="67" y="868"/>
                    <a:pt x="0" y="1001"/>
                    <a:pt x="67" y="1101"/>
                  </a:cubicBezTo>
                  <a:cubicBezTo>
                    <a:pt x="167" y="1268"/>
                    <a:pt x="234" y="1468"/>
                    <a:pt x="267" y="16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629;p30">
              <a:extLst>
                <a:ext uri="{FF2B5EF4-FFF2-40B4-BE49-F238E27FC236}">
                  <a16:creationId xmlns:a16="http://schemas.microsoft.com/office/drawing/2014/main" id="{6A67EAA7-EEB0-1654-D1A8-BF3191C248A3}"/>
                </a:ext>
              </a:extLst>
            </p:cNvPr>
            <p:cNvSpPr/>
            <p:nvPr/>
          </p:nvSpPr>
          <p:spPr>
            <a:xfrm>
              <a:off x="5524242" y="2430780"/>
              <a:ext cx="25925" cy="10031"/>
            </a:xfrm>
            <a:custGeom>
              <a:avLst/>
              <a:gdLst/>
              <a:ahLst/>
              <a:cxnLst/>
              <a:rect l="l" t="t" r="r" b="b"/>
              <a:pathLst>
                <a:path w="1468" h="568" fill="none" extrusionOk="0">
                  <a:moveTo>
                    <a:pt x="0" y="0"/>
                  </a:moveTo>
                  <a:cubicBezTo>
                    <a:pt x="367" y="401"/>
                    <a:pt x="968" y="567"/>
                    <a:pt x="1468" y="3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630;p30">
              <a:extLst>
                <a:ext uri="{FF2B5EF4-FFF2-40B4-BE49-F238E27FC236}">
                  <a16:creationId xmlns:a16="http://schemas.microsoft.com/office/drawing/2014/main" id="{B756C3F7-5A7A-8249-2F99-6CB4AB12F0B7}"/>
                </a:ext>
              </a:extLst>
            </p:cNvPr>
            <p:cNvSpPr/>
            <p:nvPr/>
          </p:nvSpPr>
          <p:spPr>
            <a:xfrm>
              <a:off x="5532489" y="2354791"/>
              <a:ext cx="10031" cy="14146"/>
            </a:xfrm>
            <a:custGeom>
              <a:avLst/>
              <a:gdLst/>
              <a:ahLst/>
              <a:cxnLst/>
              <a:rect l="l" t="t" r="r" b="b"/>
              <a:pathLst>
                <a:path w="568" h="801" fill="none" extrusionOk="0">
                  <a:moveTo>
                    <a:pt x="0" y="200"/>
                  </a:moveTo>
                  <a:cubicBezTo>
                    <a:pt x="0" y="200"/>
                    <a:pt x="501" y="0"/>
                    <a:pt x="567" y="8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631;p30">
              <a:extLst>
                <a:ext uri="{FF2B5EF4-FFF2-40B4-BE49-F238E27FC236}">
                  <a16:creationId xmlns:a16="http://schemas.microsoft.com/office/drawing/2014/main" id="{D3156CD9-54EE-BF17-6820-036566A4BA6B}"/>
                </a:ext>
              </a:extLst>
            </p:cNvPr>
            <p:cNvSpPr/>
            <p:nvPr/>
          </p:nvSpPr>
          <p:spPr>
            <a:xfrm>
              <a:off x="5560162" y="2366570"/>
              <a:ext cx="20645" cy="16512"/>
            </a:xfrm>
            <a:custGeom>
              <a:avLst/>
              <a:gdLst/>
              <a:ahLst/>
              <a:cxnLst/>
              <a:rect l="l" t="t" r="r" b="b"/>
              <a:pathLst>
                <a:path w="1169" h="935" fill="none" extrusionOk="0">
                  <a:moveTo>
                    <a:pt x="1" y="167"/>
                  </a:moveTo>
                  <a:cubicBezTo>
                    <a:pt x="535" y="0"/>
                    <a:pt x="1102" y="367"/>
                    <a:pt x="1168" y="9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632;p30">
              <a:extLst>
                <a:ext uri="{FF2B5EF4-FFF2-40B4-BE49-F238E27FC236}">
                  <a16:creationId xmlns:a16="http://schemas.microsoft.com/office/drawing/2014/main" id="{B8AB7B30-00AD-CE07-04F8-8D4AEAD53325}"/>
                </a:ext>
              </a:extLst>
            </p:cNvPr>
            <p:cNvSpPr/>
            <p:nvPr/>
          </p:nvSpPr>
          <p:spPr>
            <a:xfrm>
              <a:off x="5555464" y="2386225"/>
              <a:ext cx="9430" cy="11691"/>
            </a:xfrm>
            <a:custGeom>
              <a:avLst/>
              <a:gdLst/>
              <a:ahLst/>
              <a:cxnLst/>
              <a:rect l="l" t="t" r="r" b="b"/>
              <a:pathLst>
                <a:path w="534" h="662" extrusionOk="0">
                  <a:moveTo>
                    <a:pt x="329" y="1"/>
                  </a:moveTo>
                  <a:cubicBezTo>
                    <a:pt x="234" y="1"/>
                    <a:pt x="119" y="91"/>
                    <a:pt x="67" y="222"/>
                  </a:cubicBezTo>
                  <a:cubicBezTo>
                    <a:pt x="0" y="422"/>
                    <a:pt x="0" y="589"/>
                    <a:pt x="134" y="655"/>
                  </a:cubicBezTo>
                  <a:cubicBezTo>
                    <a:pt x="146" y="660"/>
                    <a:pt x="160" y="662"/>
                    <a:pt x="174" y="662"/>
                  </a:cubicBezTo>
                  <a:cubicBezTo>
                    <a:pt x="268" y="662"/>
                    <a:pt x="380" y="567"/>
                    <a:pt x="467" y="422"/>
                  </a:cubicBezTo>
                  <a:cubicBezTo>
                    <a:pt x="534" y="255"/>
                    <a:pt x="500" y="55"/>
                    <a:pt x="400" y="22"/>
                  </a:cubicBezTo>
                  <a:cubicBezTo>
                    <a:pt x="379" y="7"/>
                    <a:pt x="355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633;p30">
              <a:extLst>
                <a:ext uri="{FF2B5EF4-FFF2-40B4-BE49-F238E27FC236}">
                  <a16:creationId xmlns:a16="http://schemas.microsoft.com/office/drawing/2014/main" id="{B42D67E3-2322-372E-8A91-A88BAB9EEF48}"/>
                </a:ext>
              </a:extLst>
            </p:cNvPr>
            <p:cNvSpPr/>
            <p:nvPr/>
          </p:nvSpPr>
          <p:spPr>
            <a:xfrm>
              <a:off x="5524242" y="2375029"/>
              <a:ext cx="9430" cy="11691"/>
            </a:xfrm>
            <a:custGeom>
              <a:avLst/>
              <a:gdLst/>
              <a:ahLst/>
              <a:cxnLst/>
              <a:rect l="l" t="t" r="r" b="b"/>
              <a:pathLst>
                <a:path w="534" h="662" extrusionOk="0">
                  <a:moveTo>
                    <a:pt x="329" y="1"/>
                  </a:moveTo>
                  <a:cubicBezTo>
                    <a:pt x="234" y="1"/>
                    <a:pt x="119" y="91"/>
                    <a:pt x="67" y="222"/>
                  </a:cubicBezTo>
                  <a:cubicBezTo>
                    <a:pt x="0" y="422"/>
                    <a:pt x="0" y="622"/>
                    <a:pt x="134" y="656"/>
                  </a:cubicBezTo>
                  <a:cubicBezTo>
                    <a:pt x="147" y="660"/>
                    <a:pt x="160" y="662"/>
                    <a:pt x="174" y="662"/>
                  </a:cubicBezTo>
                  <a:cubicBezTo>
                    <a:pt x="268" y="662"/>
                    <a:pt x="380" y="567"/>
                    <a:pt x="467" y="422"/>
                  </a:cubicBezTo>
                  <a:cubicBezTo>
                    <a:pt x="534" y="255"/>
                    <a:pt x="501" y="55"/>
                    <a:pt x="400" y="22"/>
                  </a:cubicBezTo>
                  <a:cubicBezTo>
                    <a:pt x="379" y="7"/>
                    <a:pt x="355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634;p30">
              <a:extLst>
                <a:ext uri="{FF2B5EF4-FFF2-40B4-BE49-F238E27FC236}">
                  <a16:creationId xmlns:a16="http://schemas.microsoft.com/office/drawing/2014/main" id="{5DA42C17-B8FD-12E2-6986-81E6E8D7144A}"/>
                </a:ext>
              </a:extLst>
            </p:cNvPr>
            <p:cNvSpPr/>
            <p:nvPr/>
          </p:nvSpPr>
          <p:spPr>
            <a:xfrm>
              <a:off x="5279178" y="2486620"/>
              <a:ext cx="376441" cy="177271"/>
            </a:xfrm>
            <a:custGeom>
              <a:avLst/>
              <a:gdLst/>
              <a:ahLst/>
              <a:cxnLst/>
              <a:rect l="l" t="t" r="r" b="b"/>
              <a:pathLst>
                <a:path w="21316" h="10038" extrusionOk="0">
                  <a:moveTo>
                    <a:pt x="2868" y="1"/>
                  </a:moveTo>
                  <a:cubicBezTo>
                    <a:pt x="2798" y="1"/>
                    <a:pt x="2741" y="24"/>
                    <a:pt x="2703" y="74"/>
                  </a:cubicBezTo>
                  <a:cubicBezTo>
                    <a:pt x="2602" y="241"/>
                    <a:pt x="2602" y="408"/>
                    <a:pt x="2969" y="841"/>
                  </a:cubicBezTo>
                  <a:cubicBezTo>
                    <a:pt x="3336" y="1241"/>
                    <a:pt x="4070" y="1708"/>
                    <a:pt x="3803" y="1942"/>
                  </a:cubicBezTo>
                  <a:cubicBezTo>
                    <a:pt x="3769" y="1972"/>
                    <a:pt x="3721" y="1985"/>
                    <a:pt x="3663" y="1985"/>
                  </a:cubicBezTo>
                  <a:cubicBezTo>
                    <a:pt x="2996" y="1985"/>
                    <a:pt x="921" y="171"/>
                    <a:pt x="396" y="171"/>
                  </a:cubicBezTo>
                  <a:cubicBezTo>
                    <a:pt x="354" y="171"/>
                    <a:pt x="321" y="182"/>
                    <a:pt x="301" y="207"/>
                  </a:cubicBezTo>
                  <a:cubicBezTo>
                    <a:pt x="1" y="574"/>
                    <a:pt x="801" y="1241"/>
                    <a:pt x="801" y="1241"/>
                  </a:cubicBezTo>
                  <a:cubicBezTo>
                    <a:pt x="801" y="1241"/>
                    <a:pt x="720" y="1223"/>
                    <a:pt x="627" y="1223"/>
                  </a:cubicBezTo>
                  <a:cubicBezTo>
                    <a:pt x="442" y="1223"/>
                    <a:pt x="212" y="1297"/>
                    <a:pt x="501" y="1742"/>
                  </a:cubicBezTo>
                  <a:cubicBezTo>
                    <a:pt x="935" y="2409"/>
                    <a:pt x="1201" y="2509"/>
                    <a:pt x="1201" y="2509"/>
                  </a:cubicBezTo>
                  <a:cubicBezTo>
                    <a:pt x="1201" y="2509"/>
                    <a:pt x="701" y="2876"/>
                    <a:pt x="1435" y="3677"/>
                  </a:cubicBezTo>
                  <a:cubicBezTo>
                    <a:pt x="1468" y="4144"/>
                    <a:pt x="1668" y="4611"/>
                    <a:pt x="2002" y="4977"/>
                  </a:cubicBezTo>
                  <a:cubicBezTo>
                    <a:pt x="2536" y="5444"/>
                    <a:pt x="5805" y="6312"/>
                    <a:pt x="5805" y="6312"/>
                  </a:cubicBezTo>
                  <a:cubicBezTo>
                    <a:pt x="5805" y="6312"/>
                    <a:pt x="14479" y="10038"/>
                    <a:pt x="16367" y="10038"/>
                  </a:cubicBezTo>
                  <a:cubicBezTo>
                    <a:pt x="16452" y="10038"/>
                    <a:pt x="16523" y="10030"/>
                    <a:pt x="16579" y="10014"/>
                  </a:cubicBezTo>
                  <a:cubicBezTo>
                    <a:pt x="17847" y="9647"/>
                    <a:pt x="21316" y="7813"/>
                    <a:pt x="21316" y="7813"/>
                  </a:cubicBezTo>
                  <a:cubicBezTo>
                    <a:pt x="21316" y="7813"/>
                    <a:pt x="20849" y="5678"/>
                    <a:pt x="19114" y="4811"/>
                  </a:cubicBezTo>
                  <a:lnTo>
                    <a:pt x="15545" y="6745"/>
                  </a:lnTo>
                  <a:lnTo>
                    <a:pt x="6739" y="4344"/>
                  </a:lnTo>
                  <a:cubicBezTo>
                    <a:pt x="6105" y="3276"/>
                    <a:pt x="5404" y="2242"/>
                    <a:pt x="4637" y="1308"/>
                  </a:cubicBezTo>
                  <a:cubicBezTo>
                    <a:pt x="3942" y="585"/>
                    <a:pt x="3223" y="1"/>
                    <a:pt x="28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635;p30">
              <a:extLst>
                <a:ext uri="{FF2B5EF4-FFF2-40B4-BE49-F238E27FC236}">
                  <a16:creationId xmlns:a16="http://schemas.microsoft.com/office/drawing/2014/main" id="{552411D4-6C1F-41BF-9963-0CE558144985}"/>
                </a:ext>
              </a:extLst>
            </p:cNvPr>
            <p:cNvSpPr/>
            <p:nvPr/>
          </p:nvSpPr>
          <p:spPr>
            <a:xfrm>
              <a:off x="5303337" y="2514434"/>
              <a:ext cx="18861" cy="53033"/>
            </a:xfrm>
            <a:custGeom>
              <a:avLst/>
              <a:gdLst/>
              <a:ahLst/>
              <a:cxnLst/>
              <a:rect l="l" t="t" r="r" b="b"/>
              <a:pathLst>
                <a:path w="1068" h="3003" fill="none" extrusionOk="0">
                  <a:moveTo>
                    <a:pt x="0" y="0"/>
                  </a:moveTo>
                  <a:cubicBezTo>
                    <a:pt x="0" y="0"/>
                    <a:pt x="801" y="701"/>
                    <a:pt x="934" y="767"/>
                  </a:cubicBezTo>
                  <a:cubicBezTo>
                    <a:pt x="1068" y="867"/>
                    <a:pt x="667" y="1401"/>
                    <a:pt x="868" y="1768"/>
                  </a:cubicBezTo>
                  <a:cubicBezTo>
                    <a:pt x="1068" y="2168"/>
                    <a:pt x="834" y="2769"/>
                    <a:pt x="1001" y="30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636;p30">
              <a:extLst>
                <a:ext uri="{FF2B5EF4-FFF2-40B4-BE49-F238E27FC236}">
                  <a16:creationId xmlns:a16="http://schemas.microsoft.com/office/drawing/2014/main" id="{CA6BF603-332B-07DA-7BBD-DE32ED02D7B6}"/>
                </a:ext>
              </a:extLst>
            </p:cNvPr>
            <p:cNvSpPr/>
            <p:nvPr/>
          </p:nvSpPr>
          <p:spPr>
            <a:xfrm>
              <a:off x="5603764" y="2524606"/>
              <a:ext cx="149651" cy="109421"/>
            </a:xfrm>
            <a:custGeom>
              <a:avLst/>
              <a:gdLst/>
              <a:ahLst/>
              <a:cxnLst/>
              <a:rect l="l" t="t" r="r" b="b"/>
              <a:pathLst>
                <a:path w="8474" h="6196" extrusionOk="0">
                  <a:moveTo>
                    <a:pt x="5234" y="0"/>
                  </a:moveTo>
                  <a:cubicBezTo>
                    <a:pt x="4059" y="0"/>
                    <a:pt x="2369" y="862"/>
                    <a:pt x="0" y="2660"/>
                  </a:cubicBezTo>
                  <a:cubicBezTo>
                    <a:pt x="0" y="2660"/>
                    <a:pt x="2202" y="3760"/>
                    <a:pt x="2502" y="6196"/>
                  </a:cubicBezTo>
                  <a:cubicBezTo>
                    <a:pt x="2502" y="6196"/>
                    <a:pt x="8473" y="3093"/>
                    <a:pt x="6672" y="692"/>
                  </a:cubicBezTo>
                  <a:cubicBezTo>
                    <a:pt x="6318" y="234"/>
                    <a:pt x="5846" y="0"/>
                    <a:pt x="5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637;p30">
              <a:extLst>
                <a:ext uri="{FF2B5EF4-FFF2-40B4-BE49-F238E27FC236}">
                  <a16:creationId xmlns:a16="http://schemas.microsoft.com/office/drawing/2014/main" id="{CE134C92-AABE-F312-487F-12BA2DEA18CF}"/>
                </a:ext>
              </a:extLst>
            </p:cNvPr>
            <p:cNvSpPr/>
            <p:nvPr/>
          </p:nvSpPr>
          <p:spPr>
            <a:xfrm>
              <a:off x="5603764" y="2513251"/>
              <a:ext cx="149651" cy="120777"/>
            </a:xfrm>
            <a:custGeom>
              <a:avLst/>
              <a:gdLst/>
              <a:ahLst/>
              <a:cxnLst/>
              <a:rect l="l" t="t" r="r" b="b"/>
              <a:pathLst>
                <a:path w="8474" h="6839" fill="none" extrusionOk="0">
                  <a:moveTo>
                    <a:pt x="6672" y="1335"/>
                  </a:moveTo>
                  <a:cubicBezTo>
                    <a:pt x="5638" y="0"/>
                    <a:pt x="3603" y="567"/>
                    <a:pt x="0" y="3303"/>
                  </a:cubicBezTo>
                  <a:cubicBezTo>
                    <a:pt x="0" y="3303"/>
                    <a:pt x="2202" y="4403"/>
                    <a:pt x="2502" y="6839"/>
                  </a:cubicBezTo>
                  <a:cubicBezTo>
                    <a:pt x="2502" y="6839"/>
                    <a:pt x="8473" y="3736"/>
                    <a:pt x="6672" y="1335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638;p30">
              <a:extLst>
                <a:ext uri="{FF2B5EF4-FFF2-40B4-BE49-F238E27FC236}">
                  <a16:creationId xmlns:a16="http://schemas.microsoft.com/office/drawing/2014/main" id="{B3060FE9-044C-B2DD-F304-FBAEB088BCD1}"/>
                </a:ext>
              </a:extLst>
            </p:cNvPr>
            <p:cNvSpPr/>
            <p:nvPr/>
          </p:nvSpPr>
          <p:spPr>
            <a:xfrm>
              <a:off x="5596700" y="2363426"/>
              <a:ext cx="137854" cy="135117"/>
            </a:xfrm>
            <a:custGeom>
              <a:avLst/>
              <a:gdLst/>
              <a:ahLst/>
              <a:cxnLst/>
              <a:rect l="l" t="t" r="r" b="b"/>
              <a:pathLst>
                <a:path w="7806" h="7651" extrusionOk="0">
                  <a:moveTo>
                    <a:pt x="1471" y="0"/>
                  </a:moveTo>
                  <a:cubicBezTo>
                    <a:pt x="1133" y="0"/>
                    <a:pt x="793" y="60"/>
                    <a:pt x="467" y="178"/>
                  </a:cubicBezTo>
                  <a:cubicBezTo>
                    <a:pt x="0" y="1212"/>
                    <a:pt x="234" y="2447"/>
                    <a:pt x="1068" y="3247"/>
                  </a:cubicBezTo>
                  <a:cubicBezTo>
                    <a:pt x="1635" y="3281"/>
                    <a:pt x="2035" y="3781"/>
                    <a:pt x="2002" y="4348"/>
                  </a:cubicBezTo>
                  <a:cubicBezTo>
                    <a:pt x="1642" y="4558"/>
                    <a:pt x="1202" y="4687"/>
                    <a:pt x="754" y="4687"/>
                  </a:cubicBezTo>
                  <a:cubicBezTo>
                    <a:pt x="703" y="4687"/>
                    <a:pt x="652" y="4685"/>
                    <a:pt x="601" y="4682"/>
                  </a:cubicBezTo>
                  <a:lnTo>
                    <a:pt x="601" y="4682"/>
                  </a:lnTo>
                  <a:cubicBezTo>
                    <a:pt x="701" y="5182"/>
                    <a:pt x="701" y="5949"/>
                    <a:pt x="934" y="6383"/>
                  </a:cubicBezTo>
                  <a:cubicBezTo>
                    <a:pt x="1134" y="6850"/>
                    <a:pt x="1535" y="7217"/>
                    <a:pt x="2035" y="7350"/>
                  </a:cubicBezTo>
                  <a:cubicBezTo>
                    <a:pt x="2129" y="7375"/>
                    <a:pt x="2224" y="7387"/>
                    <a:pt x="2319" y="7387"/>
                  </a:cubicBezTo>
                  <a:cubicBezTo>
                    <a:pt x="2724" y="7387"/>
                    <a:pt x="3107" y="7162"/>
                    <a:pt x="3269" y="6783"/>
                  </a:cubicBezTo>
                  <a:cubicBezTo>
                    <a:pt x="3569" y="7317"/>
                    <a:pt x="4103" y="7650"/>
                    <a:pt x="4703" y="7650"/>
                  </a:cubicBezTo>
                  <a:cubicBezTo>
                    <a:pt x="5337" y="7650"/>
                    <a:pt x="5938" y="7350"/>
                    <a:pt x="6271" y="6783"/>
                  </a:cubicBezTo>
                  <a:cubicBezTo>
                    <a:pt x="6358" y="6824"/>
                    <a:pt x="6448" y="6842"/>
                    <a:pt x="6537" y="6842"/>
                  </a:cubicBezTo>
                  <a:cubicBezTo>
                    <a:pt x="6960" y="6842"/>
                    <a:pt x="7385" y="6429"/>
                    <a:pt x="7606" y="6016"/>
                  </a:cubicBezTo>
                  <a:cubicBezTo>
                    <a:pt x="7806" y="5482"/>
                    <a:pt x="7772" y="4882"/>
                    <a:pt x="7439" y="4415"/>
                  </a:cubicBezTo>
                  <a:cubicBezTo>
                    <a:pt x="7139" y="3948"/>
                    <a:pt x="6738" y="3547"/>
                    <a:pt x="6238" y="3247"/>
                  </a:cubicBezTo>
                  <a:cubicBezTo>
                    <a:pt x="5771" y="2947"/>
                    <a:pt x="5304" y="2647"/>
                    <a:pt x="4870" y="2280"/>
                  </a:cubicBezTo>
                  <a:cubicBezTo>
                    <a:pt x="4136" y="1646"/>
                    <a:pt x="3603" y="712"/>
                    <a:pt x="2702" y="278"/>
                  </a:cubicBezTo>
                  <a:cubicBezTo>
                    <a:pt x="2313" y="93"/>
                    <a:pt x="1893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639;p30">
              <a:extLst>
                <a:ext uri="{FF2B5EF4-FFF2-40B4-BE49-F238E27FC236}">
                  <a16:creationId xmlns:a16="http://schemas.microsoft.com/office/drawing/2014/main" id="{CA5DCAD8-8620-4CB3-6509-F4FABB32AEAC}"/>
                </a:ext>
              </a:extLst>
            </p:cNvPr>
            <p:cNvSpPr/>
            <p:nvPr/>
          </p:nvSpPr>
          <p:spPr>
            <a:xfrm>
              <a:off x="5503615" y="2262307"/>
              <a:ext cx="179108" cy="146101"/>
            </a:xfrm>
            <a:custGeom>
              <a:avLst/>
              <a:gdLst/>
              <a:ahLst/>
              <a:cxnLst/>
              <a:rect l="l" t="t" r="r" b="b"/>
              <a:pathLst>
                <a:path w="10142" h="8273" extrusionOk="0">
                  <a:moveTo>
                    <a:pt x="4104" y="0"/>
                  </a:moveTo>
                  <a:lnTo>
                    <a:pt x="2069" y="2836"/>
                  </a:lnTo>
                  <a:lnTo>
                    <a:pt x="1" y="4270"/>
                  </a:lnTo>
                  <a:lnTo>
                    <a:pt x="10141" y="8273"/>
                  </a:lnTo>
                  <a:lnTo>
                    <a:pt x="9374" y="5671"/>
                  </a:lnTo>
                  <a:lnTo>
                    <a:pt x="9741" y="2068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640;p30">
              <a:extLst>
                <a:ext uri="{FF2B5EF4-FFF2-40B4-BE49-F238E27FC236}">
                  <a16:creationId xmlns:a16="http://schemas.microsoft.com/office/drawing/2014/main" id="{FBEF56E9-4D2F-7AAF-C4AE-BD4FF9E93082}"/>
                </a:ext>
              </a:extLst>
            </p:cNvPr>
            <p:cNvSpPr/>
            <p:nvPr/>
          </p:nvSpPr>
          <p:spPr>
            <a:xfrm>
              <a:off x="5590219" y="2330632"/>
              <a:ext cx="65995" cy="25943"/>
            </a:xfrm>
            <a:custGeom>
              <a:avLst/>
              <a:gdLst/>
              <a:ahLst/>
              <a:cxnLst/>
              <a:rect l="l" t="t" r="r" b="b"/>
              <a:pathLst>
                <a:path w="3737" h="1469" extrusionOk="0">
                  <a:moveTo>
                    <a:pt x="0" y="1"/>
                  </a:moveTo>
                  <a:lnTo>
                    <a:pt x="3736" y="14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641;p30">
              <a:extLst>
                <a:ext uri="{FF2B5EF4-FFF2-40B4-BE49-F238E27FC236}">
                  <a16:creationId xmlns:a16="http://schemas.microsoft.com/office/drawing/2014/main" id="{616AD3D0-36F8-1E45-DB44-0CC2158C2344}"/>
                </a:ext>
              </a:extLst>
            </p:cNvPr>
            <p:cNvSpPr/>
            <p:nvPr/>
          </p:nvSpPr>
          <p:spPr>
            <a:xfrm>
              <a:off x="5590219" y="2330632"/>
              <a:ext cx="65995" cy="25943"/>
            </a:xfrm>
            <a:custGeom>
              <a:avLst/>
              <a:gdLst/>
              <a:ahLst/>
              <a:cxnLst/>
              <a:rect l="l" t="t" r="r" b="b"/>
              <a:pathLst>
                <a:path w="3737" h="1469" fill="none" extrusionOk="0">
                  <a:moveTo>
                    <a:pt x="0" y="1"/>
                  </a:moveTo>
                  <a:lnTo>
                    <a:pt x="3736" y="146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642;p30">
              <a:extLst>
                <a:ext uri="{FF2B5EF4-FFF2-40B4-BE49-F238E27FC236}">
                  <a16:creationId xmlns:a16="http://schemas.microsoft.com/office/drawing/2014/main" id="{90CC336B-530A-620E-1B50-0C5601243EA7}"/>
                </a:ext>
              </a:extLst>
            </p:cNvPr>
            <p:cNvSpPr/>
            <p:nvPr/>
          </p:nvSpPr>
          <p:spPr>
            <a:xfrm>
              <a:off x="5566643" y="2321202"/>
              <a:ext cx="8865" cy="3550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1" y="1"/>
                  </a:moveTo>
                  <a:lnTo>
                    <a:pt x="501" y="2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643;p30">
              <a:extLst>
                <a:ext uri="{FF2B5EF4-FFF2-40B4-BE49-F238E27FC236}">
                  <a16:creationId xmlns:a16="http://schemas.microsoft.com/office/drawing/2014/main" id="{AE434DBD-5C4E-A830-0679-12ABE83B4F6E}"/>
                </a:ext>
              </a:extLst>
            </p:cNvPr>
            <p:cNvSpPr/>
            <p:nvPr/>
          </p:nvSpPr>
          <p:spPr>
            <a:xfrm>
              <a:off x="5566643" y="2321202"/>
              <a:ext cx="8865" cy="3550"/>
            </a:xfrm>
            <a:custGeom>
              <a:avLst/>
              <a:gdLst/>
              <a:ahLst/>
              <a:cxnLst/>
              <a:rect l="l" t="t" r="r" b="b"/>
              <a:pathLst>
                <a:path w="502" h="201" fill="none" extrusionOk="0">
                  <a:moveTo>
                    <a:pt x="1" y="1"/>
                  </a:moveTo>
                  <a:lnTo>
                    <a:pt x="501" y="2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644;p30">
              <a:extLst>
                <a:ext uri="{FF2B5EF4-FFF2-40B4-BE49-F238E27FC236}">
                  <a16:creationId xmlns:a16="http://schemas.microsoft.com/office/drawing/2014/main" id="{D714CB1A-84F3-B082-EA83-E63D15094DF6}"/>
                </a:ext>
              </a:extLst>
            </p:cNvPr>
            <p:cNvSpPr/>
            <p:nvPr/>
          </p:nvSpPr>
          <p:spPr>
            <a:xfrm>
              <a:off x="5587269" y="3208954"/>
              <a:ext cx="9448" cy="51267"/>
            </a:xfrm>
            <a:custGeom>
              <a:avLst/>
              <a:gdLst/>
              <a:ahLst/>
              <a:cxnLst/>
              <a:rect l="l" t="t" r="r" b="b"/>
              <a:pathLst>
                <a:path w="535" h="2903" fill="none" extrusionOk="0">
                  <a:moveTo>
                    <a:pt x="0" y="0"/>
                  </a:moveTo>
                  <a:cubicBezTo>
                    <a:pt x="301" y="1735"/>
                    <a:pt x="534" y="2902"/>
                    <a:pt x="534" y="2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645;p30">
              <a:extLst>
                <a:ext uri="{FF2B5EF4-FFF2-40B4-BE49-F238E27FC236}">
                  <a16:creationId xmlns:a16="http://schemas.microsoft.com/office/drawing/2014/main" id="{A55564C1-B2FD-0568-196D-E9095387FC4C}"/>
                </a:ext>
              </a:extLst>
            </p:cNvPr>
            <p:cNvSpPr/>
            <p:nvPr/>
          </p:nvSpPr>
          <p:spPr>
            <a:xfrm>
              <a:off x="5551332" y="2990398"/>
              <a:ext cx="31241" cy="191470"/>
            </a:xfrm>
            <a:custGeom>
              <a:avLst/>
              <a:gdLst/>
              <a:ahLst/>
              <a:cxnLst/>
              <a:rect l="l" t="t" r="r" b="b"/>
              <a:pathLst>
                <a:path w="1769" h="10842" fill="none" extrusionOk="0">
                  <a:moveTo>
                    <a:pt x="1" y="1"/>
                  </a:moveTo>
                  <a:cubicBezTo>
                    <a:pt x="368" y="2769"/>
                    <a:pt x="1168" y="7406"/>
                    <a:pt x="1769" y="1084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646;p30">
              <a:extLst>
                <a:ext uri="{FF2B5EF4-FFF2-40B4-BE49-F238E27FC236}">
                  <a16:creationId xmlns:a16="http://schemas.microsoft.com/office/drawing/2014/main" id="{DCD89996-2920-CFED-F67D-43C08F4B919D}"/>
                </a:ext>
              </a:extLst>
            </p:cNvPr>
            <p:cNvSpPr/>
            <p:nvPr/>
          </p:nvSpPr>
          <p:spPr>
            <a:xfrm>
              <a:off x="5544268" y="3051077"/>
              <a:ext cx="13563" cy="78958"/>
            </a:xfrm>
            <a:custGeom>
              <a:avLst/>
              <a:gdLst/>
              <a:ahLst/>
              <a:cxnLst/>
              <a:rect l="l" t="t" r="r" b="b"/>
              <a:pathLst>
                <a:path w="768" h="4471" fill="none" extrusionOk="0">
                  <a:moveTo>
                    <a:pt x="768" y="0"/>
                  </a:moveTo>
                  <a:cubicBezTo>
                    <a:pt x="701" y="768"/>
                    <a:pt x="334" y="2769"/>
                    <a:pt x="0" y="447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647;p30">
              <a:extLst>
                <a:ext uri="{FF2B5EF4-FFF2-40B4-BE49-F238E27FC236}">
                  <a16:creationId xmlns:a16="http://schemas.microsoft.com/office/drawing/2014/main" id="{C5DDC10C-9334-4749-06C7-0EF3F8AB6ECC}"/>
                </a:ext>
              </a:extLst>
            </p:cNvPr>
            <p:cNvSpPr/>
            <p:nvPr/>
          </p:nvSpPr>
          <p:spPr>
            <a:xfrm>
              <a:off x="5471228" y="2681724"/>
              <a:ext cx="166728" cy="200300"/>
            </a:xfrm>
            <a:custGeom>
              <a:avLst/>
              <a:gdLst/>
              <a:ahLst/>
              <a:cxnLst/>
              <a:rect l="l" t="t" r="r" b="b"/>
              <a:pathLst>
                <a:path w="9441" h="11342" extrusionOk="0">
                  <a:moveTo>
                    <a:pt x="1067" y="0"/>
                  </a:moveTo>
                  <a:lnTo>
                    <a:pt x="0" y="10441"/>
                  </a:lnTo>
                  <a:lnTo>
                    <a:pt x="9440" y="11342"/>
                  </a:lnTo>
                  <a:cubicBezTo>
                    <a:pt x="9440" y="11342"/>
                    <a:pt x="7672" y="8240"/>
                    <a:pt x="8206" y="5671"/>
                  </a:cubicBezTo>
                  <a:lnTo>
                    <a:pt x="8640" y="4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46F04-3C99-C1D7-4444-2927AB98ECAB}"/>
              </a:ext>
            </a:extLst>
          </p:cNvPr>
          <p:cNvSpPr txBox="1"/>
          <p:nvPr/>
        </p:nvSpPr>
        <p:spPr>
          <a:xfrm>
            <a:off x="2218765" y="847337"/>
            <a:ext cx="54595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transition to renewable energy represents a beacon of hope for our planet. By scaling solar, wind, and geothermal solutions, we empower ourselves to break free from fossil fuels and embrace a cleaner, more abundant energy future. Together, we can illuminate the path toward sustainability and resilience….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newable Energy Minitheme by Slidesgo">
  <a:themeElements>
    <a:clrScheme name="Simple Light">
      <a:dk1>
        <a:srgbClr val="000000"/>
      </a:dk1>
      <a:lt1>
        <a:srgbClr val="FFFFFF"/>
      </a:lt1>
      <a:dk2>
        <a:srgbClr val="40C088"/>
      </a:dk2>
      <a:lt2>
        <a:srgbClr val="61D3B7"/>
      </a:lt2>
      <a:accent1>
        <a:srgbClr val="7FD4A5"/>
      </a:accent1>
      <a:accent2>
        <a:srgbClr val="26909B"/>
      </a:accent2>
      <a:accent3>
        <a:srgbClr val="FAC500"/>
      </a:accent3>
      <a:accent4>
        <a:srgbClr val="E8F03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165</Words>
  <Application>Microsoft Office PowerPoint</Application>
  <PresentationFormat>On-screen Show (16:9)</PresentationFormat>
  <Paragraphs>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Varela Round</vt:lpstr>
      <vt:lpstr>Abel</vt:lpstr>
      <vt:lpstr>Allerta</vt:lpstr>
      <vt:lpstr>Arial</vt:lpstr>
      <vt:lpstr>Renewable Energy Minitheme by Slidesgo</vt:lpstr>
      <vt:lpstr>Renewable Energy Adoption</vt:lpstr>
      <vt:lpstr>Let’s hear what John and Jenna have to say about Renewable Energy….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Angela Mary Anil</dc:creator>
  <cp:lastModifiedBy>Angela Mary Anil</cp:lastModifiedBy>
  <cp:revision>4</cp:revision>
  <dcterms:modified xsi:type="dcterms:W3CDTF">2024-10-05T23:46:35Z</dcterms:modified>
</cp:coreProperties>
</file>