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57745a8aa7e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57745a8aa7e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57745a8aa7eb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57745a8aa7e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57745a8aa7eb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57745a8aa7eb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Space Citizen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jeu multijoueur dans l</a:t>
            </a:r>
            <a:r>
              <a:rPr lang="fr"/>
              <a:t>’espace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jeu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08843" y="1071749"/>
            <a:ext cx="792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Multijoueur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Jouable par navigateur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Combat entre joueurs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Gain d'expérience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Amélioration</a:t>
            </a:r>
            <a:r>
              <a:rPr lang="fr" sz="2400">
                <a:solidFill>
                  <a:schemeClr val="dk1"/>
                </a:solidFill>
              </a:rPr>
              <a:t> de vaisseaux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0269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Différentes parties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673750"/>
            <a:ext cx="39999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Site web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Authentification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Amélioration du vaisseau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Achat d'équipements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2571750"/>
            <a:ext cx="39999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 jeu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Déplacement du vaisseau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Interaction avec les autres joueurs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Combats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Gain </a:t>
            </a:r>
            <a:r>
              <a:rPr lang="fr">
                <a:solidFill>
                  <a:srgbClr val="FFFFFF"/>
                </a:solidFill>
              </a:rPr>
              <a:t>d'expérience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465577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Le jeu est </a:t>
            </a:r>
            <a:r>
              <a:rPr lang="fr" sz="1500"/>
              <a:t>composé de deux parties, un site web permettant aux utilisateurs de se connecter et de modifier leurs vaisseaux. Et du jeu en lui-même, où le joueur peut se déplacer et interagir avec les autres joueurs.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</a:t>
            </a:r>
            <a:r>
              <a:rPr lang="fr"/>
              <a:t>utilisées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804875"/>
            <a:ext cx="39999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Site web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H</a:t>
            </a:r>
            <a:r>
              <a:rPr lang="fr">
                <a:solidFill>
                  <a:srgbClr val="FFFFFF"/>
                </a:solidFill>
              </a:rPr>
              <a:t>TML/CSS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JavaScript avec React-JS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Framework Bootstrap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804975"/>
            <a:ext cx="39999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 jeu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Serveur NodeJS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JavaScript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Socket.io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