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Hin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ind-regular.fntdata"/><Relationship Id="rId14" Type="http://schemas.openxmlformats.org/officeDocument/2006/relationships/font" Target="fonts/RobotoSlab-bold.fntdata"/><Relationship Id="rId16" Type="http://schemas.openxmlformats.org/officeDocument/2006/relationships/font" Target="fonts/Hin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ind"/>
              <a:buNone/>
              <a:defRPr b="1" i="0" sz="4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48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48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48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48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48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48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48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48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 flipH="1" rot="5400000">
            <a:off x="6177274" y="-42336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flipH="1" rot="5400000">
            <a:off x="-698074" y="3247198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flipH="1" rot="-5400000">
            <a:off x="-428543" y="2831031"/>
            <a:ext cx="2195099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flipH="1" rot="-5400000">
            <a:off x="563746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199" cy="789899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1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flipH="1" rot="5400000">
            <a:off x="7217673" y="1270024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8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flipH="1" rot="-5400000">
            <a:off x="7315901" y="2802274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flipH="1" rot="-5400000">
            <a:off x="6337825" y="578874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big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395201" y="-7"/>
            <a:ext cx="1748884" cy="4013020"/>
            <a:chOff x="7395201" y="-7"/>
            <a:chExt cx="1748884" cy="4013020"/>
          </a:xfrm>
        </p:grpSpPr>
        <p:sp>
          <p:nvSpPr>
            <p:cNvPr id="137" name="Shape 137"/>
            <p:cNvSpPr/>
            <p:nvPr/>
          </p:nvSpPr>
          <p:spPr>
            <a:xfrm flipH="1" rot="5400000">
              <a:off x="7471941" y="406042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flipH="1" rot="5400000">
              <a:off x="7072798" y="1666232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8020585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7178151" y="542728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flipH="1" rot="-5400000">
              <a:off x="8242800" y="3381813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Shape 142"/>
          <p:cNvSpPr/>
          <p:nvPr/>
        </p:nvSpPr>
        <p:spPr>
          <a:xfrm flipH="1" rot="5400000">
            <a:off x="-479615" y="1845053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5400000">
            <a:off x="-262150" y="1526812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flipH="1" rot="-5400000">
            <a:off x="-358953" y="3663587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>
            <a:off x="-199051" y="1206480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 flipH="1" rot="-5400000">
            <a:off x="472233" y="3024659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49" name="Shape 149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50" name="Shape 150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Shape 151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000"/>
            </a:lvl1pPr>
            <a:lvl2pPr lvl="1" rtl="0" algn="ctr">
              <a:spcBef>
                <a:spcPts val="0"/>
              </a:spcBef>
              <a:buSzPct val="100000"/>
              <a:defRPr sz="4000"/>
            </a:lvl2pPr>
            <a:lvl3pPr lvl="2" rtl="0" algn="ctr">
              <a:spcBef>
                <a:spcPts val="0"/>
              </a:spcBef>
              <a:buSzPct val="100000"/>
              <a:defRPr sz="4000"/>
            </a:lvl3pPr>
            <a:lvl4pPr lvl="3" rtl="0" algn="ctr">
              <a:spcBef>
                <a:spcPts val="0"/>
              </a:spcBef>
              <a:buSzPct val="100000"/>
              <a:defRPr sz="4000"/>
            </a:lvl4pPr>
            <a:lvl5pPr lvl="4" rtl="0" algn="ctr">
              <a:spcBef>
                <a:spcPts val="0"/>
              </a:spcBef>
              <a:buSzPct val="100000"/>
              <a:defRPr sz="4000"/>
            </a:lvl5pPr>
            <a:lvl6pPr lvl="5" rtl="0" algn="ctr">
              <a:spcBef>
                <a:spcPts val="0"/>
              </a:spcBef>
              <a:buSzPct val="100000"/>
              <a:defRPr sz="4000"/>
            </a:lvl6pPr>
            <a:lvl7pPr lvl="6" rtl="0" algn="ctr">
              <a:spcBef>
                <a:spcPts val="0"/>
              </a:spcBef>
              <a:buSzPct val="100000"/>
              <a:defRPr sz="4000"/>
            </a:lvl7pPr>
            <a:lvl8pPr lvl="7" rtl="0" algn="ctr">
              <a:spcBef>
                <a:spcPts val="0"/>
              </a:spcBef>
              <a:buSzPct val="100000"/>
              <a:defRPr sz="4000"/>
            </a:lvl8pPr>
            <a:lvl9pPr lvl="8" rtl="0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52" name="Shape 152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1143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1143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1143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1143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1143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1143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1143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224148" y="1706950"/>
            <a:ext cx="2977799" cy="3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1143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1143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1143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1143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1143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1143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1143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grpSp>
        <p:nvGrpSpPr>
          <p:cNvPr id="24" name="Shape 24"/>
          <p:cNvGrpSpPr/>
          <p:nvPr/>
        </p:nvGrpSpPr>
        <p:grpSpPr>
          <a:xfrm>
            <a:off x="7395201" y="-7"/>
            <a:ext cx="1748884" cy="4013020"/>
            <a:chOff x="7395201" y="-7"/>
            <a:chExt cx="1748884" cy="4013020"/>
          </a:xfrm>
        </p:grpSpPr>
        <p:sp>
          <p:nvSpPr>
            <p:cNvPr id="25" name="Shape 25"/>
            <p:cNvSpPr/>
            <p:nvPr/>
          </p:nvSpPr>
          <p:spPr>
            <a:xfrm flipH="1" rot="5400000">
              <a:off x="7471941" y="406042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 flipH="1" rot="5400000">
              <a:off x="7072798" y="1666232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8020585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 rot="-5400000">
              <a:off x="7178151" y="542728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 flipH="1" rot="-5400000">
              <a:off x="8242800" y="3381813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3" y="2738678"/>
            <a:ext cx="722478" cy="2404814"/>
            <a:chOff x="4" y="2750303"/>
            <a:chExt cx="722478" cy="2404814"/>
          </a:xfrm>
        </p:grpSpPr>
        <p:sp>
          <p:nvSpPr>
            <p:cNvPr id="31" name="Shape 31"/>
            <p:cNvSpPr/>
            <p:nvPr/>
          </p:nvSpPr>
          <p:spPr>
            <a:xfrm flipH="1" rot="5400000">
              <a:off x="-231667" y="3341327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rot="5400000">
              <a:off x="-158106" y="3063818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flipH="1" rot="-5400000">
              <a:off x="-173393" y="4440517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-120146" y="2870453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flipH="1" rot="-5400000">
              <a:off x="228055" y="4058303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mall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7934863" y="3"/>
            <a:ext cx="1209178" cy="2774602"/>
            <a:chOff x="7395201" y="-7"/>
            <a:chExt cx="1748884" cy="4013020"/>
          </a:xfrm>
        </p:grpSpPr>
        <p:sp>
          <p:nvSpPr>
            <p:cNvPr id="38" name="Shape 38"/>
            <p:cNvSpPr/>
            <p:nvPr/>
          </p:nvSpPr>
          <p:spPr>
            <a:xfrm flipH="1" rot="5400000">
              <a:off x="7471941" y="406042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flipH="1" rot="5400000">
              <a:off x="7072798" y="1666232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rot="-5400000">
              <a:off x="8020585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-5400000">
              <a:off x="7178151" y="542728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 flipH="1" rot="-5400000">
              <a:off x="8242800" y="3381813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" y="2232485"/>
            <a:ext cx="874632" cy="2911268"/>
            <a:chOff x="4" y="2750303"/>
            <a:chExt cx="722478" cy="2404814"/>
          </a:xfrm>
        </p:grpSpPr>
        <p:sp>
          <p:nvSpPr>
            <p:cNvPr id="44" name="Shape 44"/>
            <p:cNvSpPr/>
            <p:nvPr/>
          </p:nvSpPr>
          <p:spPr>
            <a:xfrm flipH="1" rot="5400000">
              <a:off x="-231667" y="3341327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rot="5400000">
              <a:off x="-158106" y="3063818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 flipH="1" rot="-5400000">
              <a:off x="-173393" y="4440517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 rot="-5400000">
              <a:off x="-120146" y="2870453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 flipH="1" rot="-5400000">
              <a:off x="228055" y="4058303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rtl="0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rtl="0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rtl="0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rtl="0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rtl="0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rtl="0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rtl="0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rtl="0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Font typeface="Hind"/>
              <a:buNone/>
              <a:defRPr b="0" i="0" sz="1800" u="none" cap="none" strike="noStrik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Font typeface="Hind"/>
              <a:buNone/>
              <a:defRPr b="0" i="0" sz="1800" u="none" cap="none" strike="noStrik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Font typeface="Hind"/>
              <a:buNone/>
              <a:defRPr b="0" i="0" sz="1800" u="none" cap="none" strike="noStrik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Font typeface="Hind"/>
              <a:buNone/>
              <a:defRPr b="0" i="0" sz="1800" u="none" cap="none" strike="noStrik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Font typeface="Hind"/>
              <a:buNone/>
              <a:defRPr b="0" i="0" sz="1800" u="none" cap="none" strike="noStrik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Font typeface="Hind"/>
              <a:buNone/>
              <a:defRPr b="0" i="0" sz="1800" u="none" cap="none" strike="noStrik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Font typeface="Hind"/>
              <a:buNone/>
              <a:defRPr b="0" i="0" sz="1800" u="none" cap="none" strike="noStrik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Font typeface="Hind"/>
              <a:buNone/>
              <a:defRPr b="0" i="0" sz="1800" u="none" cap="none" strike="noStrik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Font typeface="Hind"/>
              <a:buNone/>
              <a:defRPr b="0" i="0" sz="1800" u="none" cap="none" strike="noStrik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52" name="Shape 52"/>
          <p:cNvSpPr/>
          <p:nvPr/>
        </p:nvSpPr>
        <p:spPr>
          <a:xfrm flipH="1" rot="5400000">
            <a:off x="6177274" y="-42336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 flipH="1" rot="5400000">
            <a:off x="-698074" y="3247198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/>
          <p:nvPr/>
        </p:nvSpPr>
        <p:spPr>
          <a:xfrm flipH="1" rot="-5400000">
            <a:off x="-428543" y="2831031"/>
            <a:ext cx="2195099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/>
          <p:nvPr/>
        </p:nvSpPr>
        <p:spPr>
          <a:xfrm flipH="1" rot="-5400000">
            <a:off x="563746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/>
          <p:nvPr/>
        </p:nvSpPr>
        <p:spPr>
          <a:xfrm rot="5400000">
            <a:off x="-253698" y="2260564"/>
            <a:ext cx="1297199" cy="789899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/>
          <p:nvPr/>
        </p:nvSpPr>
        <p:spPr>
          <a:xfrm rot="-5400000">
            <a:off x="-192598" y="1950591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/>
          <p:nvPr/>
        </p:nvSpPr>
        <p:spPr>
          <a:xfrm flipH="1" rot="5400000">
            <a:off x="7217673" y="1270024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 rot="-5400000">
            <a:off x="7922499" y="2744288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 flipH="1" rot="-5400000">
            <a:off x="7315901" y="2802274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 flipH="1" rot="-5400000">
            <a:off x="6337825" y="578874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1" i="1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15240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1" i="1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15240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1" i="1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15240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1" i="1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15240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1" i="1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15240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1" i="1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15240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1" i="1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15240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1" i="1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15240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b="1" i="1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grpSp>
        <p:nvGrpSpPr>
          <p:cNvPr id="64" name="Shape 64"/>
          <p:cNvGrpSpPr/>
          <p:nvPr/>
        </p:nvGrpSpPr>
        <p:grpSpPr>
          <a:xfrm>
            <a:off x="7395201" y="-7"/>
            <a:ext cx="1748884" cy="4013020"/>
            <a:chOff x="7395201" y="-7"/>
            <a:chExt cx="1748884" cy="4013020"/>
          </a:xfrm>
        </p:grpSpPr>
        <p:sp>
          <p:nvSpPr>
            <p:cNvPr id="65" name="Shape 65"/>
            <p:cNvSpPr/>
            <p:nvPr/>
          </p:nvSpPr>
          <p:spPr>
            <a:xfrm flipH="1" rot="5400000">
              <a:off x="7471941" y="406042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 flipH="1" rot="5400000">
              <a:off x="7072798" y="1666232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 rot="-5400000">
              <a:off x="8020585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 rot="-5400000">
              <a:off x="7178151" y="542728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 flipH="1" rot="-5400000">
              <a:off x="8242800" y="3381813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Shape 70"/>
          <p:cNvSpPr/>
          <p:nvPr/>
        </p:nvSpPr>
        <p:spPr>
          <a:xfrm flipH="1" rot="5400000">
            <a:off x="-479615" y="1845053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/>
          <p:nvPr/>
        </p:nvSpPr>
        <p:spPr>
          <a:xfrm rot="5400000">
            <a:off x="-262150" y="1526812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/>
          <p:nvPr/>
        </p:nvSpPr>
        <p:spPr>
          <a:xfrm flipH="1" rot="-5400000">
            <a:off x="-358954" y="3663587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/>
          <p:nvPr/>
        </p:nvSpPr>
        <p:spPr>
          <a:xfrm rot="-5400000">
            <a:off x="-199051" y="1206480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/>
          <p:nvPr/>
        </p:nvSpPr>
        <p:spPr>
          <a:xfrm flipH="1" rot="-5400000">
            <a:off x="472233" y="3024659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1524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1524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1524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1524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1524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1524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grpSp>
        <p:nvGrpSpPr>
          <p:cNvPr id="78" name="Shape 78"/>
          <p:cNvGrpSpPr/>
          <p:nvPr/>
        </p:nvGrpSpPr>
        <p:grpSpPr>
          <a:xfrm>
            <a:off x="7395201" y="-7"/>
            <a:ext cx="1748884" cy="4013020"/>
            <a:chOff x="7395201" y="-7"/>
            <a:chExt cx="1748884" cy="4013020"/>
          </a:xfrm>
        </p:grpSpPr>
        <p:sp>
          <p:nvSpPr>
            <p:cNvPr id="79" name="Shape 79"/>
            <p:cNvSpPr/>
            <p:nvPr/>
          </p:nvSpPr>
          <p:spPr>
            <a:xfrm flipH="1" rot="5400000">
              <a:off x="7471941" y="406042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 flipH="1" rot="5400000">
              <a:off x="7072798" y="1666232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 rot="-5400000">
              <a:off x="8020585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178151" y="542728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flipH="1" rot="-5400000">
              <a:off x="8242800" y="3381813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Shape 84"/>
          <p:cNvGrpSpPr/>
          <p:nvPr/>
        </p:nvGrpSpPr>
        <p:grpSpPr>
          <a:xfrm>
            <a:off x="3" y="2738678"/>
            <a:ext cx="722478" cy="2404814"/>
            <a:chOff x="4" y="2750303"/>
            <a:chExt cx="722478" cy="2404814"/>
          </a:xfrm>
        </p:grpSpPr>
        <p:sp>
          <p:nvSpPr>
            <p:cNvPr id="85" name="Shape 85"/>
            <p:cNvSpPr/>
            <p:nvPr/>
          </p:nvSpPr>
          <p:spPr>
            <a:xfrm flipH="1" rot="5400000">
              <a:off x="-231667" y="3341327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5400000">
              <a:off x="-158106" y="3063818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flipH="1" rot="-5400000">
              <a:off x="-173393" y="4440517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-120146" y="2870453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 flipH="1" rot="-5400000">
              <a:off x="228055" y="4058303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rtl="0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rtl="0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rtl="0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rtl="0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rtl="0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rtl="0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rtl="0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rtl="0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1016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1016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1016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1016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1016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1016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1016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3194800" y="1676800"/>
            <a:ext cx="2024100" cy="3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1016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1016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1016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1016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1016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1016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1016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3" type="body"/>
          </p:nvPr>
        </p:nvSpPr>
        <p:spPr>
          <a:xfrm>
            <a:off x="5322501" y="1676800"/>
            <a:ext cx="2024099" cy="3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1016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1016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1016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1016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1016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1016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1016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grpSp>
        <p:nvGrpSpPr>
          <p:cNvPr id="95" name="Shape 95"/>
          <p:cNvGrpSpPr/>
          <p:nvPr/>
        </p:nvGrpSpPr>
        <p:grpSpPr>
          <a:xfrm>
            <a:off x="7395201" y="-7"/>
            <a:ext cx="1748884" cy="4013020"/>
            <a:chOff x="7395201" y="-7"/>
            <a:chExt cx="1748884" cy="4013020"/>
          </a:xfrm>
        </p:grpSpPr>
        <p:sp>
          <p:nvSpPr>
            <p:cNvPr id="96" name="Shape 96"/>
            <p:cNvSpPr/>
            <p:nvPr/>
          </p:nvSpPr>
          <p:spPr>
            <a:xfrm flipH="1" rot="5400000">
              <a:off x="7471941" y="406042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 flipH="1" rot="5400000">
              <a:off x="7072798" y="1666232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 rot="-5400000">
              <a:off x="8020585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 rot="-5400000">
              <a:off x="7178151" y="542728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 flipH="1" rot="-5400000">
              <a:off x="8242800" y="3381813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3" y="2738678"/>
            <a:ext cx="722478" cy="2404814"/>
            <a:chOff x="4" y="2750303"/>
            <a:chExt cx="722478" cy="2404814"/>
          </a:xfrm>
        </p:grpSpPr>
        <p:sp>
          <p:nvSpPr>
            <p:cNvPr id="102" name="Shape 102"/>
            <p:cNvSpPr/>
            <p:nvPr/>
          </p:nvSpPr>
          <p:spPr>
            <a:xfrm flipH="1" rot="5400000">
              <a:off x="-231667" y="3341327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 rot="5400000">
              <a:off x="-158106" y="3063818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flipH="1" rot="-5400000">
              <a:off x="-173393" y="4440517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 rot="-5400000">
              <a:off x="-120146" y="2870453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 flipH="1" rot="-5400000">
              <a:off x="228055" y="4058303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grpSp>
        <p:nvGrpSpPr>
          <p:cNvPr id="109" name="Shape 109"/>
          <p:cNvGrpSpPr/>
          <p:nvPr/>
        </p:nvGrpSpPr>
        <p:grpSpPr>
          <a:xfrm>
            <a:off x="7395201" y="-7"/>
            <a:ext cx="1748884" cy="4013020"/>
            <a:chOff x="7395201" y="-7"/>
            <a:chExt cx="1748884" cy="4013020"/>
          </a:xfrm>
        </p:grpSpPr>
        <p:sp>
          <p:nvSpPr>
            <p:cNvPr id="110" name="Shape 110"/>
            <p:cNvSpPr/>
            <p:nvPr/>
          </p:nvSpPr>
          <p:spPr>
            <a:xfrm flipH="1" rot="5400000">
              <a:off x="7471941" y="406042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 flipH="1" rot="5400000">
              <a:off x="7072798" y="1666232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rot="-5400000">
              <a:off x="8020585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7178151" y="542728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flipH="1" rot="-5400000">
              <a:off x="8242800" y="3381813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3" y="2738678"/>
            <a:ext cx="722478" cy="2404814"/>
            <a:chOff x="4" y="2750303"/>
            <a:chExt cx="722478" cy="2404814"/>
          </a:xfrm>
        </p:grpSpPr>
        <p:sp>
          <p:nvSpPr>
            <p:cNvPr id="116" name="Shape 116"/>
            <p:cNvSpPr/>
            <p:nvPr/>
          </p:nvSpPr>
          <p:spPr>
            <a:xfrm flipH="1" rot="5400000">
              <a:off x="-231667" y="3341327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rot="5400000">
              <a:off x="-158106" y="3063818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flipH="1" rot="-5400000">
              <a:off x="-173393" y="4440517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rot="-5400000">
              <a:off x="-120146" y="2870453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flipH="1" rot="-5400000">
              <a:off x="228055" y="4058303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Font typeface="Hind"/>
              <a:buNone/>
              <a:defRPr b="1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15240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15240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15240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15240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15240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15240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grpSp>
        <p:nvGrpSpPr>
          <p:cNvPr id="123" name="Shape 123"/>
          <p:cNvGrpSpPr/>
          <p:nvPr/>
        </p:nvGrpSpPr>
        <p:grpSpPr>
          <a:xfrm>
            <a:off x="7395201" y="-7"/>
            <a:ext cx="1748884" cy="4013020"/>
            <a:chOff x="7395201" y="-7"/>
            <a:chExt cx="1748884" cy="4013020"/>
          </a:xfrm>
        </p:grpSpPr>
        <p:sp>
          <p:nvSpPr>
            <p:cNvPr id="124" name="Shape 124"/>
            <p:cNvSpPr/>
            <p:nvPr/>
          </p:nvSpPr>
          <p:spPr>
            <a:xfrm flipH="1" rot="5400000">
              <a:off x="7471941" y="406042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flipH="1" rot="5400000">
              <a:off x="7072798" y="1666232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5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1" y="542728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flipH="1" rot="-5400000">
              <a:off x="8242800" y="3381813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3" y="2738678"/>
            <a:ext cx="722478" cy="2404814"/>
            <a:chOff x="4" y="2750303"/>
            <a:chExt cx="722478" cy="2404814"/>
          </a:xfrm>
        </p:grpSpPr>
        <p:sp>
          <p:nvSpPr>
            <p:cNvPr id="130" name="Shape 130"/>
            <p:cNvSpPr/>
            <p:nvPr/>
          </p:nvSpPr>
          <p:spPr>
            <a:xfrm flipH="1" rot="5400000">
              <a:off x="-231667" y="3341327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18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flipH="1" rot="-5400000">
              <a:off x="-173393" y="4440517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6" y="2870453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flipH="1" rot="-5400000">
              <a:off x="228055" y="4058303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41F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15240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15240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15240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15240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15240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15240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www.spriters-resourc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pace-Narwals/FlappyBird" TargetMode="External"/><Relationship Id="rId4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Flappy Bird</a:t>
            </a:r>
          </a:p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Jared, Ryan, David, Nick </a:t>
            </a:r>
          </a:p>
        </p:txBody>
      </p:sp>
      <p:pic>
        <p:nvPicPr>
          <p:cNvPr descr="Image result for flappy bird icon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100" y="790325"/>
            <a:ext cx="4906474" cy="225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we made Flappy Bird?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821137" y="17188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We wanted to make a graphical game in python that was something fun and simple.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We opted to use the pygame library, because we had to use python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We found the sprites (images for the game) at: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www.spriters-resource.com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Everyone Contributed 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Ryan - game </a:t>
            </a:r>
            <a:r>
              <a:rPr lang="en"/>
              <a:t>mechanics.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David - scrolling background and game design.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Jared - powerpoint and game logic.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Nick - game mechanics and math. </a:t>
            </a:r>
          </a:p>
        </p:txBody>
      </p:sp>
      <p:pic>
        <p:nvPicPr>
          <p:cNvPr descr="Image result for flappy bird icon" id="173" name="Shape 173"/>
          <p:cNvPicPr preferRelativeResize="0"/>
          <p:nvPr/>
        </p:nvPicPr>
        <p:blipFill rotWithShape="1">
          <a:blip r:embed="rId3">
            <a:alphaModFix/>
          </a:blip>
          <a:srcRect b="0" l="0" r="24397" t="46901"/>
          <a:stretch/>
        </p:blipFill>
        <p:spPr>
          <a:xfrm>
            <a:off x="1038250" y="3948150"/>
            <a:ext cx="1475450" cy="10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Sprites 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423" y="1025423"/>
            <a:ext cx="3763050" cy="37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067087" y="919675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We Did It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472782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3875" y="0"/>
            <a:ext cx="4540124" cy="51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1945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 rotWithShape="1">
          <a:blip r:embed="rId4">
            <a:alphaModFix/>
          </a:blip>
          <a:srcRect b="0" l="999" r="0" t="0"/>
          <a:stretch/>
        </p:blipFill>
        <p:spPr>
          <a:xfrm>
            <a:off x="4392125" y="0"/>
            <a:ext cx="47518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Demonstration 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you can find it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https://github.com/Space-Narwals/FlappyBird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github logo"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075" y="1521525"/>
            <a:ext cx="3437224" cy="89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