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Helvetica Neue"/>
      <p:regular r:id="rId32"/>
      <p:bold r:id="rId33"/>
      <p:italic r:id="rId34"/>
      <p:boldItalic r:id="rId35"/>
    </p:embeddedFont>
    <p:embeddedFont>
      <p:font typeface="Gill Sans"/>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37" Type="http://schemas.openxmlformats.org/officeDocument/2006/relationships/font" Target="fonts/GillSans-bold.fntdata"/><Relationship Id="rId14" Type="http://schemas.openxmlformats.org/officeDocument/2006/relationships/slide" Target="slides/slide9.xml"/><Relationship Id="rId36" Type="http://schemas.openxmlformats.org/officeDocument/2006/relationships/font" Target="fonts/Gill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6f200b89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36f200b898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0cfb5f66b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370cfb5f66b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370cfb5f66b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6f200b8982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6f200b8982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6f200b8982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6f200b8982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6f200b8982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6f200b8982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6f200b8982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6f200b8982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6f200b8982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6f200b8982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6f200b8982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6f200b8982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6f200b8982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6f200b8982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6f200b8982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6f200b8982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6f200b8982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6f200b8982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f200b898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36f200b8982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713a0763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713a0763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6f200b8982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6f200b8982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6f200b8982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6f200b8982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6f200b8982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6f200b8982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6f35112874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6f35112874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6f3511287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6f3511287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713a07633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713a07633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f200b898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36f200b8982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f200b898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f200b898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f200b8982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f200b8982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f6cb286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f6cb286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f200b8982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f200b8982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f200b8982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6f200b8982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6f200b8982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6f200b8982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itle Slide">
  <p:cSld name="TITLE_1">
    <p:bg>
      <p:bgPr>
        <a:solidFill>
          <a:schemeClr val="lt1"/>
        </a:solidFill>
      </p:bgPr>
    </p:bg>
    <p:spTree>
      <p:nvGrpSpPr>
        <p:cNvPr id="50" name="Shape 50"/>
        <p:cNvGrpSpPr/>
        <p:nvPr/>
      </p:nvGrpSpPr>
      <p:grpSpPr>
        <a:xfrm>
          <a:off x="0" y="0"/>
          <a:ext cx="0" cy="0"/>
          <a:chOff x="0" y="0"/>
          <a:chExt cx="0" cy="0"/>
        </a:xfrm>
      </p:grpSpPr>
      <p:cxnSp>
        <p:nvCxnSpPr>
          <p:cNvPr id="51" name="Google Shape;51;p13"/>
          <p:cNvCxnSpPr/>
          <p:nvPr/>
        </p:nvCxnSpPr>
        <p:spPr>
          <a:xfrm>
            <a:off x="-1" y="4864989"/>
            <a:ext cx="9144000" cy="0"/>
          </a:xfrm>
          <a:prstGeom prst="straightConnector1">
            <a:avLst/>
          </a:prstGeom>
          <a:noFill/>
          <a:ln cap="flat" cmpd="sng" w="9525">
            <a:solidFill>
              <a:srgbClr val="4F81BD"/>
            </a:solidFill>
            <a:prstDash val="solid"/>
            <a:round/>
            <a:headEnd len="sm" w="sm" type="none"/>
            <a:tailEnd len="sm" w="sm" type="none"/>
          </a:ln>
        </p:spPr>
      </p:cxnSp>
      <p:pic>
        <p:nvPicPr>
          <p:cNvPr descr="uscms_logo.jpg" id="52" name="Google Shape;52;p13"/>
          <p:cNvPicPr preferRelativeResize="0"/>
          <p:nvPr/>
        </p:nvPicPr>
        <p:blipFill rotWithShape="1">
          <a:blip r:embed="rId2">
            <a:alphaModFix/>
          </a:blip>
          <a:srcRect b="0" l="0" r="0" t="0"/>
          <a:stretch/>
        </p:blipFill>
        <p:spPr>
          <a:xfrm>
            <a:off x="24848" y="24622"/>
            <a:ext cx="750018" cy="524858"/>
          </a:xfrm>
          <a:prstGeom prst="rect">
            <a:avLst/>
          </a:prstGeom>
          <a:noFill/>
          <a:ln>
            <a:noFill/>
          </a:ln>
        </p:spPr>
      </p:pic>
      <p:sp>
        <p:nvSpPr>
          <p:cNvPr id="53" name="Google Shape;53;p13"/>
          <p:cNvSpPr txBox="1"/>
          <p:nvPr>
            <p:ph type="title"/>
          </p:nvPr>
        </p:nvSpPr>
        <p:spPr>
          <a:xfrm>
            <a:off x="977515" y="728169"/>
            <a:ext cx="7473300" cy="1106400"/>
          </a:xfrm>
          <a:prstGeom prst="rect">
            <a:avLst/>
          </a:prstGeom>
          <a:noFill/>
          <a:ln>
            <a:noFill/>
          </a:ln>
        </p:spPr>
        <p:txBody>
          <a:bodyPr anchorCtr="0" anchor="ctr" bIns="0" lIns="0" spcFirstLastPara="1" rIns="0" wrap="square" tIns="0">
            <a:normAutofit/>
          </a:bodyPr>
          <a:lstStyle>
            <a:lvl1pPr lvl="0" marR="0" algn="l">
              <a:lnSpc>
                <a:spcPct val="100000"/>
              </a:lnSpc>
              <a:spcBef>
                <a:spcPts val="0"/>
              </a:spcBef>
              <a:spcAft>
                <a:spcPts val="0"/>
              </a:spcAft>
              <a:buClr>
                <a:srgbClr val="D50001"/>
              </a:buClr>
              <a:buSzPts val="3200"/>
              <a:buFont typeface="Arial"/>
              <a:buNone/>
              <a:defRPr b="0" i="0" sz="3200" u="none" cap="none" strike="noStrike">
                <a:solidFill>
                  <a:srgbClr val="D50001"/>
                </a:solidFill>
                <a:latin typeface="Arial"/>
                <a:ea typeface="Arial"/>
                <a:cs typeface="Arial"/>
                <a:sym typeface="Arial"/>
              </a:defRPr>
            </a:lvl1pPr>
            <a:lvl2pPr lvl="1"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2pPr>
            <a:lvl3pPr lvl="2"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3pPr>
            <a:lvl4pPr lvl="3"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4pPr>
            <a:lvl5pPr lvl="4"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5pPr>
            <a:lvl6pPr lvl="5"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6pPr>
            <a:lvl7pPr lvl="6"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7pPr>
            <a:lvl8pPr lvl="7"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8pPr>
            <a:lvl9pPr lvl="8"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9pPr>
          </a:lstStyle>
          <a:p/>
        </p:txBody>
      </p:sp>
      <p:sp>
        <p:nvSpPr>
          <p:cNvPr id="54" name="Google Shape;54;p13"/>
          <p:cNvSpPr txBox="1"/>
          <p:nvPr>
            <p:ph idx="1" type="body"/>
          </p:nvPr>
        </p:nvSpPr>
        <p:spPr>
          <a:xfrm>
            <a:off x="977515" y="1827790"/>
            <a:ext cx="4665000" cy="1005300"/>
          </a:xfrm>
          <a:prstGeom prst="rect">
            <a:avLst/>
          </a:prstGeom>
          <a:noFill/>
          <a:ln>
            <a:noFill/>
          </a:ln>
        </p:spPr>
        <p:txBody>
          <a:bodyPr anchorCtr="0" anchor="ctr" bIns="0" lIns="0" spcFirstLastPara="1" rIns="0" wrap="square" tIns="0">
            <a:normAutofit/>
          </a:bodyPr>
          <a:lstStyle>
            <a:lvl1pPr indent="-228600" lvl="0" marL="457200" marR="0" algn="l">
              <a:lnSpc>
                <a:spcPct val="100000"/>
              </a:lnSpc>
              <a:spcBef>
                <a:spcPts val="400"/>
              </a:spcBef>
              <a:spcAft>
                <a:spcPts val="0"/>
              </a:spcAft>
              <a:buClr>
                <a:srgbClr val="1F497D"/>
              </a:buClr>
              <a:buSzPts val="1900"/>
              <a:buFont typeface="Arial"/>
              <a:buNone/>
              <a:defRPr b="0" i="0" sz="1900" u="none" cap="none" strike="noStrike">
                <a:solidFill>
                  <a:srgbClr val="1F497D"/>
                </a:solidFill>
                <a:latin typeface="Arial"/>
                <a:ea typeface="Arial"/>
                <a:cs typeface="Arial"/>
                <a:sym typeface="Arial"/>
              </a:defRPr>
            </a:lvl1pPr>
            <a:lvl2pPr indent="-228600" lvl="1" marL="914400" marR="0" algn="l">
              <a:lnSpc>
                <a:spcPct val="100000"/>
              </a:lnSpc>
              <a:spcBef>
                <a:spcPts val="400"/>
              </a:spcBef>
              <a:spcAft>
                <a:spcPts val="0"/>
              </a:spcAft>
              <a:buClr>
                <a:srgbClr val="1F497D"/>
              </a:buClr>
              <a:buSzPts val="1900"/>
              <a:buFont typeface="Arial"/>
              <a:buNone/>
              <a:defRPr b="0" i="0" sz="1900" u="none" cap="none" strike="noStrike">
                <a:solidFill>
                  <a:srgbClr val="1F497D"/>
                </a:solidFill>
                <a:latin typeface="Arial"/>
                <a:ea typeface="Arial"/>
                <a:cs typeface="Arial"/>
                <a:sym typeface="Arial"/>
              </a:defRPr>
            </a:lvl2pPr>
            <a:lvl3pPr indent="-228600" lvl="2" marL="1371600" marR="0" algn="l">
              <a:lnSpc>
                <a:spcPct val="100000"/>
              </a:lnSpc>
              <a:spcBef>
                <a:spcPts val="400"/>
              </a:spcBef>
              <a:spcAft>
                <a:spcPts val="0"/>
              </a:spcAft>
              <a:buClr>
                <a:srgbClr val="1F497D"/>
              </a:buClr>
              <a:buSzPts val="1900"/>
              <a:buFont typeface="Arial"/>
              <a:buNone/>
              <a:defRPr b="0" i="0" sz="1900" u="none" cap="none" strike="noStrike">
                <a:solidFill>
                  <a:srgbClr val="1F497D"/>
                </a:solidFill>
                <a:latin typeface="Arial"/>
                <a:ea typeface="Arial"/>
                <a:cs typeface="Arial"/>
                <a:sym typeface="Arial"/>
              </a:defRPr>
            </a:lvl3pPr>
            <a:lvl4pPr indent="-228600" lvl="3" marL="1828800" marR="0" algn="l">
              <a:lnSpc>
                <a:spcPct val="100000"/>
              </a:lnSpc>
              <a:spcBef>
                <a:spcPts val="400"/>
              </a:spcBef>
              <a:spcAft>
                <a:spcPts val="0"/>
              </a:spcAft>
              <a:buClr>
                <a:srgbClr val="1F497D"/>
              </a:buClr>
              <a:buSzPts val="1900"/>
              <a:buFont typeface="Arial"/>
              <a:buNone/>
              <a:defRPr b="0" i="0" sz="1900" u="none" cap="none" strike="noStrike">
                <a:solidFill>
                  <a:srgbClr val="1F497D"/>
                </a:solidFill>
                <a:latin typeface="Arial"/>
                <a:ea typeface="Arial"/>
                <a:cs typeface="Arial"/>
                <a:sym typeface="Arial"/>
              </a:defRPr>
            </a:lvl4pPr>
            <a:lvl5pPr indent="-228600" lvl="4" marL="2286000" marR="0" algn="l">
              <a:lnSpc>
                <a:spcPct val="100000"/>
              </a:lnSpc>
              <a:spcBef>
                <a:spcPts val="400"/>
              </a:spcBef>
              <a:spcAft>
                <a:spcPts val="0"/>
              </a:spcAft>
              <a:buClr>
                <a:srgbClr val="1F497D"/>
              </a:buClr>
              <a:buSzPts val="1900"/>
              <a:buFont typeface="Arial"/>
              <a:buNone/>
              <a:defRPr b="0" i="0" sz="1900" u="none" cap="none" strike="noStrike">
                <a:solidFill>
                  <a:srgbClr val="1F497D"/>
                </a:solidFill>
                <a:latin typeface="Arial"/>
                <a:ea typeface="Arial"/>
                <a:cs typeface="Arial"/>
                <a:sym typeface="Arial"/>
              </a:defRPr>
            </a:lvl5pPr>
            <a:lvl6pPr indent="-406400" lvl="5" marL="2743200" marR="0" algn="l">
              <a:lnSpc>
                <a:spcPct val="100000"/>
              </a:lnSpc>
              <a:spcBef>
                <a:spcPts val="5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algn="l">
              <a:lnSpc>
                <a:spcPct val="100000"/>
              </a:lnSpc>
              <a:spcBef>
                <a:spcPts val="5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algn="l">
              <a:lnSpc>
                <a:spcPct val="100000"/>
              </a:lnSpc>
              <a:spcBef>
                <a:spcPts val="5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algn="l">
              <a:lnSpc>
                <a:spcPct val="100000"/>
              </a:lnSpc>
              <a:spcBef>
                <a:spcPts val="5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55" name="Google Shape;55;p13"/>
          <p:cNvSpPr txBox="1"/>
          <p:nvPr>
            <p:ph idx="12" type="sldNum"/>
          </p:nvPr>
        </p:nvSpPr>
        <p:spPr>
          <a:xfrm>
            <a:off x="8547572" y="4949651"/>
            <a:ext cx="596400" cy="114000"/>
          </a:xfrm>
          <a:prstGeom prst="rect">
            <a:avLst/>
          </a:prstGeom>
          <a:noFill/>
          <a:ln>
            <a:noFill/>
          </a:ln>
        </p:spPr>
        <p:txBody>
          <a:bodyPr anchorCtr="0" anchor="t" bIns="0" lIns="0" spcFirstLastPara="1" rIns="0" wrap="square" tIns="0">
            <a:normAutofit lnSpcReduction="20000"/>
          </a:bodyPr>
          <a:lstStyle>
            <a:lvl1pPr indent="0" lvl="0"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1pPr>
            <a:lvl2pPr indent="0" lvl="1"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2pPr>
            <a:lvl3pPr indent="0" lvl="2"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3pPr>
            <a:lvl4pPr indent="0" lvl="3"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4pPr>
            <a:lvl5pPr indent="0" lvl="4"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5pPr>
            <a:lvl6pPr indent="0" lvl="5"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6pPr>
            <a:lvl7pPr indent="0" lvl="6"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7pPr>
            <a:lvl8pPr indent="0" lvl="7"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8pPr>
            <a:lvl9pPr indent="0" lvl="8"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9pPr>
          </a:lstStyle>
          <a:p>
            <a:pPr indent="0" lvl="0" marL="2540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itle and Content">
  <p:cSld name="Default - Title and Content">
    <p:spTree>
      <p:nvGrpSpPr>
        <p:cNvPr id="56" name="Shape 56"/>
        <p:cNvGrpSpPr/>
        <p:nvPr/>
      </p:nvGrpSpPr>
      <p:grpSpPr>
        <a:xfrm>
          <a:off x="0" y="0"/>
          <a:ext cx="0" cy="0"/>
          <a:chOff x="0" y="0"/>
          <a:chExt cx="0" cy="0"/>
        </a:xfrm>
      </p:grpSpPr>
      <p:cxnSp>
        <p:nvCxnSpPr>
          <p:cNvPr id="57" name="Google Shape;57;p14"/>
          <p:cNvCxnSpPr/>
          <p:nvPr/>
        </p:nvCxnSpPr>
        <p:spPr>
          <a:xfrm>
            <a:off x="-1" y="4953025"/>
            <a:ext cx="9144000" cy="0"/>
          </a:xfrm>
          <a:prstGeom prst="straightConnector1">
            <a:avLst/>
          </a:prstGeom>
          <a:noFill/>
          <a:ln cap="flat" cmpd="sng" w="9525">
            <a:solidFill>
              <a:srgbClr val="C4C7CB"/>
            </a:solidFill>
            <a:prstDash val="solid"/>
            <a:round/>
            <a:headEnd len="sm" w="sm" type="none"/>
            <a:tailEnd len="sm" w="sm" type="none"/>
          </a:ln>
        </p:spPr>
      </p:cxnSp>
      <p:sp>
        <p:nvSpPr>
          <p:cNvPr id="58" name="Google Shape;58;p14"/>
          <p:cNvSpPr txBox="1"/>
          <p:nvPr>
            <p:ph idx="1" type="body"/>
          </p:nvPr>
        </p:nvSpPr>
        <p:spPr>
          <a:xfrm>
            <a:off x="457207" y="707577"/>
            <a:ext cx="8229600" cy="4234800"/>
          </a:xfrm>
          <a:prstGeom prst="rect">
            <a:avLst/>
          </a:prstGeom>
          <a:noFill/>
          <a:ln>
            <a:noFill/>
          </a:ln>
        </p:spPr>
        <p:txBody>
          <a:bodyPr anchorCtr="0" anchor="t" bIns="46550" lIns="46550" spcFirstLastPara="1" rIns="46550" wrap="square" tIns="46550">
            <a:normAutofit/>
          </a:bodyPr>
          <a:lstStyle>
            <a:lvl1pPr indent="-342900" lvl="0" marL="457200" marR="0" algn="l">
              <a:lnSpc>
                <a:spcPct val="100000"/>
              </a:lnSpc>
              <a:spcBef>
                <a:spcPts val="200"/>
              </a:spcBef>
              <a:spcAft>
                <a:spcPts val="0"/>
              </a:spcAft>
              <a:buClr>
                <a:srgbClr val="000000"/>
              </a:buClr>
              <a:buSzPts val="1800"/>
              <a:buFont typeface="Noto Sans Symbols"/>
              <a:buChar char="●"/>
              <a:defRPr b="0" i="0" sz="1800" u="none" cap="none" strike="noStrike">
                <a:solidFill>
                  <a:srgbClr val="000000"/>
                </a:solidFill>
                <a:latin typeface="Arial"/>
                <a:ea typeface="Arial"/>
                <a:cs typeface="Arial"/>
                <a:sym typeface="Arial"/>
              </a:defRPr>
            </a:lvl1pPr>
            <a:lvl2pPr indent="-323850" lvl="1" marL="914400" marR="0" algn="l">
              <a:lnSpc>
                <a:spcPct val="100000"/>
              </a:lnSpc>
              <a:spcBef>
                <a:spcPts val="300"/>
              </a:spcBef>
              <a:spcAft>
                <a:spcPts val="0"/>
              </a:spcAft>
              <a:buClr>
                <a:srgbClr val="456892"/>
              </a:buClr>
              <a:buSzPts val="1500"/>
              <a:buFont typeface="Noto Sans Symbols"/>
              <a:buChar char="●"/>
              <a:defRPr b="0" i="0" sz="1500" u="none" cap="none" strike="noStrike">
                <a:solidFill>
                  <a:srgbClr val="456892"/>
                </a:solidFill>
                <a:latin typeface="Arial"/>
                <a:ea typeface="Arial"/>
                <a:cs typeface="Arial"/>
                <a:sym typeface="Arial"/>
              </a:defRPr>
            </a:lvl2pPr>
            <a:lvl3pPr indent="-323850" lvl="2" marL="1371600" marR="0" algn="l">
              <a:lnSpc>
                <a:spcPct val="100000"/>
              </a:lnSpc>
              <a:spcBef>
                <a:spcPts val="300"/>
              </a:spcBef>
              <a:spcAft>
                <a:spcPts val="0"/>
              </a:spcAft>
              <a:buClr>
                <a:srgbClr val="456892"/>
              </a:buClr>
              <a:buSzPts val="1500"/>
              <a:buFont typeface="Arial"/>
              <a:buChar char="★"/>
              <a:defRPr b="0" i="0" sz="1500" u="none" cap="none" strike="noStrike">
                <a:solidFill>
                  <a:srgbClr val="456892"/>
                </a:solidFill>
                <a:latin typeface="Arial"/>
                <a:ea typeface="Arial"/>
                <a:cs typeface="Arial"/>
                <a:sym typeface="Arial"/>
              </a:defRPr>
            </a:lvl3pPr>
            <a:lvl4pPr indent="-311150" lvl="3" marL="1828800" marR="0" algn="l">
              <a:lnSpc>
                <a:spcPct val="100000"/>
              </a:lnSpc>
              <a:spcBef>
                <a:spcPts val="300"/>
              </a:spcBef>
              <a:spcAft>
                <a:spcPts val="0"/>
              </a:spcAft>
              <a:buClr>
                <a:srgbClr val="456892"/>
              </a:buClr>
              <a:buSzPts val="1300"/>
              <a:buFont typeface="Noto Sans Symbols"/>
              <a:buChar char="●"/>
              <a:defRPr b="0" i="0" sz="1300" u="none" cap="none" strike="noStrike">
                <a:solidFill>
                  <a:srgbClr val="456892"/>
                </a:solidFill>
                <a:latin typeface="Arial"/>
                <a:ea typeface="Arial"/>
                <a:cs typeface="Arial"/>
                <a:sym typeface="Arial"/>
              </a:defRPr>
            </a:lvl4pPr>
            <a:lvl5pPr indent="-311150" lvl="4" marL="2286000" marR="0" algn="l">
              <a:lnSpc>
                <a:spcPct val="100000"/>
              </a:lnSpc>
              <a:spcBef>
                <a:spcPts val="300"/>
              </a:spcBef>
              <a:spcAft>
                <a:spcPts val="0"/>
              </a:spcAft>
              <a:buClr>
                <a:srgbClr val="456892"/>
              </a:buClr>
              <a:buSzPts val="1300"/>
              <a:buFont typeface="Merriweather Sans"/>
              <a:buChar char="–"/>
              <a:defRPr b="0" i="0" sz="1300" u="none" cap="none" strike="noStrike">
                <a:solidFill>
                  <a:srgbClr val="456892"/>
                </a:solidFill>
                <a:latin typeface="Arial"/>
                <a:ea typeface="Arial"/>
                <a:cs typeface="Arial"/>
                <a:sym typeface="Arial"/>
              </a:defRPr>
            </a:lvl5pPr>
            <a:lvl6pPr indent="-400050" lvl="5" marL="2743200" marR="0" algn="l">
              <a:lnSpc>
                <a:spcPct val="100000"/>
              </a:lnSpc>
              <a:spcBef>
                <a:spcPts val="500"/>
              </a:spcBef>
              <a:spcAft>
                <a:spcPts val="0"/>
              </a:spcAft>
              <a:buClr>
                <a:srgbClr val="000000"/>
              </a:buClr>
              <a:buSzPts val="2700"/>
              <a:buFont typeface="Arial"/>
              <a:buChar char="•"/>
              <a:defRPr b="0" i="0" sz="2700" u="none" cap="none" strike="noStrike">
                <a:solidFill>
                  <a:srgbClr val="000000"/>
                </a:solidFill>
                <a:latin typeface="Calibri"/>
                <a:ea typeface="Calibri"/>
                <a:cs typeface="Calibri"/>
                <a:sym typeface="Calibri"/>
              </a:defRPr>
            </a:lvl6pPr>
            <a:lvl7pPr indent="-400050" lvl="6" marL="3200400" marR="0" algn="l">
              <a:lnSpc>
                <a:spcPct val="100000"/>
              </a:lnSpc>
              <a:spcBef>
                <a:spcPts val="500"/>
              </a:spcBef>
              <a:spcAft>
                <a:spcPts val="0"/>
              </a:spcAft>
              <a:buClr>
                <a:srgbClr val="000000"/>
              </a:buClr>
              <a:buSzPts val="2700"/>
              <a:buFont typeface="Arial"/>
              <a:buChar char="•"/>
              <a:defRPr b="0" i="0" sz="2700" u="none" cap="none" strike="noStrike">
                <a:solidFill>
                  <a:srgbClr val="000000"/>
                </a:solidFill>
                <a:latin typeface="Calibri"/>
                <a:ea typeface="Calibri"/>
                <a:cs typeface="Calibri"/>
                <a:sym typeface="Calibri"/>
              </a:defRPr>
            </a:lvl7pPr>
            <a:lvl8pPr indent="-400050" lvl="7" marL="3657600" marR="0" algn="l">
              <a:lnSpc>
                <a:spcPct val="100000"/>
              </a:lnSpc>
              <a:spcBef>
                <a:spcPts val="500"/>
              </a:spcBef>
              <a:spcAft>
                <a:spcPts val="0"/>
              </a:spcAft>
              <a:buClr>
                <a:srgbClr val="000000"/>
              </a:buClr>
              <a:buSzPts val="2700"/>
              <a:buFont typeface="Arial"/>
              <a:buChar char="•"/>
              <a:defRPr b="0" i="0" sz="2700" u="none" cap="none" strike="noStrike">
                <a:solidFill>
                  <a:srgbClr val="000000"/>
                </a:solidFill>
                <a:latin typeface="Calibri"/>
                <a:ea typeface="Calibri"/>
                <a:cs typeface="Calibri"/>
                <a:sym typeface="Calibri"/>
              </a:defRPr>
            </a:lvl8pPr>
            <a:lvl9pPr indent="-400050" lvl="8" marL="4114800" marR="0" algn="l">
              <a:lnSpc>
                <a:spcPct val="100000"/>
              </a:lnSpc>
              <a:spcBef>
                <a:spcPts val="500"/>
              </a:spcBef>
              <a:spcAft>
                <a:spcPts val="0"/>
              </a:spcAft>
              <a:buClr>
                <a:srgbClr val="000000"/>
              </a:buClr>
              <a:buSzPts val="2700"/>
              <a:buFont typeface="Arial"/>
              <a:buChar char="•"/>
              <a:defRPr b="0" i="0" sz="2700" u="none" cap="none" strike="noStrike">
                <a:solidFill>
                  <a:srgbClr val="000000"/>
                </a:solidFill>
                <a:latin typeface="Calibri"/>
                <a:ea typeface="Calibri"/>
                <a:cs typeface="Calibri"/>
                <a:sym typeface="Calibri"/>
              </a:defRPr>
            </a:lvl9pPr>
          </a:lstStyle>
          <a:p/>
        </p:txBody>
      </p:sp>
      <p:sp>
        <p:nvSpPr>
          <p:cNvPr id="59" name="Google Shape;59;p14"/>
          <p:cNvSpPr/>
          <p:nvPr/>
        </p:nvSpPr>
        <p:spPr>
          <a:xfrm>
            <a:off x="469900" y="4967846"/>
            <a:ext cx="2658600" cy="113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6A6A6"/>
              </a:buClr>
              <a:buSzPts val="900"/>
              <a:buFont typeface="Calibri"/>
              <a:buNone/>
            </a:pPr>
            <a:r>
              <a:rPr b="0" i="0" lang="en" sz="900" u="none" cap="none" strike="noStrike">
                <a:solidFill>
                  <a:srgbClr val="A6A6A6"/>
                </a:solidFill>
                <a:latin typeface="Calibri"/>
                <a:ea typeface="Calibri"/>
                <a:cs typeface="Calibri"/>
                <a:sym typeface="Calibri"/>
              </a:rPr>
              <a:t> </a:t>
            </a:r>
            <a:endParaRPr b="0" i="0" sz="900" u="none" cap="none" strike="noStrike">
              <a:solidFill>
                <a:srgbClr val="A6A6A6"/>
              </a:solidFill>
              <a:latin typeface="Calibri"/>
              <a:ea typeface="Calibri"/>
              <a:cs typeface="Calibri"/>
              <a:sym typeface="Calibri"/>
            </a:endParaRPr>
          </a:p>
        </p:txBody>
      </p:sp>
      <p:pic>
        <p:nvPicPr>
          <p:cNvPr descr="uscms_logo.jpg" id="60" name="Google Shape;60;p14"/>
          <p:cNvPicPr preferRelativeResize="0"/>
          <p:nvPr/>
        </p:nvPicPr>
        <p:blipFill rotWithShape="1">
          <a:blip r:embed="rId2">
            <a:alphaModFix/>
          </a:blip>
          <a:srcRect b="0" l="0" r="0" t="0"/>
          <a:stretch/>
        </p:blipFill>
        <p:spPr>
          <a:xfrm>
            <a:off x="89397" y="90086"/>
            <a:ext cx="750018" cy="524858"/>
          </a:xfrm>
          <a:prstGeom prst="rect">
            <a:avLst/>
          </a:prstGeom>
          <a:noFill/>
          <a:ln>
            <a:noFill/>
          </a:ln>
        </p:spPr>
      </p:pic>
      <p:sp>
        <p:nvSpPr>
          <p:cNvPr id="61" name="Google Shape;61;p14"/>
          <p:cNvSpPr txBox="1"/>
          <p:nvPr>
            <p:ph idx="10" type="dt"/>
          </p:nvPr>
        </p:nvSpPr>
        <p:spPr>
          <a:xfrm>
            <a:off x="15530" y="4958682"/>
            <a:ext cx="2089200" cy="144600"/>
          </a:xfrm>
          <a:prstGeom prst="rect">
            <a:avLst/>
          </a:prstGeom>
          <a:noFill/>
          <a:ln>
            <a:noFill/>
          </a:ln>
        </p:spPr>
        <p:txBody>
          <a:bodyPr anchorCtr="0" anchor="ctr" bIns="29450" lIns="58925" spcFirstLastPara="1" rIns="58925" wrap="square" tIns="29450">
            <a:noAutofit/>
          </a:bodyPr>
          <a:lstStyle>
            <a:lvl1pPr lvl="0" marR="25400" algn="l">
              <a:lnSpc>
                <a:spcPct val="100000"/>
              </a:lnSpc>
              <a:spcBef>
                <a:spcPts val="0"/>
              </a:spcBef>
              <a:spcAft>
                <a:spcPts val="0"/>
              </a:spcAft>
              <a:buClr>
                <a:srgbClr val="888888"/>
              </a:buClr>
              <a:buSzPts val="800"/>
              <a:buFont typeface="Gill Sans"/>
              <a:buNone/>
              <a:defRPr b="0" i="0" sz="800" u="none" cap="none" strike="noStrike">
                <a:solidFill>
                  <a:srgbClr val="888888"/>
                </a:solidFill>
                <a:latin typeface="Gill Sans"/>
                <a:ea typeface="Gill Sans"/>
                <a:cs typeface="Gill Sans"/>
                <a:sym typeface="Gill Sans"/>
              </a:defRPr>
            </a:lvl1pPr>
            <a:lvl2pPr lvl="1"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2pPr>
            <a:lvl3pPr lvl="2"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3pPr>
            <a:lvl4pPr lvl="3"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4pPr>
            <a:lvl5pPr lvl="4"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5pPr>
            <a:lvl6pPr lvl="5"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6pPr>
            <a:lvl7pPr lvl="6"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7pPr>
            <a:lvl8pPr lvl="7"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8pPr>
            <a:lvl9pPr lvl="8"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9pPr>
          </a:lstStyle>
          <a:p/>
        </p:txBody>
      </p:sp>
      <p:sp>
        <p:nvSpPr>
          <p:cNvPr id="62" name="Google Shape;62;p14"/>
          <p:cNvSpPr txBox="1"/>
          <p:nvPr>
            <p:ph idx="11" type="ftr"/>
          </p:nvPr>
        </p:nvSpPr>
        <p:spPr>
          <a:xfrm>
            <a:off x="3005401" y="4942582"/>
            <a:ext cx="3133200" cy="144600"/>
          </a:xfrm>
          <a:prstGeom prst="rect">
            <a:avLst/>
          </a:prstGeom>
          <a:noFill/>
          <a:ln>
            <a:noFill/>
          </a:ln>
        </p:spPr>
        <p:txBody>
          <a:bodyPr anchorCtr="0" anchor="ctr" bIns="29450" lIns="58925" spcFirstLastPara="1" rIns="58925" wrap="square" tIns="29450">
            <a:noAutofit/>
          </a:bodyPr>
          <a:lstStyle>
            <a:lvl1pPr lvl="0" marR="25400" algn="ctr">
              <a:lnSpc>
                <a:spcPct val="100000"/>
              </a:lnSpc>
              <a:spcBef>
                <a:spcPts val="0"/>
              </a:spcBef>
              <a:spcAft>
                <a:spcPts val="0"/>
              </a:spcAft>
              <a:buClr>
                <a:srgbClr val="888888"/>
              </a:buClr>
              <a:buSzPts val="800"/>
              <a:buFont typeface="Gill Sans"/>
              <a:buNone/>
              <a:defRPr b="0" i="0" sz="800" u="none" cap="none" strike="noStrike">
                <a:solidFill>
                  <a:srgbClr val="888888"/>
                </a:solidFill>
                <a:latin typeface="Gill Sans"/>
                <a:ea typeface="Gill Sans"/>
                <a:cs typeface="Gill Sans"/>
                <a:sym typeface="Gill Sans"/>
              </a:defRPr>
            </a:lvl1pPr>
            <a:lvl2pPr lvl="1"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2pPr>
            <a:lvl3pPr lvl="2"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3pPr>
            <a:lvl4pPr lvl="3"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4pPr>
            <a:lvl5pPr lvl="4"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5pPr>
            <a:lvl6pPr lvl="5"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6pPr>
            <a:lvl7pPr lvl="6"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7pPr>
            <a:lvl8pPr lvl="7"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8pPr>
            <a:lvl9pPr lvl="8" marR="25400" algn="l">
              <a:lnSpc>
                <a:spcPct val="100000"/>
              </a:lnSpc>
              <a:spcBef>
                <a:spcPts val="0"/>
              </a:spcBef>
              <a:spcAft>
                <a:spcPts val="0"/>
              </a:spcAft>
              <a:buClr>
                <a:srgbClr val="000000"/>
              </a:buClr>
              <a:buSzPts val="800"/>
              <a:buFont typeface="Gill Sans"/>
              <a:buNone/>
              <a:defRPr b="0" i="0" sz="800" u="none" cap="none" strike="noStrike">
                <a:solidFill>
                  <a:srgbClr val="000000"/>
                </a:solidFill>
                <a:latin typeface="Gill Sans"/>
                <a:ea typeface="Gill Sans"/>
                <a:cs typeface="Gill Sans"/>
                <a:sym typeface="Gill Sans"/>
              </a:defRPr>
            </a:lvl9pPr>
          </a:lstStyle>
          <a:p/>
        </p:txBody>
      </p:sp>
      <p:sp>
        <p:nvSpPr>
          <p:cNvPr id="63" name="Google Shape;63;p14"/>
          <p:cNvSpPr txBox="1"/>
          <p:nvPr>
            <p:ph idx="12" type="sldNum"/>
          </p:nvPr>
        </p:nvSpPr>
        <p:spPr>
          <a:xfrm>
            <a:off x="7031529" y="4942582"/>
            <a:ext cx="2057100" cy="144600"/>
          </a:xfrm>
          <a:prstGeom prst="rect">
            <a:avLst/>
          </a:prstGeom>
          <a:noFill/>
          <a:ln>
            <a:noFill/>
          </a:ln>
        </p:spPr>
        <p:txBody>
          <a:bodyPr anchorCtr="0" anchor="ctr" bIns="29450" lIns="58925" spcFirstLastPara="1" rIns="58925" wrap="square" tIns="29450">
            <a:normAutofit fontScale="85000" lnSpcReduction="20000"/>
          </a:bodyPr>
          <a:lstStyle>
            <a:lvl1pPr indent="0" lvl="0" marL="25400" marR="25400" algn="r">
              <a:lnSpc>
                <a:spcPct val="100000"/>
              </a:lnSpc>
              <a:spcBef>
                <a:spcPts val="0"/>
              </a:spcBef>
              <a:spcAft>
                <a:spcPts val="0"/>
              </a:spcAft>
              <a:buClr>
                <a:srgbClr val="888888"/>
              </a:buClr>
              <a:buSzPts val="941"/>
              <a:buFont typeface="Gill Sans"/>
              <a:buNone/>
              <a:defRPr b="0" i="0" sz="800" u="none" cap="none" strike="noStrike">
                <a:solidFill>
                  <a:srgbClr val="888888"/>
                </a:solidFill>
                <a:latin typeface="Gill Sans"/>
                <a:ea typeface="Gill Sans"/>
                <a:cs typeface="Gill Sans"/>
                <a:sym typeface="Gill Sans"/>
              </a:defRPr>
            </a:lvl1pPr>
            <a:lvl2pPr indent="0" lvl="1" marL="25400" marR="25400" algn="r">
              <a:lnSpc>
                <a:spcPct val="100000"/>
              </a:lnSpc>
              <a:spcBef>
                <a:spcPts val="0"/>
              </a:spcBef>
              <a:spcAft>
                <a:spcPts val="0"/>
              </a:spcAft>
              <a:buClr>
                <a:srgbClr val="888888"/>
              </a:buClr>
              <a:buSzPts val="941"/>
              <a:buFont typeface="Gill Sans"/>
              <a:buNone/>
              <a:defRPr b="0" i="0" sz="800" u="none" cap="none" strike="noStrike">
                <a:solidFill>
                  <a:srgbClr val="888888"/>
                </a:solidFill>
                <a:latin typeface="Gill Sans"/>
                <a:ea typeface="Gill Sans"/>
                <a:cs typeface="Gill Sans"/>
                <a:sym typeface="Gill Sans"/>
              </a:defRPr>
            </a:lvl2pPr>
            <a:lvl3pPr indent="0" lvl="2" marL="25400" marR="25400" algn="r">
              <a:lnSpc>
                <a:spcPct val="100000"/>
              </a:lnSpc>
              <a:spcBef>
                <a:spcPts val="0"/>
              </a:spcBef>
              <a:spcAft>
                <a:spcPts val="0"/>
              </a:spcAft>
              <a:buClr>
                <a:srgbClr val="888888"/>
              </a:buClr>
              <a:buSzPts val="941"/>
              <a:buFont typeface="Gill Sans"/>
              <a:buNone/>
              <a:defRPr b="0" i="0" sz="800" u="none" cap="none" strike="noStrike">
                <a:solidFill>
                  <a:srgbClr val="888888"/>
                </a:solidFill>
                <a:latin typeface="Gill Sans"/>
                <a:ea typeface="Gill Sans"/>
                <a:cs typeface="Gill Sans"/>
                <a:sym typeface="Gill Sans"/>
              </a:defRPr>
            </a:lvl3pPr>
            <a:lvl4pPr indent="0" lvl="3" marL="25400" marR="25400" algn="r">
              <a:lnSpc>
                <a:spcPct val="100000"/>
              </a:lnSpc>
              <a:spcBef>
                <a:spcPts val="0"/>
              </a:spcBef>
              <a:spcAft>
                <a:spcPts val="0"/>
              </a:spcAft>
              <a:buClr>
                <a:srgbClr val="888888"/>
              </a:buClr>
              <a:buSzPts val="941"/>
              <a:buFont typeface="Gill Sans"/>
              <a:buNone/>
              <a:defRPr b="0" i="0" sz="800" u="none" cap="none" strike="noStrike">
                <a:solidFill>
                  <a:srgbClr val="888888"/>
                </a:solidFill>
                <a:latin typeface="Gill Sans"/>
                <a:ea typeface="Gill Sans"/>
                <a:cs typeface="Gill Sans"/>
                <a:sym typeface="Gill Sans"/>
              </a:defRPr>
            </a:lvl4pPr>
            <a:lvl5pPr indent="0" lvl="4" marL="25400" marR="25400" algn="r">
              <a:lnSpc>
                <a:spcPct val="100000"/>
              </a:lnSpc>
              <a:spcBef>
                <a:spcPts val="0"/>
              </a:spcBef>
              <a:spcAft>
                <a:spcPts val="0"/>
              </a:spcAft>
              <a:buClr>
                <a:srgbClr val="888888"/>
              </a:buClr>
              <a:buSzPts val="941"/>
              <a:buFont typeface="Gill Sans"/>
              <a:buNone/>
              <a:defRPr b="0" i="0" sz="800" u="none" cap="none" strike="noStrike">
                <a:solidFill>
                  <a:srgbClr val="888888"/>
                </a:solidFill>
                <a:latin typeface="Gill Sans"/>
                <a:ea typeface="Gill Sans"/>
                <a:cs typeface="Gill Sans"/>
                <a:sym typeface="Gill Sans"/>
              </a:defRPr>
            </a:lvl5pPr>
            <a:lvl6pPr indent="0" lvl="5" marL="25400" marR="25400" algn="r">
              <a:lnSpc>
                <a:spcPct val="100000"/>
              </a:lnSpc>
              <a:spcBef>
                <a:spcPts val="0"/>
              </a:spcBef>
              <a:spcAft>
                <a:spcPts val="0"/>
              </a:spcAft>
              <a:buClr>
                <a:srgbClr val="888888"/>
              </a:buClr>
              <a:buSzPts val="941"/>
              <a:buFont typeface="Gill Sans"/>
              <a:buNone/>
              <a:defRPr b="0" i="0" sz="800" u="none" cap="none" strike="noStrike">
                <a:solidFill>
                  <a:srgbClr val="888888"/>
                </a:solidFill>
                <a:latin typeface="Gill Sans"/>
                <a:ea typeface="Gill Sans"/>
                <a:cs typeface="Gill Sans"/>
                <a:sym typeface="Gill Sans"/>
              </a:defRPr>
            </a:lvl6pPr>
            <a:lvl7pPr indent="0" lvl="6" marL="25400" marR="25400" algn="r">
              <a:lnSpc>
                <a:spcPct val="100000"/>
              </a:lnSpc>
              <a:spcBef>
                <a:spcPts val="0"/>
              </a:spcBef>
              <a:spcAft>
                <a:spcPts val="0"/>
              </a:spcAft>
              <a:buClr>
                <a:srgbClr val="888888"/>
              </a:buClr>
              <a:buSzPts val="941"/>
              <a:buFont typeface="Gill Sans"/>
              <a:buNone/>
              <a:defRPr b="0" i="0" sz="800" u="none" cap="none" strike="noStrike">
                <a:solidFill>
                  <a:srgbClr val="888888"/>
                </a:solidFill>
                <a:latin typeface="Gill Sans"/>
                <a:ea typeface="Gill Sans"/>
                <a:cs typeface="Gill Sans"/>
                <a:sym typeface="Gill Sans"/>
              </a:defRPr>
            </a:lvl7pPr>
            <a:lvl8pPr indent="0" lvl="7" marL="25400" marR="25400" algn="r">
              <a:lnSpc>
                <a:spcPct val="100000"/>
              </a:lnSpc>
              <a:spcBef>
                <a:spcPts val="0"/>
              </a:spcBef>
              <a:spcAft>
                <a:spcPts val="0"/>
              </a:spcAft>
              <a:buClr>
                <a:srgbClr val="888888"/>
              </a:buClr>
              <a:buSzPts val="941"/>
              <a:buFont typeface="Gill Sans"/>
              <a:buNone/>
              <a:defRPr b="0" i="0" sz="800" u="none" cap="none" strike="noStrike">
                <a:solidFill>
                  <a:srgbClr val="888888"/>
                </a:solidFill>
                <a:latin typeface="Gill Sans"/>
                <a:ea typeface="Gill Sans"/>
                <a:cs typeface="Gill Sans"/>
                <a:sym typeface="Gill Sans"/>
              </a:defRPr>
            </a:lvl8pPr>
            <a:lvl9pPr indent="0" lvl="8" marL="25400" marR="25400" algn="r">
              <a:lnSpc>
                <a:spcPct val="100000"/>
              </a:lnSpc>
              <a:spcBef>
                <a:spcPts val="0"/>
              </a:spcBef>
              <a:spcAft>
                <a:spcPts val="0"/>
              </a:spcAft>
              <a:buClr>
                <a:srgbClr val="888888"/>
              </a:buClr>
              <a:buSzPts val="941"/>
              <a:buFont typeface="Gill Sans"/>
              <a:buNone/>
              <a:defRPr b="0" i="0" sz="800" u="none" cap="none" strike="noStrike">
                <a:solidFill>
                  <a:srgbClr val="888888"/>
                </a:solidFill>
                <a:latin typeface="Gill Sans"/>
                <a:ea typeface="Gill Sans"/>
                <a:cs typeface="Gill Sans"/>
                <a:sym typeface="Gill Sans"/>
              </a:defRPr>
            </a:lvl9pPr>
          </a:lstStyle>
          <a:p>
            <a:pPr indent="0" lvl="0" marL="25400" rtl="0" algn="r">
              <a:spcBef>
                <a:spcPts val="0"/>
              </a:spcBef>
              <a:spcAft>
                <a:spcPts val="0"/>
              </a:spcAft>
              <a:buNone/>
            </a:pPr>
            <a:fld id="{00000000-1234-1234-1234-123412341234}" type="slidenum">
              <a:rPr lang="en"/>
              <a:t>‹#›</a:t>
            </a:fld>
            <a:endParaRPr/>
          </a:p>
        </p:txBody>
      </p:sp>
      <p:sp>
        <p:nvSpPr>
          <p:cNvPr id="64" name="Google Shape;64;p14"/>
          <p:cNvSpPr txBox="1"/>
          <p:nvPr>
            <p:ph type="title"/>
          </p:nvPr>
        </p:nvSpPr>
        <p:spPr>
          <a:xfrm>
            <a:off x="1113393" y="96311"/>
            <a:ext cx="7905600" cy="525600"/>
          </a:xfrm>
          <a:prstGeom prst="rect">
            <a:avLst/>
          </a:prstGeom>
          <a:gradFill>
            <a:gsLst>
              <a:gs pos="0">
                <a:srgbClr val="00EEFF"/>
              </a:gs>
              <a:gs pos="100000">
                <a:srgbClr val="FFFFFF"/>
              </a:gs>
            </a:gsLst>
            <a:lin ang="0" scaled="0"/>
          </a:gradFill>
          <a:ln>
            <a:noFill/>
          </a:ln>
        </p:spPr>
        <p:txBody>
          <a:bodyPr anchorCtr="0" anchor="ctr" bIns="41900" lIns="41900" spcFirstLastPara="1" rIns="41900" wrap="square" tIns="41900">
            <a:normAutofit/>
          </a:bodyPr>
          <a:lstStyle>
            <a:lvl1pPr lvl="0" marR="0" algn="l">
              <a:lnSpc>
                <a:spcPct val="100000"/>
              </a:lnSpc>
              <a:spcBef>
                <a:spcPts val="0"/>
              </a:spcBef>
              <a:spcAft>
                <a:spcPts val="0"/>
              </a:spcAft>
              <a:buClr>
                <a:srgbClr val="D50001"/>
              </a:buClr>
              <a:buSzPts val="2800"/>
              <a:buFont typeface="Arial"/>
              <a:buNone/>
              <a:defRPr b="0" i="0" sz="2800" u="none" cap="none" strike="noStrike">
                <a:solidFill>
                  <a:srgbClr val="D50001"/>
                </a:solidFill>
                <a:latin typeface="Arial"/>
                <a:ea typeface="Arial"/>
                <a:cs typeface="Arial"/>
                <a:sym typeface="Arial"/>
              </a:defRPr>
            </a:lvl1pPr>
            <a:lvl2pPr lvl="1"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2pPr>
            <a:lvl3pPr lvl="2"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3pPr>
            <a:lvl4pPr lvl="3"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4pPr>
            <a:lvl5pPr lvl="4"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5pPr>
            <a:lvl6pPr lvl="5"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6pPr>
            <a:lvl7pPr lvl="6"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7pPr>
            <a:lvl8pPr lvl="7"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8pPr>
            <a:lvl9pPr lvl="8"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ottom: Title &amp; Content" showMasterSp="0">
  <p:cSld name="Logo Bottom: Title &amp; Content">
    <p:spTree>
      <p:nvGrpSpPr>
        <p:cNvPr id="65" name="Shape 65"/>
        <p:cNvGrpSpPr/>
        <p:nvPr/>
      </p:nvGrpSpPr>
      <p:grpSpPr>
        <a:xfrm>
          <a:off x="0" y="0"/>
          <a:ext cx="0" cy="0"/>
          <a:chOff x="0" y="0"/>
          <a:chExt cx="0" cy="0"/>
        </a:xfrm>
      </p:grpSpPr>
      <p:sp>
        <p:nvSpPr>
          <p:cNvPr id="66" name="Google Shape;66;p15"/>
          <p:cNvSpPr txBox="1"/>
          <p:nvPr>
            <p:ph idx="1" type="body"/>
          </p:nvPr>
        </p:nvSpPr>
        <p:spPr>
          <a:xfrm>
            <a:off x="228603" y="728664"/>
            <a:ext cx="8672400" cy="3794400"/>
          </a:xfrm>
          <a:prstGeom prst="rect">
            <a:avLst/>
          </a:prstGeom>
          <a:noFill/>
          <a:ln>
            <a:noFill/>
          </a:ln>
        </p:spPr>
        <p:txBody>
          <a:bodyPr anchorCtr="0" anchor="t" bIns="0" lIns="0" spcFirstLastPara="1" rIns="0" wrap="square" tIns="0">
            <a:normAutofit/>
          </a:bodyPr>
          <a:lstStyle>
            <a:lvl1pPr indent="-330200" lvl="0" marL="457200" marR="0" algn="l">
              <a:spcBef>
                <a:spcPts val="984"/>
              </a:spcBef>
              <a:spcAft>
                <a:spcPts val="0"/>
              </a:spcAft>
              <a:buClr>
                <a:srgbClr val="505050"/>
              </a:buClr>
              <a:buSzPts val="1600"/>
              <a:buFont typeface="Arial"/>
              <a:buChar char="•"/>
              <a:defRPr b="0" i="0" sz="1600" u="none" cap="none" strike="noStrike">
                <a:solidFill>
                  <a:srgbClr val="505050"/>
                </a:solidFill>
                <a:latin typeface="Helvetica Neue"/>
                <a:ea typeface="Helvetica Neue"/>
                <a:cs typeface="Helvetica Neue"/>
                <a:sym typeface="Helvetica Neue"/>
              </a:defRPr>
            </a:lvl1pPr>
            <a:lvl2pPr indent="-317500" lvl="1" marL="914400" marR="0" algn="l">
              <a:lnSpc>
                <a:spcPct val="100000"/>
              </a:lnSpc>
              <a:spcBef>
                <a:spcPts val="984"/>
              </a:spcBef>
              <a:spcAft>
                <a:spcPts val="0"/>
              </a:spcAft>
              <a:buClr>
                <a:srgbClr val="505050"/>
              </a:buClr>
              <a:buSzPts val="1400"/>
              <a:buFont typeface="Arial"/>
              <a:buChar char="–"/>
              <a:defRPr b="0" i="0" sz="1400" u="none" cap="none" strike="noStrike">
                <a:solidFill>
                  <a:srgbClr val="505050"/>
                </a:solidFill>
                <a:latin typeface="Helvetica Neue"/>
                <a:ea typeface="Helvetica Neue"/>
                <a:cs typeface="Helvetica Neue"/>
                <a:sym typeface="Helvetica Neue"/>
              </a:defRPr>
            </a:lvl2pPr>
            <a:lvl3pPr indent="-317500" lvl="2" marL="1371600" marR="0" algn="l">
              <a:lnSpc>
                <a:spcPct val="100000"/>
              </a:lnSpc>
              <a:spcBef>
                <a:spcPts val="984"/>
              </a:spcBef>
              <a:spcAft>
                <a:spcPts val="0"/>
              </a:spcAft>
              <a:buClr>
                <a:srgbClr val="505050"/>
              </a:buClr>
              <a:buSzPts val="1400"/>
              <a:buFont typeface="Arial"/>
              <a:buChar char="•"/>
              <a:defRPr b="0" i="0" sz="1400" u="none" cap="none" strike="noStrike">
                <a:solidFill>
                  <a:srgbClr val="505050"/>
                </a:solidFill>
                <a:latin typeface="Helvetica Neue"/>
                <a:ea typeface="Helvetica Neue"/>
                <a:cs typeface="Helvetica Neue"/>
                <a:sym typeface="Helvetica Neue"/>
              </a:defRPr>
            </a:lvl3pPr>
            <a:lvl4pPr indent="-304800" lvl="3" marL="1828800" marR="0" algn="l">
              <a:lnSpc>
                <a:spcPct val="100000"/>
              </a:lnSpc>
              <a:spcBef>
                <a:spcPts val="984"/>
              </a:spcBef>
              <a:spcAft>
                <a:spcPts val="0"/>
              </a:spcAft>
              <a:buClr>
                <a:srgbClr val="505050"/>
              </a:buClr>
              <a:buSzPts val="1200"/>
              <a:buFont typeface="Helvetica Neue"/>
              <a:buChar char="–"/>
              <a:defRPr b="0" i="0" sz="1200" u="none" cap="none" strike="noStrike">
                <a:solidFill>
                  <a:srgbClr val="505050"/>
                </a:solidFill>
                <a:latin typeface="Helvetica Neue"/>
                <a:ea typeface="Helvetica Neue"/>
                <a:cs typeface="Helvetica Neue"/>
                <a:sym typeface="Helvetica Neue"/>
              </a:defRPr>
            </a:lvl4pPr>
            <a:lvl5pPr indent="-304800" lvl="4" marL="2286000" marR="0" algn="l">
              <a:lnSpc>
                <a:spcPct val="100000"/>
              </a:lnSpc>
              <a:spcBef>
                <a:spcPts val="984"/>
              </a:spcBef>
              <a:spcAft>
                <a:spcPts val="0"/>
              </a:spcAft>
              <a:buClr>
                <a:srgbClr val="505050"/>
              </a:buClr>
              <a:buSzPts val="1200"/>
              <a:buFont typeface="Arial"/>
              <a:buChar char="•"/>
              <a:defRPr b="0" i="0" sz="1200" u="none" cap="none" strike="noStrike">
                <a:solidFill>
                  <a:srgbClr val="505050"/>
                </a:solidFill>
                <a:latin typeface="Helvetica Neue"/>
                <a:ea typeface="Helvetica Neue"/>
                <a:cs typeface="Helvetica Neue"/>
                <a:sym typeface="Helvetica Neue"/>
              </a:defRPr>
            </a:lvl5pPr>
            <a:lvl6pPr indent="-355600" lvl="5" marL="27432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spcBef>
                <a:spcPts val="1200"/>
              </a:spcBef>
              <a:spcAft>
                <a:spcPts val="12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7" name="Google Shape;67;p15"/>
          <p:cNvSpPr txBox="1"/>
          <p:nvPr>
            <p:ph type="title"/>
          </p:nvPr>
        </p:nvSpPr>
        <p:spPr>
          <a:xfrm>
            <a:off x="228600" y="188814"/>
            <a:ext cx="8686800" cy="321000"/>
          </a:xfrm>
          <a:prstGeom prst="rect">
            <a:avLst/>
          </a:prstGeom>
          <a:noFill/>
          <a:ln>
            <a:noFill/>
          </a:ln>
        </p:spPr>
        <p:txBody>
          <a:bodyPr anchorCtr="0" anchor="b" bIns="0" lIns="0" spcFirstLastPara="1" rIns="0" wrap="square" tIns="0">
            <a:normAutofit/>
          </a:bodyPr>
          <a:lstStyle>
            <a:lvl1pPr lvl="0" marR="0" algn="l">
              <a:spcBef>
                <a:spcPts val="0"/>
              </a:spcBef>
              <a:spcAft>
                <a:spcPts val="0"/>
              </a:spcAft>
              <a:buSzPts val="2800"/>
              <a:buNone/>
              <a:defRPr b="1" i="0" sz="1950" u="none" cap="none" strike="noStrike">
                <a:solidFill>
                  <a:srgbClr val="004C97"/>
                </a:solidFill>
                <a:latin typeface="Helvetica Neue"/>
                <a:ea typeface="Helvetica Neue"/>
                <a:cs typeface="Helvetica Neue"/>
                <a:sym typeface="Helvetica Neue"/>
              </a:defRPr>
            </a:lvl1pPr>
            <a:lvl2pPr lvl="1" marR="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2pPr>
            <a:lvl3pPr lvl="2" marR="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3pPr>
            <a:lvl4pPr lvl="3" marR="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4pPr>
            <a:lvl5pPr lvl="4" marR="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5pPr>
            <a:lvl6pPr lvl="5" marR="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6pPr>
            <a:lvl7pPr lvl="6" marR="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7pPr>
            <a:lvl8pPr lvl="7" marR="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8pPr>
            <a:lvl9pPr lvl="8" marR="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9pPr>
          </a:lstStyle>
          <a:p/>
        </p:txBody>
      </p:sp>
      <p:sp>
        <p:nvSpPr>
          <p:cNvPr id="68" name="Google Shape;68;p15"/>
          <p:cNvSpPr txBox="1"/>
          <p:nvPr>
            <p:ph idx="10" type="dt"/>
          </p:nvPr>
        </p:nvSpPr>
        <p:spPr>
          <a:xfrm>
            <a:off x="736827" y="4878161"/>
            <a:ext cx="675300" cy="180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900">
                <a:solidFill>
                  <a:srgbClr val="004C97"/>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1" type="ftr"/>
          </p:nvPr>
        </p:nvSpPr>
        <p:spPr>
          <a:xfrm>
            <a:off x="1530603" y="4878161"/>
            <a:ext cx="6262200" cy="1821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900">
                <a:solidFill>
                  <a:srgbClr val="004C97"/>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2" type="sldNum"/>
          </p:nvPr>
        </p:nvSpPr>
        <p:spPr>
          <a:xfrm>
            <a:off x="222250" y="4878161"/>
            <a:ext cx="414300" cy="177900"/>
          </a:xfrm>
          <a:prstGeom prst="rect">
            <a:avLst/>
          </a:prstGeom>
          <a:noFill/>
          <a:ln>
            <a:noFill/>
          </a:ln>
        </p:spPr>
        <p:txBody>
          <a:bodyPr anchorCtr="0" anchor="t" bIns="0" lIns="0" spcFirstLastPara="1" rIns="0" wrap="square" tIns="0">
            <a:normAutofit/>
          </a:bodyPr>
          <a:lstStyle>
            <a:lvl1pPr indent="0" lvl="0" marL="0" marR="0" algn="l">
              <a:spcBef>
                <a:spcPts val="0"/>
              </a:spcBef>
              <a:spcAft>
                <a:spcPts val="0"/>
              </a:spcAft>
              <a:buNone/>
              <a:defRPr b="0" i="0" sz="900" u="none" cap="none" strike="noStrike">
                <a:solidFill>
                  <a:srgbClr val="004C97"/>
                </a:solidFill>
                <a:latin typeface="Helvetica Neue"/>
                <a:ea typeface="Helvetica Neue"/>
                <a:cs typeface="Helvetica Neue"/>
                <a:sym typeface="Helvetica Neue"/>
              </a:defRPr>
            </a:lvl1pPr>
            <a:lvl2pPr indent="0" lvl="1" marL="0" marR="0" algn="l">
              <a:spcBef>
                <a:spcPts val="0"/>
              </a:spcBef>
              <a:spcAft>
                <a:spcPts val="0"/>
              </a:spcAft>
              <a:buNone/>
              <a:defRPr b="0" i="0" sz="900" u="none" cap="none" strike="noStrike">
                <a:solidFill>
                  <a:srgbClr val="004C97"/>
                </a:solidFill>
                <a:latin typeface="Helvetica Neue"/>
                <a:ea typeface="Helvetica Neue"/>
                <a:cs typeface="Helvetica Neue"/>
                <a:sym typeface="Helvetica Neue"/>
              </a:defRPr>
            </a:lvl2pPr>
            <a:lvl3pPr indent="0" lvl="2" marL="0" marR="0" algn="l">
              <a:spcBef>
                <a:spcPts val="0"/>
              </a:spcBef>
              <a:spcAft>
                <a:spcPts val="0"/>
              </a:spcAft>
              <a:buNone/>
              <a:defRPr b="0" i="0" sz="900" u="none" cap="none" strike="noStrike">
                <a:solidFill>
                  <a:srgbClr val="004C97"/>
                </a:solidFill>
                <a:latin typeface="Helvetica Neue"/>
                <a:ea typeface="Helvetica Neue"/>
                <a:cs typeface="Helvetica Neue"/>
                <a:sym typeface="Helvetica Neue"/>
              </a:defRPr>
            </a:lvl3pPr>
            <a:lvl4pPr indent="0" lvl="3" marL="0" marR="0" algn="l">
              <a:spcBef>
                <a:spcPts val="0"/>
              </a:spcBef>
              <a:spcAft>
                <a:spcPts val="0"/>
              </a:spcAft>
              <a:buNone/>
              <a:defRPr b="0" i="0" sz="900" u="none" cap="none" strike="noStrike">
                <a:solidFill>
                  <a:srgbClr val="004C97"/>
                </a:solidFill>
                <a:latin typeface="Helvetica Neue"/>
                <a:ea typeface="Helvetica Neue"/>
                <a:cs typeface="Helvetica Neue"/>
                <a:sym typeface="Helvetica Neue"/>
              </a:defRPr>
            </a:lvl4pPr>
            <a:lvl5pPr indent="0" lvl="4" marL="0" marR="0" algn="l">
              <a:spcBef>
                <a:spcPts val="0"/>
              </a:spcBef>
              <a:spcAft>
                <a:spcPts val="0"/>
              </a:spcAft>
              <a:buNone/>
              <a:defRPr b="0" i="0" sz="900" u="none" cap="none" strike="noStrike">
                <a:solidFill>
                  <a:srgbClr val="004C97"/>
                </a:solidFill>
                <a:latin typeface="Helvetica Neue"/>
                <a:ea typeface="Helvetica Neue"/>
                <a:cs typeface="Helvetica Neue"/>
                <a:sym typeface="Helvetica Neue"/>
              </a:defRPr>
            </a:lvl5pPr>
            <a:lvl6pPr indent="0" lvl="5" marL="0" marR="0" algn="l">
              <a:spcBef>
                <a:spcPts val="0"/>
              </a:spcBef>
              <a:spcAft>
                <a:spcPts val="0"/>
              </a:spcAft>
              <a:buNone/>
              <a:defRPr b="0" i="0" sz="900" u="none" cap="none" strike="noStrike">
                <a:solidFill>
                  <a:srgbClr val="004C97"/>
                </a:solidFill>
                <a:latin typeface="Helvetica Neue"/>
                <a:ea typeface="Helvetica Neue"/>
                <a:cs typeface="Helvetica Neue"/>
                <a:sym typeface="Helvetica Neue"/>
              </a:defRPr>
            </a:lvl6pPr>
            <a:lvl7pPr indent="0" lvl="6" marL="0" marR="0" algn="l">
              <a:spcBef>
                <a:spcPts val="0"/>
              </a:spcBef>
              <a:spcAft>
                <a:spcPts val="0"/>
              </a:spcAft>
              <a:buNone/>
              <a:defRPr b="0" i="0" sz="900" u="none" cap="none" strike="noStrike">
                <a:solidFill>
                  <a:srgbClr val="004C97"/>
                </a:solidFill>
                <a:latin typeface="Helvetica Neue"/>
                <a:ea typeface="Helvetica Neue"/>
                <a:cs typeface="Helvetica Neue"/>
                <a:sym typeface="Helvetica Neue"/>
              </a:defRPr>
            </a:lvl7pPr>
            <a:lvl8pPr indent="0" lvl="7" marL="0" marR="0" algn="l">
              <a:spcBef>
                <a:spcPts val="0"/>
              </a:spcBef>
              <a:spcAft>
                <a:spcPts val="0"/>
              </a:spcAft>
              <a:buNone/>
              <a:defRPr b="0" i="0" sz="900" u="none" cap="none" strike="noStrike">
                <a:solidFill>
                  <a:srgbClr val="004C97"/>
                </a:solidFill>
                <a:latin typeface="Helvetica Neue"/>
                <a:ea typeface="Helvetica Neue"/>
                <a:cs typeface="Helvetica Neue"/>
                <a:sym typeface="Helvetica Neue"/>
              </a:defRPr>
            </a:lvl8pPr>
            <a:lvl9pPr indent="0" lvl="8" marL="0" marR="0" algn="l">
              <a:spcBef>
                <a:spcPts val="0"/>
              </a:spcBef>
              <a:spcAft>
                <a:spcPts val="0"/>
              </a:spcAft>
              <a:buNone/>
              <a:defRPr b="0" i="0" sz="900" u="none" cap="none" strike="noStrike">
                <a:solidFill>
                  <a:srgbClr val="004C97"/>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pic>
        <p:nvPicPr>
          <p:cNvPr descr="A picture containing icon&#10;&#10;Description automatically generated" id="71" name="Google Shape;71;p15"/>
          <p:cNvPicPr preferRelativeResize="0"/>
          <p:nvPr/>
        </p:nvPicPr>
        <p:blipFill rotWithShape="1">
          <a:blip r:embed="rId2">
            <a:alphaModFix/>
          </a:blip>
          <a:srcRect b="0" l="0" r="0" t="0"/>
          <a:stretch/>
        </p:blipFill>
        <p:spPr>
          <a:xfrm>
            <a:off x="7816531" y="4671986"/>
            <a:ext cx="1108394" cy="199149"/>
          </a:xfrm>
          <a:prstGeom prst="rect">
            <a:avLst/>
          </a:prstGeom>
          <a:noFill/>
          <a:ln>
            <a:noFill/>
          </a:ln>
        </p:spPr>
      </p:pic>
      <p:sp>
        <p:nvSpPr>
          <p:cNvPr id="72" name="Google Shape;72;p15"/>
          <p:cNvSpPr/>
          <p:nvPr/>
        </p:nvSpPr>
        <p:spPr>
          <a:xfrm>
            <a:off x="219075" y="4737100"/>
            <a:ext cx="7531200" cy="72900"/>
          </a:xfrm>
          <a:prstGeom prst="rect">
            <a:avLst/>
          </a:prstGeom>
          <a:solidFill>
            <a:srgbClr val="97D7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itle Slide 1">
  <p:cSld name="TITLE_2">
    <p:bg>
      <p:bgPr>
        <a:solidFill>
          <a:schemeClr val="lt1"/>
        </a:solidFill>
      </p:bgPr>
    </p:bg>
    <p:spTree>
      <p:nvGrpSpPr>
        <p:cNvPr id="73" name="Shape 73"/>
        <p:cNvGrpSpPr/>
        <p:nvPr/>
      </p:nvGrpSpPr>
      <p:grpSpPr>
        <a:xfrm>
          <a:off x="0" y="0"/>
          <a:ext cx="0" cy="0"/>
          <a:chOff x="0" y="0"/>
          <a:chExt cx="0" cy="0"/>
        </a:xfrm>
      </p:grpSpPr>
      <p:cxnSp>
        <p:nvCxnSpPr>
          <p:cNvPr id="74" name="Google Shape;74;p16"/>
          <p:cNvCxnSpPr/>
          <p:nvPr/>
        </p:nvCxnSpPr>
        <p:spPr>
          <a:xfrm>
            <a:off x="-1" y="4864989"/>
            <a:ext cx="9144000" cy="0"/>
          </a:xfrm>
          <a:prstGeom prst="straightConnector1">
            <a:avLst/>
          </a:prstGeom>
          <a:noFill/>
          <a:ln cap="flat" cmpd="sng" w="9525">
            <a:solidFill>
              <a:srgbClr val="4F81BD"/>
            </a:solidFill>
            <a:prstDash val="solid"/>
            <a:round/>
            <a:headEnd len="sm" w="sm" type="none"/>
            <a:tailEnd len="sm" w="sm" type="none"/>
          </a:ln>
        </p:spPr>
      </p:cxnSp>
      <p:pic>
        <p:nvPicPr>
          <p:cNvPr descr="uscms_logo.jpg" id="75" name="Google Shape;75;p16"/>
          <p:cNvPicPr preferRelativeResize="0"/>
          <p:nvPr/>
        </p:nvPicPr>
        <p:blipFill rotWithShape="1">
          <a:blip r:embed="rId2">
            <a:alphaModFix/>
          </a:blip>
          <a:srcRect b="0" l="0" r="0" t="0"/>
          <a:stretch/>
        </p:blipFill>
        <p:spPr>
          <a:xfrm>
            <a:off x="24848" y="24622"/>
            <a:ext cx="750018" cy="524858"/>
          </a:xfrm>
          <a:prstGeom prst="rect">
            <a:avLst/>
          </a:prstGeom>
          <a:noFill/>
          <a:ln>
            <a:noFill/>
          </a:ln>
        </p:spPr>
      </p:pic>
      <p:sp>
        <p:nvSpPr>
          <p:cNvPr id="76" name="Google Shape;76;p16"/>
          <p:cNvSpPr txBox="1"/>
          <p:nvPr>
            <p:ph type="title"/>
          </p:nvPr>
        </p:nvSpPr>
        <p:spPr>
          <a:xfrm>
            <a:off x="977515" y="728169"/>
            <a:ext cx="7473300" cy="1106400"/>
          </a:xfrm>
          <a:prstGeom prst="rect">
            <a:avLst/>
          </a:prstGeom>
          <a:noFill/>
          <a:ln>
            <a:noFill/>
          </a:ln>
        </p:spPr>
        <p:txBody>
          <a:bodyPr anchorCtr="0" anchor="ctr" bIns="0" lIns="0" spcFirstLastPara="1" rIns="0" wrap="square" tIns="0">
            <a:normAutofit/>
          </a:bodyPr>
          <a:lstStyle>
            <a:lvl1pPr lvl="0" marR="0" algn="l">
              <a:lnSpc>
                <a:spcPct val="100000"/>
              </a:lnSpc>
              <a:spcBef>
                <a:spcPts val="0"/>
              </a:spcBef>
              <a:spcAft>
                <a:spcPts val="0"/>
              </a:spcAft>
              <a:buClr>
                <a:srgbClr val="D50001"/>
              </a:buClr>
              <a:buSzPts val="3200"/>
              <a:buFont typeface="Arial"/>
              <a:buNone/>
              <a:defRPr b="0" i="0" sz="3200" u="none" cap="none" strike="noStrike">
                <a:solidFill>
                  <a:srgbClr val="D50001"/>
                </a:solidFill>
                <a:latin typeface="Arial"/>
                <a:ea typeface="Arial"/>
                <a:cs typeface="Arial"/>
                <a:sym typeface="Arial"/>
              </a:defRPr>
            </a:lvl1pPr>
            <a:lvl2pPr lvl="1"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2pPr>
            <a:lvl3pPr lvl="2"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3pPr>
            <a:lvl4pPr lvl="3"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4pPr>
            <a:lvl5pPr lvl="4"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5pPr>
            <a:lvl6pPr lvl="5"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6pPr>
            <a:lvl7pPr lvl="6"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7pPr>
            <a:lvl8pPr lvl="7"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8pPr>
            <a:lvl9pPr lvl="8" marR="0" algn="ctr">
              <a:lnSpc>
                <a:spcPct val="100000"/>
              </a:lnSpc>
              <a:spcBef>
                <a:spcPts val="0"/>
              </a:spcBef>
              <a:spcAft>
                <a:spcPts val="0"/>
              </a:spcAft>
              <a:buClr>
                <a:srgbClr val="000000"/>
              </a:buClr>
              <a:buSzPts val="4000"/>
              <a:buFont typeface="Calibri"/>
              <a:buNone/>
              <a:defRPr b="0" i="0" sz="4000" u="none" cap="none" strike="noStrike">
                <a:solidFill>
                  <a:srgbClr val="000000"/>
                </a:solidFill>
                <a:latin typeface="Calibri"/>
                <a:ea typeface="Calibri"/>
                <a:cs typeface="Calibri"/>
                <a:sym typeface="Calibri"/>
              </a:defRPr>
            </a:lvl9pPr>
          </a:lstStyle>
          <a:p/>
        </p:txBody>
      </p:sp>
      <p:sp>
        <p:nvSpPr>
          <p:cNvPr id="77" name="Google Shape;77;p16"/>
          <p:cNvSpPr txBox="1"/>
          <p:nvPr>
            <p:ph idx="1" type="body"/>
          </p:nvPr>
        </p:nvSpPr>
        <p:spPr>
          <a:xfrm>
            <a:off x="977515" y="1827790"/>
            <a:ext cx="4665000" cy="1005300"/>
          </a:xfrm>
          <a:prstGeom prst="rect">
            <a:avLst/>
          </a:prstGeom>
          <a:noFill/>
          <a:ln>
            <a:noFill/>
          </a:ln>
        </p:spPr>
        <p:txBody>
          <a:bodyPr anchorCtr="0" anchor="ctr" bIns="0" lIns="0" spcFirstLastPara="1" rIns="0" wrap="square" tIns="0">
            <a:normAutofit/>
          </a:bodyPr>
          <a:lstStyle>
            <a:lvl1pPr indent="-228600" lvl="0" marL="457200" marR="0" algn="l">
              <a:lnSpc>
                <a:spcPct val="100000"/>
              </a:lnSpc>
              <a:spcBef>
                <a:spcPts val="400"/>
              </a:spcBef>
              <a:spcAft>
                <a:spcPts val="0"/>
              </a:spcAft>
              <a:buClr>
                <a:srgbClr val="1F497D"/>
              </a:buClr>
              <a:buSzPts val="1900"/>
              <a:buFont typeface="Arial"/>
              <a:buNone/>
              <a:defRPr b="0" i="0" sz="1900" u="none" cap="none" strike="noStrike">
                <a:solidFill>
                  <a:srgbClr val="1F497D"/>
                </a:solidFill>
                <a:latin typeface="Arial"/>
                <a:ea typeface="Arial"/>
                <a:cs typeface="Arial"/>
                <a:sym typeface="Arial"/>
              </a:defRPr>
            </a:lvl1pPr>
            <a:lvl2pPr indent="-228600" lvl="1" marL="914400" marR="0" algn="l">
              <a:lnSpc>
                <a:spcPct val="100000"/>
              </a:lnSpc>
              <a:spcBef>
                <a:spcPts val="400"/>
              </a:spcBef>
              <a:spcAft>
                <a:spcPts val="0"/>
              </a:spcAft>
              <a:buClr>
                <a:srgbClr val="1F497D"/>
              </a:buClr>
              <a:buSzPts val="1900"/>
              <a:buFont typeface="Arial"/>
              <a:buNone/>
              <a:defRPr b="0" i="0" sz="1900" u="none" cap="none" strike="noStrike">
                <a:solidFill>
                  <a:srgbClr val="1F497D"/>
                </a:solidFill>
                <a:latin typeface="Arial"/>
                <a:ea typeface="Arial"/>
                <a:cs typeface="Arial"/>
                <a:sym typeface="Arial"/>
              </a:defRPr>
            </a:lvl2pPr>
            <a:lvl3pPr indent="-228600" lvl="2" marL="1371600" marR="0" algn="l">
              <a:lnSpc>
                <a:spcPct val="100000"/>
              </a:lnSpc>
              <a:spcBef>
                <a:spcPts val="400"/>
              </a:spcBef>
              <a:spcAft>
                <a:spcPts val="0"/>
              </a:spcAft>
              <a:buClr>
                <a:srgbClr val="1F497D"/>
              </a:buClr>
              <a:buSzPts val="1900"/>
              <a:buFont typeface="Arial"/>
              <a:buNone/>
              <a:defRPr b="0" i="0" sz="1900" u="none" cap="none" strike="noStrike">
                <a:solidFill>
                  <a:srgbClr val="1F497D"/>
                </a:solidFill>
                <a:latin typeface="Arial"/>
                <a:ea typeface="Arial"/>
                <a:cs typeface="Arial"/>
                <a:sym typeface="Arial"/>
              </a:defRPr>
            </a:lvl3pPr>
            <a:lvl4pPr indent="-228600" lvl="3" marL="1828800" marR="0" algn="l">
              <a:lnSpc>
                <a:spcPct val="100000"/>
              </a:lnSpc>
              <a:spcBef>
                <a:spcPts val="400"/>
              </a:spcBef>
              <a:spcAft>
                <a:spcPts val="0"/>
              </a:spcAft>
              <a:buClr>
                <a:srgbClr val="1F497D"/>
              </a:buClr>
              <a:buSzPts val="1900"/>
              <a:buFont typeface="Arial"/>
              <a:buNone/>
              <a:defRPr b="0" i="0" sz="1900" u="none" cap="none" strike="noStrike">
                <a:solidFill>
                  <a:srgbClr val="1F497D"/>
                </a:solidFill>
                <a:latin typeface="Arial"/>
                <a:ea typeface="Arial"/>
                <a:cs typeface="Arial"/>
                <a:sym typeface="Arial"/>
              </a:defRPr>
            </a:lvl4pPr>
            <a:lvl5pPr indent="-228600" lvl="4" marL="2286000" marR="0" algn="l">
              <a:lnSpc>
                <a:spcPct val="100000"/>
              </a:lnSpc>
              <a:spcBef>
                <a:spcPts val="400"/>
              </a:spcBef>
              <a:spcAft>
                <a:spcPts val="0"/>
              </a:spcAft>
              <a:buClr>
                <a:srgbClr val="1F497D"/>
              </a:buClr>
              <a:buSzPts val="1900"/>
              <a:buFont typeface="Arial"/>
              <a:buNone/>
              <a:defRPr b="0" i="0" sz="1900" u="none" cap="none" strike="noStrike">
                <a:solidFill>
                  <a:srgbClr val="1F497D"/>
                </a:solidFill>
                <a:latin typeface="Arial"/>
                <a:ea typeface="Arial"/>
                <a:cs typeface="Arial"/>
                <a:sym typeface="Arial"/>
              </a:defRPr>
            </a:lvl5pPr>
            <a:lvl6pPr indent="-406400" lvl="5" marL="2743200" marR="0" algn="l">
              <a:lnSpc>
                <a:spcPct val="100000"/>
              </a:lnSpc>
              <a:spcBef>
                <a:spcPts val="5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algn="l">
              <a:lnSpc>
                <a:spcPct val="100000"/>
              </a:lnSpc>
              <a:spcBef>
                <a:spcPts val="5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algn="l">
              <a:lnSpc>
                <a:spcPct val="100000"/>
              </a:lnSpc>
              <a:spcBef>
                <a:spcPts val="5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algn="l">
              <a:lnSpc>
                <a:spcPct val="100000"/>
              </a:lnSpc>
              <a:spcBef>
                <a:spcPts val="5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78" name="Google Shape;78;p16"/>
          <p:cNvSpPr txBox="1"/>
          <p:nvPr>
            <p:ph idx="12" type="sldNum"/>
          </p:nvPr>
        </p:nvSpPr>
        <p:spPr>
          <a:xfrm>
            <a:off x="8547572" y="4949651"/>
            <a:ext cx="596400" cy="114000"/>
          </a:xfrm>
          <a:prstGeom prst="rect">
            <a:avLst/>
          </a:prstGeom>
          <a:noFill/>
          <a:ln>
            <a:noFill/>
          </a:ln>
        </p:spPr>
        <p:txBody>
          <a:bodyPr anchorCtr="0" anchor="t" bIns="0" lIns="0" spcFirstLastPara="1" rIns="0" wrap="square" tIns="0">
            <a:normAutofit lnSpcReduction="20000"/>
          </a:bodyPr>
          <a:lstStyle>
            <a:lvl1pPr indent="0" lvl="0"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1pPr>
            <a:lvl2pPr indent="0" lvl="1"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2pPr>
            <a:lvl3pPr indent="0" lvl="2"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3pPr>
            <a:lvl4pPr indent="0" lvl="3"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4pPr>
            <a:lvl5pPr indent="0" lvl="4"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5pPr>
            <a:lvl6pPr indent="0" lvl="5"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6pPr>
            <a:lvl7pPr indent="0" lvl="6"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7pPr>
            <a:lvl8pPr indent="0" lvl="7"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8pPr>
            <a:lvl9pPr indent="0" lvl="8" marL="25400" marR="25400" algn="ctr">
              <a:lnSpc>
                <a:spcPct val="100000"/>
              </a:lnSpc>
              <a:spcBef>
                <a:spcPts val="0"/>
              </a:spcBef>
              <a:spcAft>
                <a:spcPts val="0"/>
              </a:spcAft>
              <a:buClr>
                <a:srgbClr val="A6A6A6"/>
              </a:buClr>
              <a:buSzPts val="900"/>
              <a:buFont typeface="Gill Sans"/>
              <a:buNone/>
              <a:defRPr b="0" i="0" sz="900" u="none" cap="none" strike="noStrike">
                <a:solidFill>
                  <a:srgbClr val="A6A6A6"/>
                </a:solidFill>
                <a:latin typeface="Gill Sans"/>
                <a:ea typeface="Gill Sans"/>
                <a:cs typeface="Gill Sans"/>
                <a:sym typeface="Gill Sans"/>
              </a:defRPr>
            </a:lvl9pPr>
          </a:lstStyle>
          <a:p>
            <a:pPr indent="0" lvl="0" marL="2540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3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163800" y="558925"/>
            <a:ext cx="8816400" cy="2631600"/>
          </a:xfrm>
          <a:prstGeom prst="rect">
            <a:avLst/>
          </a:prstGeom>
          <a:noFill/>
          <a:ln>
            <a:noFill/>
          </a:ln>
        </p:spPr>
        <p:txBody>
          <a:bodyPr anchorCtr="0" anchor="ctr" bIns="0" lIns="0" spcFirstLastPara="1" rIns="0" wrap="square" tIns="0">
            <a:normAutofit/>
          </a:bodyPr>
          <a:lstStyle/>
          <a:p>
            <a:pPr indent="0" lvl="0" marL="0" rtl="0" algn="ctr">
              <a:lnSpc>
                <a:spcPct val="115000"/>
              </a:lnSpc>
              <a:spcBef>
                <a:spcPts val="0"/>
              </a:spcBef>
              <a:spcAft>
                <a:spcPts val="0"/>
              </a:spcAft>
              <a:buSzPts val="3200"/>
              <a:buNone/>
            </a:pPr>
            <a:r>
              <a:rPr b="1" lang="en" sz="1750"/>
              <a:t>Harnessing the power of AI to fuel scientific discoveries</a:t>
            </a:r>
            <a:endParaRPr b="1" sz="1750">
              <a:solidFill>
                <a:srgbClr val="D50001"/>
              </a:solidFill>
            </a:endParaRPr>
          </a:p>
          <a:p>
            <a:pPr indent="0" lvl="0" marL="0" rtl="0" algn="ctr">
              <a:lnSpc>
                <a:spcPct val="115000"/>
              </a:lnSpc>
              <a:spcBef>
                <a:spcPts val="0"/>
              </a:spcBef>
              <a:spcAft>
                <a:spcPts val="0"/>
              </a:spcAft>
              <a:buClr>
                <a:schemeClr val="dk1"/>
              </a:buClr>
              <a:buSzPts val="1100"/>
              <a:buFont typeface="Arial"/>
              <a:buNone/>
            </a:pPr>
            <a:r>
              <a:t/>
            </a:r>
            <a:endParaRPr b="1" sz="2600">
              <a:solidFill>
                <a:srgbClr val="D50001"/>
              </a:solidFill>
            </a:endParaRPr>
          </a:p>
          <a:p>
            <a:pPr indent="0" lvl="0" marL="0" rtl="0" algn="ctr">
              <a:lnSpc>
                <a:spcPct val="100000"/>
              </a:lnSpc>
              <a:spcBef>
                <a:spcPts val="0"/>
              </a:spcBef>
              <a:spcAft>
                <a:spcPts val="0"/>
              </a:spcAft>
              <a:buClr>
                <a:schemeClr val="dk1"/>
              </a:buClr>
              <a:buSzPts val="1100"/>
              <a:buFont typeface="Arial"/>
              <a:buNone/>
            </a:pPr>
            <a:r>
              <a:rPr lang="en" sz="1600"/>
              <a:t>Mentee: Alex Umeasalugo (Grambling State University)</a:t>
            </a:r>
            <a:endParaRPr sz="1600"/>
          </a:p>
          <a:p>
            <a:pPr indent="0" lvl="0" marL="0" rtl="0" algn="ctr">
              <a:lnSpc>
                <a:spcPct val="100000"/>
              </a:lnSpc>
              <a:spcBef>
                <a:spcPts val="0"/>
              </a:spcBef>
              <a:spcAft>
                <a:spcPts val="0"/>
              </a:spcAft>
              <a:buClr>
                <a:schemeClr val="dk1"/>
              </a:buClr>
              <a:buSzPts val="1100"/>
              <a:buFont typeface="Arial"/>
              <a:buNone/>
            </a:pPr>
            <a:r>
              <a:rPr lang="en" sz="1600"/>
              <a:t>Mentor:  Mr Marco Mambelli (Fermilab)</a:t>
            </a:r>
            <a:endParaRPr sz="1600"/>
          </a:p>
          <a:p>
            <a:pPr indent="0" lvl="0" marL="0" rtl="0" algn="ctr">
              <a:lnSpc>
                <a:spcPct val="100000"/>
              </a:lnSpc>
              <a:spcBef>
                <a:spcPts val="0"/>
              </a:spcBef>
              <a:spcAft>
                <a:spcPts val="0"/>
              </a:spcAft>
              <a:buClr>
                <a:schemeClr val="dk1"/>
              </a:buClr>
              <a:buSzPts val="1100"/>
              <a:buFont typeface="Arial"/>
              <a:buNone/>
            </a:pPr>
            <a:r>
              <a:rPr lang="en" sz="1600"/>
              <a:t>Co-mentors: Namratha Urs and Bruno Coimbra (Fermilab)</a:t>
            </a:r>
            <a:endParaRPr sz="1600"/>
          </a:p>
          <a:p>
            <a:pPr indent="0" lvl="0" marL="0" rtl="0" algn="ctr">
              <a:lnSpc>
                <a:spcPct val="100000"/>
              </a:lnSpc>
              <a:spcBef>
                <a:spcPts val="0"/>
              </a:spcBef>
              <a:spcAft>
                <a:spcPts val="0"/>
              </a:spcAft>
              <a:buSzPts val="3200"/>
              <a:buNone/>
            </a:pPr>
            <a:r>
              <a:t/>
            </a:r>
            <a:endParaRPr sz="2000"/>
          </a:p>
          <a:p>
            <a:pPr indent="0" lvl="0" marL="0" rtl="0" algn="ctr">
              <a:lnSpc>
                <a:spcPct val="100000"/>
              </a:lnSpc>
              <a:spcBef>
                <a:spcPts val="0"/>
              </a:spcBef>
              <a:spcAft>
                <a:spcPts val="0"/>
              </a:spcAft>
              <a:buSzPts val="3200"/>
              <a:buNone/>
            </a:pPr>
            <a:r>
              <a:t/>
            </a:r>
            <a:endParaRPr sz="2000"/>
          </a:p>
        </p:txBody>
      </p:sp>
      <p:sp>
        <p:nvSpPr>
          <p:cNvPr id="84" name="Google Shape;84;p17"/>
          <p:cNvSpPr txBox="1"/>
          <p:nvPr>
            <p:ph idx="12" type="sldNum"/>
          </p:nvPr>
        </p:nvSpPr>
        <p:spPr>
          <a:xfrm>
            <a:off x="8547572" y="4949651"/>
            <a:ext cx="596400" cy="114000"/>
          </a:xfrm>
          <a:prstGeom prst="rect">
            <a:avLst/>
          </a:prstGeom>
          <a:noFill/>
          <a:ln>
            <a:noFill/>
          </a:ln>
        </p:spPr>
        <p:txBody>
          <a:bodyPr anchorCtr="0" anchor="t" bIns="0" lIns="0" spcFirstLastPara="1" rIns="0" wrap="square" tIns="0">
            <a:normAutofit lnSpcReduction="20000"/>
          </a:bodyPr>
          <a:lstStyle/>
          <a:p>
            <a:pPr indent="0" lvl="0" marL="25400" rtl="0" algn="ctr">
              <a:lnSpc>
                <a:spcPct val="100000"/>
              </a:lnSpc>
              <a:spcBef>
                <a:spcPts val="0"/>
              </a:spcBef>
              <a:spcAft>
                <a:spcPts val="0"/>
              </a:spcAft>
              <a:buClr>
                <a:srgbClr val="A6A6A6"/>
              </a:buClr>
              <a:buSzPts val="900"/>
              <a:buFont typeface="Gill Sans"/>
              <a:buNone/>
            </a:pPr>
            <a:fld id="{00000000-1234-1234-1234-123412341234}" type="slidenum">
              <a:rPr lang="en"/>
              <a:t>‹#›</a:t>
            </a:fld>
            <a:endParaRPr/>
          </a:p>
        </p:txBody>
      </p:sp>
      <p:pic>
        <p:nvPicPr>
          <p:cNvPr id="85" name="Google Shape;85;p17"/>
          <p:cNvPicPr preferRelativeResize="0"/>
          <p:nvPr/>
        </p:nvPicPr>
        <p:blipFill>
          <a:blip r:embed="rId3">
            <a:alphaModFix/>
          </a:blip>
          <a:stretch>
            <a:fillRect/>
          </a:stretch>
        </p:blipFill>
        <p:spPr>
          <a:xfrm>
            <a:off x="1981275" y="3312350"/>
            <a:ext cx="1652875" cy="1395000"/>
          </a:xfrm>
          <a:prstGeom prst="rect">
            <a:avLst/>
          </a:prstGeom>
          <a:noFill/>
          <a:ln>
            <a:noFill/>
          </a:ln>
        </p:spPr>
      </p:pic>
      <p:pic>
        <p:nvPicPr>
          <p:cNvPr id="86" name="Google Shape;86;p17"/>
          <p:cNvPicPr preferRelativeResize="0"/>
          <p:nvPr/>
        </p:nvPicPr>
        <p:blipFill>
          <a:blip r:embed="rId4">
            <a:alphaModFix/>
          </a:blip>
          <a:stretch>
            <a:fillRect/>
          </a:stretch>
        </p:blipFill>
        <p:spPr>
          <a:xfrm>
            <a:off x="3938625" y="3416598"/>
            <a:ext cx="2076650" cy="1290751"/>
          </a:xfrm>
          <a:prstGeom prst="rect">
            <a:avLst/>
          </a:prstGeom>
          <a:noFill/>
          <a:ln>
            <a:noFill/>
          </a:ln>
        </p:spPr>
      </p:pic>
      <p:pic>
        <p:nvPicPr>
          <p:cNvPr id="87" name="Google Shape;87;p17"/>
          <p:cNvPicPr preferRelativeResize="0"/>
          <p:nvPr/>
        </p:nvPicPr>
        <p:blipFill>
          <a:blip r:embed="rId5">
            <a:alphaModFix/>
          </a:blip>
          <a:stretch>
            <a:fillRect/>
          </a:stretch>
        </p:blipFill>
        <p:spPr>
          <a:xfrm>
            <a:off x="6080850" y="3190525"/>
            <a:ext cx="1837750" cy="1516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p:nvPr/>
        </p:nvSpPr>
        <p:spPr>
          <a:xfrm>
            <a:off x="3795992" y="1480520"/>
            <a:ext cx="1268400" cy="355800"/>
          </a:xfrm>
          <a:prstGeom prst="rect">
            <a:avLst/>
          </a:prstGeom>
          <a:gradFill>
            <a:gsLst>
              <a:gs pos="0">
                <a:srgbClr val="82EFFF"/>
              </a:gs>
              <a:gs pos="35000">
                <a:srgbClr val="A8F1FF"/>
              </a:gs>
              <a:gs pos="100000">
                <a:srgbClr val="DBFBFF"/>
              </a:gs>
            </a:gsLst>
            <a:lin ang="16200038" scaled="0"/>
          </a:gradFill>
          <a:ln cap="flat" cmpd="sng" w="9525">
            <a:solidFill>
              <a:srgbClr val="00B3E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800" u="none" cap="none" strike="noStrike">
                <a:solidFill>
                  <a:schemeClr val="dk1"/>
                </a:solidFill>
                <a:latin typeface="Calibri"/>
                <a:ea typeface="Calibri"/>
                <a:cs typeface="Calibri"/>
                <a:sym typeface="Calibri"/>
              </a:rPr>
              <a:t>Frontend</a:t>
            </a:r>
            <a:endParaRPr/>
          </a:p>
        </p:txBody>
      </p:sp>
      <p:sp>
        <p:nvSpPr>
          <p:cNvPr id="155" name="Google Shape;155;p26"/>
          <p:cNvSpPr/>
          <p:nvPr/>
        </p:nvSpPr>
        <p:spPr>
          <a:xfrm>
            <a:off x="1212304" y="2838247"/>
            <a:ext cx="1268400" cy="355800"/>
          </a:xfrm>
          <a:prstGeom prst="rect">
            <a:avLst/>
          </a:prstGeom>
          <a:gradFill>
            <a:gsLst>
              <a:gs pos="0">
                <a:srgbClr val="82EFFF"/>
              </a:gs>
              <a:gs pos="35000">
                <a:srgbClr val="A8F1FF"/>
              </a:gs>
              <a:gs pos="100000">
                <a:srgbClr val="DBFBFF"/>
              </a:gs>
            </a:gsLst>
            <a:lin ang="16200038" scaled="0"/>
          </a:gradFill>
          <a:ln cap="flat" cmpd="sng" w="9525">
            <a:solidFill>
              <a:srgbClr val="00B3E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800" u="none" cap="none" strike="noStrike">
                <a:solidFill>
                  <a:schemeClr val="dk1"/>
                </a:solidFill>
                <a:latin typeface="Calibri"/>
                <a:ea typeface="Calibri"/>
                <a:cs typeface="Calibri"/>
                <a:sym typeface="Calibri"/>
              </a:rPr>
              <a:t>Factory</a:t>
            </a:r>
            <a:endParaRPr/>
          </a:p>
        </p:txBody>
      </p:sp>
      <p:cxnSp>
        <p:nvCxnSpPr>
          <p:cNvPr id="156" name="Google Shape;156;p26"/>
          <p:cNvCxnSpPr>
            <a:stCxn id="157" idx="2"/>
            <a:endCxn id="154" idx="3"/>
          </p:cNvCxnSpPr>
          <p:nvPr/>
        </p:nvCxnSpPr>
        <p:spPr>
          <a:xfrm rot="10800000">
            <a:off x="5064379" y="1658561"/>
            <a:ext cx="1454100" cy="2745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158" name="Google Shape;158;p26"/>
          <p:cNvCxnSpPr>
            <a:endCxn id="154" idx="3"/>
          </p:cNvCxnSpPr>
          <p:nvPr/>
        </p:nvCxnSpPr>
        <p:spPr>
          <a:xfrm rot="10800000">
            <a:off x="5064392" y="1658420"/>
            <a:ext cx="1463700" cy="7506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159" name="Google Shape;159;p26"/>
          <p:cNvCxnSpPr>
            <a:stCxn id="155" idx="0"/>
          </p:cNvCxnSpPr>
          <p:nvPr/>
        </p:nvCxnSpPr>
        <p:spPr>
          <a:xfrm flipH="1" rot="10800000">
            <a:off x="1846504" y="1836547"/>
            <a:ext cx="2082900" cy="10017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grpSp>
        <p:nvGrpSpPr>
          <p:cNvPr id="160" name="Google Shape;160;p26"/>
          <p:cNvGrpSpPr/>
          <p:nvPr/>
        </p:nvGrpSpPr>
        <p:grpSpPr>
          <a:xfrm>
            <a:off x="6487182" y="1064727"/>
            <a:ext cx="1130175" cy="2881079"/>
            <a:chOff x="7505163" y="2262602"/>
            <a:chExt cx="1506900" cy="3841439"/>
          </a:xfrm>
        </p:grpSpPr>
        <p:pic>
          <p:nvPicPr>
            <p:cNvPr id="161" name="Google Shape;161;p26"/>
            <p:cNvPicPr preferRelativeResize="0"/>
            <p:nvPr/>
          </p:nvPicPr>
          <p:blipFill rotWithShape="1">
            <a:blip r:embed="rId3">
              <a:alphaModFix/>
            </a:blip>
            <a:srcRect b="0" l="0" r="0" t="0"/>
            <a:stretch/>
          </p:blipFill>
          <p:spPr>
            <a:xfrm>
              <a:off x="7644280" y="2262602"/>
              <a:ext cx="505968" cy="518160"/>
            </a:xfrm>
            <a:prstGeom prst="rect">
              <a:avLst/>
            </a:prstGeom>
            <a:noFill/>
            <a:ln>
              <a:noFill/>
            </a:ln>
          </p:spPr>
        </p:pic>
        <p:pic>
          <p:nvPicPr>
            <p:cNvPr id="162" name="Google Shape;162;p26"/>
            <p:cNvPicPr preferRelativeResize="0"/>
            <p:nvPr/>
          </p:nvPicPr>
          <p:blipFill rotWithShape="1">
            <a:blip r:embed="rId4">
              <a:alphaModFix/>
            </a:blip>
            <a:srcRect b="0" l="0" r="0" t="0"/>
            <a:stretch/>
          </p:blipFill>
          <p:spPr>
            <a:xfrm>
              <a:off x="8286684" y="2262602"/>
              <a:ext cx="518160" cy="518160"/>
            </a:xfrm>
            <a:prstGeom prst="rect">
              <a:avLst/>
            </a:prstGeom>
            <a:noFill/>
            <a:ln>
              <a:noFill/>
            </a:ln>
          </p:spPr>
        </p:pic>
        <p:sp>
          <p:nvSpPr>
            <p:cNvPr id="157" name="Google Shape;157;p26"/>
            <p:cNvSpPr/>
            <p:nvPr/>
          </p:nvSpPr>
          <p:spPr>
            <a:xfrm>
              <a:off x="7546893" y="3170930"/>
              <a:ext cx="1265400" cy="498900"/>
            </a:xfrm>
            <a:prstGeom prst="ellipse">
              <a:avLst/>
            </a:prstGeom>
            <a:gradFill>
              <a:gsLst>
                <a:gs pos="0">
                  <a:srgbClr val="B4EDA1"/>
                </a:gs>
                <a:gs pos="35000">
                  <a:srgbClr val="C9F1BD"/>
                </a:gs>
                <a:gs pos="100000">
                  <a:srgbClr val="E9FAE5"/>
                </a:gs>
              </a:gsLst>
              <a:lin ang="16200038" scaled="0"/>
            </a:gradFill>
            <a:ln cap="flat" cmpd="sng" w="9525">
              <a:solidFill>
                <a:srgbClr val="4E9820"/>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chemeClr val="dk1"/>
                  </a:solidFill>
                  <a:latin typeface="Calibri"/>
                  <a:ea typeface="Calibri"/>
                  <a:cs typeface="Calibri"/>
                  <a:sym typeface="Calibri"/>
                </a:rPr>
                <a:t>Job Queue</a:t>
              </a:r>
              <a:endParaRPr/>
            </a:p>
          </p:txBody>
        </p:sp>
        <p:sp>
          <p:nvSpPr>
            <p:cNvPr id="163" name="Google Shape;163;p26"/>
            <p:cNvSpPr/>
            <p:nvPr/>
          </p:nvSpPr>
          <p:spPr>
            <a:xfrm>
              <a:off x="7712314" y="5459652"/>
              <a:ext cx="1092600" cy="339900"/>
            </a:xfrm>
            <a:prstGeom prst="roundRect">
              <a:avLst>
                <a:gd fmla="val 16667" name="adj"/>
              </a:avLst>
            </a:prstGeom>
            <a:gradFill>
              <a:gsLst>
                <a:gs pos="0">
                  <a:srgbClr val="B4EDA1"/>
                </a:gs>
                <a:gs pos="35000">
                  <a:srgbClr val="C9F1BD"/>
                </a:gs>
                <a:gs pos="100000">
                  <a:srgbClr val="E9FAE5"/>
                </a:gs>
              </a:gsLst>
              <a:lin ang="16200038" scaled="0"/>
            </a:gradFill>
            <a:ln cap="flat" cmpd="sng" w="9525">
              <a:solidFill>
                <a:srgbClr val="4E9820"/>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50" u="none" cap="none" strike="noStrike">
                  <a:solidFill>
                    <a:schemeClr val="dk1"/>
                  </a:solidFill>
                  <a:latin typeface="Calibri"/>
                  <a:ea typeface="Calibri"/>
                  <a:cs typeface="Calibri"/>
                  <a:sym typeface="Calibri"/>
                </a:rPr>
                <a:t>Worker</a:t>
              </a:r>
              <a:endParaRPr/>
            </a:p>
          </p:txBody>
        </p:sp>
        <p:sp>
          <p:nvSpPr>
            <p:cNvPr id="164" name="Google Shape;164;p26"/>
            <p:cNvSpPr/>
            <p:nvPr/>
          </p:nvSpPr>
          <p:spPr>
            <a:xfrm>
              <a:off x="7505163" y="3918841"/>
              <a:ext cx="1506900" cy="2185200"/>
            </a:xfrm>
            <a:prstGeom prst="roundRect">
              <a:avLst>
                <a:gd fmla="val 16667" name="adj"/>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5" name="Google Shape;165;p26"/>
            <p:cNvCxnSpPr>
              <a:stCxn id="161" idx="2"/>
            </p:cNvCxnSpPr>
            <p:nvPr/>
          </p:nvCxnSpPr>
          <p:spPr>
            <a:xfrm>
              <a:off x="7897264" y="2780762"/>
              <a:ext cx="130200" cy="384000"/>
            </a:xfrm>
            <a:prstGeom prst="straightConnector1">
              <a:avLst/>
            </a:prstGeom>
            <a:noFill/>
            <a:ln cap="flat" cmpd="sng" w="25400">
              <a:solidFill>
                <a:schemeClr val="accent3"/>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66" name="Google Shape;166;p26"/>
            <p:cNvCxnSpPr>
              <a:stCxn id="162" idx="2"/>
            </p:cNvCxnSpPr>
            <p:nvPr/>
          </p:nvCxnSpPr>
          <p:spPr>
            <a:xfrm flipH="1">
              <a:off x="8454564" y="2780762"/>
              <a:ext cx="91200" cy="384000"/>
            </a:xfrm>
            <a:prstGeom prst="straightConnector1">
              <a:avLst/>
            </a:prstGeom>
            <a:noFill/>
            <a:ln cap="flat" cmpd="sng" w="25400">
              <a:solidFill>
                <a:schemeClr val="accent3"/>
              </a:solidFill>
              <a:prstDash val="solid"/>
              <a:round/>
              <a:headEnd len="sm" w="sm" type="none"/>
              <a:tailEnd len="med" w="med" type="triangle"/>
            </a:ln>
            <a:effectLst>
              <a:outerShdw blurRad="40000" rotWithShape="0" dir="5400000" dist="20000">
                <a:srgbClr val="000000">
                  <a:alpha val="37650"/>
                </a:srgbClr>
              </a:outerShdw>
            </a:effectLst>
          </p:spPr>
        </p:cxnSp>
        <p:sp>
          <p:nvSpPr>
            <p:cNvPr id="167" name="Google Shape;167;p26"/>
            <p:cNvSpPr/>
            <p:nvPr/>
          </p:nvSpPr>
          <p:spPr>
            <a:xfrm>
              <a:off x="8054011" y="3668203"/>
              <a:ext cx="264000" cy="290400"/>
            </a:xfrm>
            <a:prstGeom prst="downArrow">
              <a:avLst>
                <a:gd fmla="val 50000" name="adj1"/>
                <a:gd fmla="val 50000" name="adj2"/>
              </a:avLst>
            </a:prstGeom>
            <a:solidFill>
              <a:schemeClr val="accent3"/>
            </a:solidFill>
            <a:ln cap="flat" cmpd="sng" w="25400">
              <a:solidFill>
                <a:srgbClr val="3B70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8" name="Google Shape;168;p26"/>
          <p:cNvSpPr/>
          <p:nvPr/>
        </p:nvSpPr>
        <p:spPr>
          <a:xfrm>
            <a:off x="2743627" y="3294268"/>
            <a:ext cx="1895076" cy="784512"/>
          </a:xfrm>
          <a:prstGeom prst="cloud">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9" name="Google Shape;169;p26"/>
          <p:cNvCxnSpPr>
            <a:endCxn id="170" idx="1"/>
          </p:cNvCxnSpPr>
          <p:nvPr/>
        </p:nvCxnSpPr>
        <p:spPr>
          <a:xfrm>
            <a:off x="2278600" y="3193641"/>
            <a:ext cx="1149000" cy="420000"/>
          </a:xfrm>
          <a:prstGeom prst="straightConnector1">
            <a:avLst/>
          </a:prstGeom>
          <a:noFill/>
          <a:ln cap="flat" cmpd="sng" w="25400">
            <a:solidFill>
              <a:schemeClr val="dk2"/>
            </a:solidFill>
            <a:prstDash val="solid"/>
            <a:round/>
            <a:headEnd len="sm" w="sm" type="none"/>
            <a:tailEnd len="med" w="med" type="triangle"/>
          </a:ln>
          <a:effectLst>
            <a:outerShdw blurRad="40000" rotWithShape="0" dir="5400000" dist="20000">
              <a:srgbClr val="000000">
                <a:alpha val="37650"/>
              </a:srgbClr>
            </a:outerShdw>
          </a:effectLst>
        </p:spPr>
      </p:cxnSp>
      <p:sp>
        <p:nvSpPr>
          <p:cNvPr id="171" name="Google Shape;171;p26"/>
          <p:cNvSpPr/>
          <p:nvPr/>
        </p:nvSpPr>
        <p:spPr>
          <a:xfrm>
            <a:off x="2472864" y="3336478"/>
            <a:ext cx="711000" cy="401100"/>
          </a:xfrm>
          <a:prstGeom prst="rect">
            <a:avLst/>
          </a:prstGeom>
          <a:gradFill>
            <a:gsLst>
              <a:gs pos="0">
                <a:srgbClr val="C1C1C1"/>
              </a:gs>
              <a:gs pos="35000">
                <a:srgbClr val="D3D3D3"/>
              </a:gs>
              <a:gs pos="100000">
                <a:srgbClr val="EEEEEE"/>
              </a:gs>
            </a:gsLst>
            <a:lin ang="16200038" scaled="0"/>
          </a:gradFill>
          <a:ln cap="flat" cmpd="sng" w="9525">
            <a:solidFill>
              <a:srgbClr val="4E4E4E"/>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800" u="none" cap="none" strike="noStrike">
                <a:solidFill>
                  <a:schemeClr val="dk1"/>
                </a:solidFill>
                <a:latin typeface="Calibri"/>
                <a:ea typeface="Calibri"/>
                <a:cs typeface="Calibri"/>
                <a:sym typeface="Calibri"/>
              </a:rPr>
              <a:t>CE</a:t>
            </a:r>
            <a:endParaRPr b="0" i="0" sz="1800" u="none" cap="none" strike="noStrike">
              <a:solidFill>
                <a:schemeClr val="dk1"/>
              </a:solidFill>
              <a:latin typeface="Calibri"/>
              <a:ea typeface="Calibri"/>
              <a:cs typeface="Calibri"/>
              <a:sym typeface="Calibri"/>
            </a:endParaRPr>
          </a:p>
        </p:txBody>
      </p:sp>
      <p:sp>
        <p:nvSpPr>
          <p:cNvPr id="170" name="Google Shape;170;p26"/>
          <p:cNvSpPr/>
          <p:nvPr/>
        </p:nvSpPr>
        <p:spPr>
          <a:xfrm>
            <a:off x="3427600" y="3447441"/>
            <a:ext cx="1011300" cy="332400"/>
          </a:xfrm>
          <a:prstGeom prst="roundRect">
            <a:avLst>
              <a:gd fmla="val 16667" name="adj"/>
            </a:avLst>
          </a:prstGeom>
          <a:gradFill>
            <a:gsLst>
              <a:gs pos="0">
                <a:srgbClr val="82EFFF"/>
              </a:gs>
              <a:gs pos="35000">
                <a:srgbClr val="A8F1FF"/>
              </a:gs>
              <a:gs pos="100000">
                <a:srgbClr val="DBFBFF"/>
              </a:gs>
            </a:gsLst>
            <a:lin ang="16200038" scaled="0"/>
          </a:gradFill>
          <a:ln cap="flat" cmpd="sng" w="9525">
            <a:solidFill>
              <a:srgbClr val="00B3E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50" u="none" cap="none" strike="noStrike">
                <a:solidFill>
                  <a:schemeClr val="dk1"/>
                </a:solidFill>
                <a:latin typeface="Calibri"/>
                <a:ea typeface="Calibri"/>
                <a:cs typeface="Calibri"/>
                <a:sym typeface="Calibri"/>
              </a:rPr>
              <a:t>Glidein</a:t>
            </a:r>
            <a:endParaRPr b="0" i="0" sz="1350" u="none" cap="none" strike="noStrike">
              <a:solidFill>
                <a:schemeClr val="dk1"/>
              </a:solidFill>
              <a:latin typeface="Calibri"/>
              <a:ea typeface="Calibri"/>
              <a:cs typeface="Calibri"/>
              <a:sym typeface="Calibri"/>
            </a:endParaRPr>
          </a:p>
        </p:txBody>
      </p:sp>
      <p:sp>
        <p:nvSpPr>
          <p:cNvPr id="172" name="Google Shape;172;p26"/>
          <p:cNvSpPr txBox="1"/>
          <p:nvPr>
            <p:ph idx="11" type="ftr"/>
          </p:nvPr>
        </p:nvSpPr>
        <p:spPr>
          <a:xfrm>
            <a:off x="1530602" y="6504213"/>
            <a:ext cx="6260400" cy="243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i="0" sz="1200" u="none" cap="none" strike="noStrike">
              <a:solidFill>
                <a:srgbClr val="004C97"/>
              </a:solidFill>
              <a:latin typeface="Helvetica Neue"/>
              <a:ea typeface="Helvetica Neue"/>
              <a:cs typeface="Helvetica Neue"/>
              <a:sym typeface="Helvetica Neue"/>
            </a:endParaRPr>
          </a:p>
        </p:txBody>
      </p:sp>
      <p:sp>
        <p:nvSpPr>
          <p:cNvPr id="173" name="Google Shape;173;p26"/>
          <p:cNvSpPr txBox="1"/>
          <p:nvPr>
            <p:ph idx="12" type="sldNum"/>
          </p:nvPr>
        </p:nvSpPr>
        <p:spPr>
          <a:xfrm>
            <a:off x="222250" y="6504213"/>
            <a:ext cx="414300" cy="2373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cxnSp>
        <p:nvCxnSpPr>
          <p:cNvPr id="174" name="Google Shape;174;p26"/>
          <p:cNvCxnSpPr>
            <a:stCxn id="170" idx="3"/>
            <a:endCxn id="163" idx="1"/>
          </p:cNvCxnSpPr>
          <p:nvPr/>
        </p:nvCxnSpPr>
        <p:spPr>
          <a:xfrm flipH="1" rot="10800000">
            <a:off x="4438900" y="3589941"/>
            <a:ext cx="2203500" cy="23700"/>
          </a:xfrm>
          <a:prstGeom prst="straightConnector1">
            <a:avLst/>
          </a:prstGeom>
          <a:noFill/>
          <a:ln cap="flat" cmpd="sng" w="25400">
            <a:solidFill>
              <a:schemeClr val="dk2"/>
            </a:solidFill>
            <a:prstDash val="solid"/>
            <a:round/>
            <a:headEnd len="sm" w="sm" type="none"/>
            <a:tailEnd len="med" w="med" type="triangle"/>
          </a:ln>
          <a:effectLst>
            <a:outerShdw blurRad="40000" rotWithShape="0" dir="5400000" dist="20000">
              <a:srgbClr val="000000">
                <a:alpha val="37650"/>
              </a:srgbClr>
            </a:outerShdw>
          </a:effectLst>
        </p:spPr>
      </p:cxnSp>
      <p:sp>
        <p:nvSpPr>
          <p:cNvPr id="175" name="Google Shape;175;p26"/>
          <p:cNvSpPr/>
          <p:nvPr/>
        </p:nvSpPr>
        <p:spPr>
          <a:xfrm>
            <a:off x="6989082" y="2398682"/>
            <a:ext cx="942600" cy="514200"/>
          </a:xfrm>
          <a:prstGeom prst="roundRect">
            <a:avLst>
              <a:gd fmla="val 16667" name="adj"/>
            </a:avLst>
          </a:prstGeom>
          <a:gradFill>
            <a:gsLst>
              <a:gs pos="0">
                <a:srgbClr val="B4EDA1"/>
              </a:gs>
              <a:gs pos="35000">
                <a:srgbClr val="C9F1BD"/>
              </a:gs>
              <a:gs pos="100000">
                <a:srgbClr val="E9FAE5"/>
              </a:gs>
            </a:gsLst>
            <a:lin ang="16200038" scaled="0"/>
          </a:gradFill>
          <a:ln cap="flat" cmpd="sng" w="9525">
            <a:solidFill>
              <a:srgbClr val="4E9820"/>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50" u="none" cap="none" strike="noStrike">
                <a:solidFill>
                  <a:schemeClr val="dk1"/>
                </a:solidFill>
                <a:latin typeface="Calibri"/>
                <a:ea typeface="Calibri"/>
                <a:cs typeface="Calibri"/>
                <a:sym typeface="Calibri"/>
              </a:rPr>
              <a:t>Central Manager</a:t>
            </a:r>
            <a:endParaRPr/>
          </a:p>
        </p:txBody>
      </p:sp>
      <p:sp>
        <p:nvSpPr>
          <p:cNvPr id="176" name="Google Shape;176;p26"/>
          <p:cNvSpPr txBox="1"/>
          <p:nvPr>
            <p:ph idx="10" type="dt"/>
          </p:nvPr>
        </p:nvSpPr>
        <p:spPr>
          <a:xfrm>
            <a:off x="736827" y="4878161"/>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t>Nil</a:t>
            </a:r>
            <a:endParaRPr b="1"/>
          </a:p>
        </p:txBody>
      </p:sp>
      <p:sp>
        <p:nvSpPr>
          <p:cNvPr id="177" name="Google Shape;177;p26"/>
          <p:cNvSpPr txBox="1"/>
          <p:nvPr>
            <p:ph idx="12" type="sldNum"/>
          </p:nvPr>
        </p:nvSpPr>
        <p:spPr>
          <a:xfrm>
            <a:off x="222250" y="4878161"/>
            <a:ext cx="414300" cy="1779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
              <a:t>-</a:t>
            </a:r>
            <a:endParaRPr/>
          </a:p>
        </p:txBody>
      </p:sp>
      <p:pic>
        <p:nvPicPr>
          <p:cNvPr id="178" name="Google Shape;178;p26"/>
          <p:cNvPicPr preferRelativeResize="0"/>
          <p:nvPr/>
        </p:nvPicPr>
        <p:blipFill>
          <a:blip r:embed="rId5">
            <a:alphaModFix/>
          </a:blip>
          <a:stretch>
            <a:fillRect/>
          </a:stretch>
        </p:blipFill>
        <p:spPr>
          <a:xfrm>
            <a:off x="0" y="-54350"/>
            <a:ext cx="1111350" cy="569775"/>
          </a:xfrm>
          <a:prstGeom prst="rect">
            <a:avLst/>
          </a:prstGeom>
          <a:noFill/>
          <a:ln>
            <a:noFill/>
          </a:ln>
        </p:spPr>
      </p:pic>
      <p:sp>
        <p:nvSpPr>
          <p:cNvPr id="179" name="Google Shape;179;p26"/>
          <p:cNvSpPr txBox="1"/>
          <p:nvPr/>
        </p:nvSpPr>
        <p:spPr>
          <a:xfrm>
            <a:off x="1212300" y="-54350"/>
            <a:ext cx="7931700" cy="615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004C97"/>
                </a:solidFill>
              </a:rPr>
              <a:t>Minimal Glidein deployment</a:t>
            </a:r>
            <a:endParaRPr sz="2800">
              <a:solidFill>
                <a:srgbClr val="004C9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idx="1" type="body"/>
          </p:nvPr>
        </p:nvSpPr>
        <p:spPr>
          <a:xfrm>
            <a:off x="0" y="707575"/>
            <a:ext cx="9144000" cy="4234800"/>
          </a:xfrm>
          <a:prstGeom prst="rect">
            <a:avLst/>
          </a:prstGeom>
        </p:spPr>
        <p:txBody>
          <a:bodyPr anchorCtr="0" anchor="t" bIns="46550" lIns="46550" spcFirstLastPara="1" rIns="46550" wrap="square" tIns="46550">
            <a:normAutofit/>
          </a:bodyPr>
          <a:lstStyle/>
          <a:p>
            <a:pPr indent="0" lvl="0" marL="0" rtl="0" algn="l">
              <a:spcBef>
                <a:spcPts val="200"/>
              </a:spcBef>
              <a:spcAft>
                <a:spcPts val="0"/>
              </a:spcAft>
              <a:buNone/>
            </a:pPr>
            <a:r>
              <a:rPr lang="en"/>
              <a:t>(1)</a:t>
            </a:r>
            <a:endParaRPr/>
          </a:p>
        </p:txBody>
      </p:sp>
      <p:sp>
        <p:nvSpPr>
          <p:cNvPr id="185" name="Google Shape;185;p27"/>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0"/>
              </a:spcBef>
              <a:spcAft>
                <a:spcPts val="0"/>
              </a:spcAft>
              <a:buNone/>
            </a:pPr>
            <a:r>
              <a:rPr lang="en">
                <a:solidFill>
                  <a:schemeClr val="dk1"/>
                </a:solidFill>
              </a:rPr>
              <a:t>GlideinWMS Setup</a:t>
            </a:r>
            <a:endParaRPr>
              <a:solidFill>
                <a:schemeClr val="dk1"/>
              </a:solidFill>
            </a:endParaRPr>
          </a:p>
        </p:txBody>
      </p:sp>
      <p:pic>
        <p:nvPicPr>
          <p:cNvPr id="186" name="Google Shape;186;p27"/>
          <p:cNvPicPr preferRelativeResize="0"/>
          <p:nvPr/>
        </p:nvPicPr>
        <p:blipFill>
          <a:blip r:embed="rId3">
            <a:alphaModFix/>
          </a:blip>
          <a:stretch>
            <a:fillRect/>
          </a:stretch>
        </p:blipFill>
        <p:spPr>
          <a:xfrm>
            <a:off x="0" y="621900"/>
            <a:ext cx="9144001" cy="2110000"/>
          </a:xfrm>
          <a:prstGeom prst="rect">
            <a:avLst/>
          </a:prstGeom>
          <a:noFill/>
          <a:ln>
            <a:noFill/>
          </a:ln>
        </p:spPr>
      </p:pic>
      <p:pic>
        <p:nvPicPr>
          <p:cNvPr id="187" name="Google Shape;187;p27"/>
          <p:cNvPicPr preferRelativeResize="0"/>
          <p:nvPr/>
        </p:nvPicPr>
        <p:blipFill>
          <a:blip r:embed="rId4">
            <a:alphaModFix/>
          </a:blip>
          <a:stretch>
            <a:fillRect/>
          </a:stretch>
        </p:blipFill>
        <p:spPr>
          <a:xfrm>
            <a:off x="0" y="2880701"/>
            <a:ext cx="9144000" cy="2110000"/>
          </a:xfrm>
          <a:prstGeom prst="rect">
            <a:avLst/>
          </a:prstGeom>
          <a:noFill/>
          <a:ln>
            <a:noFill/>
          </a:ln>
        </p:spPr>
      </p:pic>
      <p:sp>
        <p:nvSpPr>
          <p:cNvPr id="188" name="Google Shape;188;p27"/>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0"/>
              </a:spcBef>
              <a:spcAft>
                <a:spcPts val="0"/>
              </a:spcAft>
              <a:buNone/>
            </a:pPr>
            <a:r>
              <a:rPr lang="en">
                <a:solidFill>
                  <a:schemeClr val="dk1"/>
                </a:solidFill>
              </a:rPr>
              <a:t>CE-Workspace Setup</a:t>
            </a:r>
            <a:endParaRPr>
              <a:solidFill>
                <a:schemeClr val="dk1"/>
              </a:solidFill>
            </a:endParaRPr>
          </a:p>
        </p:txBody>
      </p:sp>
      <p:pic>
        <p:nvPicPr>
          <p:cNvPr id="194" name="Google Shape;194;p28"/>
          <p:cNvPicPr preferRelativeResize="0"/>
          <p:nvPr/>
        </p:nvPicPr>
        <p:blipFill>
          <a:blip r:embed="rId3">
            <a:alphaModFix/>
          </a:blip>
          <a:stretch>
            <a:fillRect/>
          </a:stretch>
        </p:blipFill>
        <p:spPr>
          <a:xfrm>
            <a:off x="1883400" y="577075"/>
            <a:ext cx="5447999" cy="2211050"/>
          </a:xfrm>
          <a:prstGeom prst="rect">
            <a:avLst/>
          </a:prstGeom>
          <a:noFill/>
          <a:ln>
            <a:noFill/>
          </a:ln>
        </p:spPr>
      </p:pic>
      <p:pic>
        <p:nvPicPr>
          <p:cNvPr id="195" name="Google Shape;195;p28"/>
          <p:cNvPicPr preferRelativeResize="0"/>
          <p:nvPr/>
        </p:nvPicPr>
        <p:blipFill>
          <a:blip r:embed="rId4">
            <a:alphaModFix/>
          </a:blip>
          <a:stretch>
            <a:fillRect/>
          </a:stretch>
        </p:blipFill>
        <p:spPr>
          <a:xfrm>
            <a:off x="0" y="2331425"/>
            <a:ext cx="9144001" cy="2610950"/>
          </a:xfrm>
          <a:prstGeom prst="rect">
            <a:avLst/>
          </a:prstGeom>
          <a:noFill/>
          <a:ln>
            <a:noFill/>
          </a:ln>
        </p:spPr>
      </p:pic>
      <p:sp>
        <p:nvSpPr>
          <p:cNvPr id="196" name="Google Shape;196;p28"/>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0"/>
              </a:spcBef>
              <a:spcAft>
                <a:spcPts val="0"/>
              </a:spcAft>
              <a:buClr>
                <a:schemeClr val="dk1"/>
              </a:buClr>
              <a:buSzPts val="1100"/>
              <a:buFont typeface="Arial"/>
              <a:buNone/>
            </a:pPr>
            <a:r>
              <a:rPr lang="en">
                <a:solidFill>
                  <a:schemeClr val="dk1"/>
                </a:solidFill>
              </a:rPr>
              <a:t>Factory-Workspace</a:t>
            </a:r>
            <a:r>
              <a:rPr lang="en">
                <a:solidFill>
                  <a:schemeClr val="dk1"/>
                </a:solidFill>
              </a:rPr>
              <a:t> Setup</a:t>
            </a:r>
            <a:endParaRPr/>
          </a:p>
        </p:txBody>
      </p:sp>
      <p:pic>
        <p:nvPicPr>
          <p:cNvPr id="202" name="Google Shape;202;p29"/>
          <p:cNvPicPr preferRelativeResize="0"/>
          <p:nvPr/>
        </p:nvPicPr>
        <p:blipFill>
          <a:blip r:embed="rId3">
            <a:alphaModFix/>
          </a:blip>
          <a:stretch>
            <a:fillRect/>
          </a:stretch>
        </p:blipFill>
        <p:spPr>
          <a:xfrm>
            <a:off x="1926900" y="707575"/>
            <a:ext cx="5458850" cy="2134950"/>
          </a:xfrm>
          <a:prstGeom prst="rect">
            <a:avLst/>
          </a:prstGeom>
          <a:noFill/>
          <a:ln>
            <a:noFill/>
          </a:ln>
        </p:spPr>
      </p:pic>
      <p:pic>
        <p:nvPicPr>
          <p:cNvPr id="203" name="Google Shape;203;p29"/>
          <p:cNvPicPr preferRelativeResize="0"/>
          <p:nvPr/>
        </p:nvPicPr>
        <p:blipFill>
          <a:blip r:embed="rId4">
            <a:alphaModFix/>
          </a:blip>
          <a:stretch>
            <a:fillRect/>
          </a:stretch>
        </p:blipFill>
        <p:spPr>
          <a:xfrm>
            <a:off x="272175" y="2462800"/>
            <a:ext cx="9144002" cy="2195700"/>
          </a:xfrm>
          <a:prstGeom prst="rect">
            <a:avLst/>
          </a:prstGeom>
          <a:noFill/>
          <a:ln>
            <a:noFill/>
          </a:ln>
        </p:spPr>
      </p:pic>
      <p:sp>
        <p:nvSpPr>
          <p:cNvPr id="204" name="Google Shape;204;p29"/>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0"/>
              </a:spcBef>
              <a:spcAft>
                <a:spcPts val="0"/>
              </a:spcAft>
              <a:buClr>
                <a:schemeClr val="dk1"/>
              </a:buClr>
              <a:buSzPts val="1100"/>
              <a:buFont typeface="Arial"/>
              <a:buNone/>
            </a:pPr>
            <a:r>
              <a:rPr lang="en">
                <a:solidFill>
                  <a:schemeClr val="dk1"/>
                </a:solidFill>
              </a:rPr>
              <a:t>Frontend-Workspace</a:t>
            </a:r>
            <a:r>
              <a:rPr lang="en">
                <a:solidFill>
                  <a:schemeClr val="dk1"/>
                </a:solidFill>
              </a:rPr>
              <a:t> Setup</a:t>
            </a:r>
            <a:endParaRPr/>
          </a:p>
        </p:txBody>
      </p:sp>
      <p:pic>
        <p:nvPicPr>
          <p:cNvPr id="210" name="Google Shape;210;p30"/>
          <p:cNvPicPr preferRelativeResize="0"/>
          <p:nvPr/>
        </p:nvPicPr>
        <p:blipFill>
          <a:blip r:embed="rId3">
            <a:alphaModFix/>
          </a:blip>
          <a:stretch>
            <a:fillRect/>
          </a:stretch>
        </p:blipFill>
        <p:spPr>
          <a:xfrm>
            <a:off x="1655075" y="707575"/>
            <a:ext cx="6100425" cy="1864175"/>
          </a:xfrm>
          <a:prstGeom prst="rect">
            <a:avLst/>
          </a:prstGeom>
          <a:noFill/>
          <a:ln>
            <a:noFill/>
          </a:ln>
        </p:spPr>
      </p:pic>
      <p:pic>
        <p:nvPicPr>
          <p:cNvPr id="211" name="Google Shape;211;p30"/>
          <p:cNvPicPr preferRelativeResize="0"/>
          <p:nvPr/>
        </p:nvPicPr>
        <p:blipFill>
          <a:blip r:embed="rId4">
            <a:alphaModFix/>
          </a:blip>
          <a:stretch>
            <a:fillRect/>
          </a:stretch>
        </p:blipFill>
        <p:spPr>
          <a:xfrm>
            <a:off x="133288" y="2263162"/>
            <a:ext cx="9144000" cy="2205176"/>
          </a:xfrm>
          <a:prstGeom prst="rect">
            <a:avLst/>
          </a:prstGeom>
          <a:noFill/>
          <a:ln>
            <a:noFill/>
          </a:ln>
        </p:spPr>
      </p:pic>
      <p:sp>
        <p:nvSpPr>
          <p:cNvPr id="212" name="Google Shape;212;p30"/>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0"/>
              </a:spcBef>
              <a:spcAft>
                <a:spcPts val="0"/>
              </a:spcAft>
              <a:buClr>
                <a:schemeClr val="dk1"/>
              </a:buClr>
              <a:buSzPts val="1100"/>
              <a:buFont typeface="Arial"/>
              <a:buNone/>
            </a:pPr>
            <a:r>
              <a:rPr lang="en">
                <a:solidFill>
                  <a:schemeClr val="dk1"/>
                </a:solidFill>
              </a:rPr>
              <a:t>Condor on CE-workspace</a:t>
            </a:r>
            <a:endParaRPr/>
          </a:p>
        </p:txBody>
      </p:sp>
      <p:pic>
        <p:nvPicPr>
          <p:cNvPr id="218" name="Google Shape;218;p31"/>
          <p:cNvPicPr preferRelativeResize="0"/>
          <p:nvPr/>
        </p:nvPicPr>
        <p:blipFill>
          <a:blip r:embed="rId3">
            <a:alphaModFix/>
          </a:blip>
          <a:stretch>
            <a:fillRect/>
          </a:stretch>
        </p:blipFill>
        <p:spPr>
          <a:xfrm>
            <a:off x="457200" y="1621975"/>
            <a:ext cx="8229600" cy="2134950"/>
          </a:xfrm>
          <a:prstGeom prst="rect">
            <a:avLst/>
          </a:prstGeom>
          <a:noFill/>
          <a:ln>
            <a:noFill/>
          </a:ln>
        </p:spPr>
      </p:pic>
      <p:sp>
        <p:nvSpPr>
          <p:cNvPr id="219" name="Google Shape;219;p31"/>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idx="1" type="body"/>
          </p:nvPr>
        </p:nvSpPr>
        <p:spPr>
          <a:xfrm>
            <a:off x="457207" y="707577"/>
            <a:ext cx="8229600" cy="4234800"/>
          </a:xfrm>
          <a:prstGeom prst="rect">
            <a:avLst/>
          </a:prstGeom>
        </p:spPr>
        <p:txBody>
          <a:bodyPr anchorCtr="0" anchor="t" bIns="46550" lIns="46550" spcFirstLastPara="1" rIns="46550" wrap="square" tIns="46550">
            <a:normAutofit/>
          </a:bodyPr>
          <a:lstStyle/>
          <a:p>
            <a:pPr indent="0" lvl="0" marL="0" rtl="0" algn="l">
              <a:spcBef>
                <a:spcPts val="200"/>
              </a:spcBef>
              <a:spcAft>
                <a:spcPts val="0"/>
              </a:spcAft>
              <a:buNone/>
            </a:pPr>
            <a:r>
              <a:t/>
            </a:r>
            <a:endParaRPr/>
          </a:p>
        </p:txBody>
      </p:sp>
      <p:sp>
        <p:nvSpPr>
          <p:cNvPr id="225" name="Google Shape;225;p32"/>
          <p:cNvSpPr txBox="1"/>
          <p:nvPr>
            <p:ph type="title"/>
          </p:nvPr>
        </p:nvSpPr>
        <p:spPr>
          <a:xfrm>
            <a:off x="1113400" y="96306"/>
            <a:ext cx="7905600" cy="255900"/>
          </a:xfrm>
          <a:prstGeom prst="rect">
            <a:avLst/>
          </a:prstGeom>
        </p:spPr>
        <p:txBody>
          <a:bodyPr anchorCtr="0" anchor="ctr" bIns="41900" lIns="41900" spcFirstLastPara="1" rIns="41900" wrap="square" tIns="41900">
            <a:normAutofit fontScale="90000"/>
          </a:bodyPr>
          <a:lstStyle/>
          <a:p>
            <a:pPr indent="0" lvl="0" marL="0" rtl="0" algn="l">
              <a:spcBef>
                <a:spcPts val="0"/>
              </a:spcBef>
              <a:spcAft>
                <a:spcPts val="0"/>
              </a:spcAft>
              <a:buNone/>
            </a:pPr>
            <a:r>
              <a:rPr lang="en">
                <a:solidFill>
                  <a:schemeClr val="dk1"/>
                </a:solidFill>
              </a:rPr>
              <a:t>Condor on Factory and Frontend Workspaces</a:t>
            </a:r>
            <a:endParaRPr/>
          </a:p>
        </p:txBody>
      </p:sp>
      <p:pic>
        <p:nvPicPr>
          <p:cNvPr id="226" name="Google Shape;226;p32"/>
          <p:cNvPicPr preferRelativeResize="0"/>
          <p:nvPr/>
        </p:nvPicPr>
        <p:blipFill>
          <a:blip r:embed="rId3">
            <a:alphaModFix/>
          </a:blip>
          <a:stretch>
            <a:fillRect/>
          </a:stretch>
        </p:blipFill>
        <p:spPr>
          <a:xfrm>
            <a:off x="457200" y="352200"/>
            <a:ext cx="8524801" cy="2359825"/>
          </a:xfrm>
          <a:prstGeom prst="rect">
            <a:avLst/>
          </a:prstGeom>
          <a:noFill/>
          <a:ln>
            <a:noFill/>
          </a:ln>
        </p:spPr>
      </p:pic>
      <p:pic>
        <p:nvPicPr>
          <p:cNvPr id="227" name="Google Shape;227;p32"/>
          <p:cNvPicPr preferRelativeResize="0"/>
          <p:nvPr/>
        </p:nvPicPr>
        <p:blipFill>
          <a:blip r:embed="rId4">
            <a:alphaModFix/>
          </a:blip>
          <a:stretch>
            <a:fillRect/>
          </a:stretch>
        </p:blipFill>
        <p:spPr>
          <a:xfrm>
            <a:off x="457200" y="2797325"/>
            <a:ext cx="8524800" cy="2046050"/>
          </a:xfrm>
          <a:prstGeom prst="rect">
            <a:avLst/>
          </a:prstGeom>
          <a:noFill/>
          <a:ln>
            <a:noFill/>
          </a:ln>
        </p:spPr>
      </p:pic>
      <p:sp>
        <p:nvSpPr>
          <p:cNvPr id="228" name="Google Shape;228;p32"/>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0"/>
              </a:spcBef>
              <a:spcAft>
                <a:spcPts val="0"/>
              </a:spcAft>
              <a:buClr>
                <a:schemeClr val="dk1"/>
              </a:buClr>
              <a:buSzPts val="1100"/>
              <a:buFont typeface="Arial"/>
              <a:buNone/>
            </a:pPr>
            <a:r>
              <a:rPr lang="en">
                <a:solidFill>
                  <a:schemeClr val="dk1"/>
                </a:solidFill>
              </a:rPr>
              <a:t>Job Submission</a:t>
            </a:r>
            <a:endParaRPr/>
          </a:p>
        </p:txBody>
      </p:sp>
      <p:pic>
        <p:nvPicPr>
          <p:cNvPr id="234" name="Google Shape;234;p33"/>
          <p:cNvPicPr preferRelativeResize="0"/>
          <p:nvPr/>
        </p:nvPicPr>
        <p:blipFill>
          <a:blip r:embed="rId3">
            <a:alphaModFix/>
          </a:blip>
          <a:stretch>
            <a:fillRect/>
          </a:stretch>
        </p:blipFill>
        <p:spPr>
          <a:xfrm>
            <a:off x="56475" y="859975"/>
            <a:ext cx="8829849" cy="3896575"/>
          </a:xfrm>
          <a:prstGeom prst="rect">
            <a:avLst/>
          </a:prstGeom>
          <a:noFill/>
          <a:ln>
            <a:noFill/>
          </a:ln>
        </p:spPr>
      </p:pic>
      <p:sp>
        <p:nvSpPr>
          <p:cNvPr id="235" name="Google Shape;235;p33"/>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0"/>
              </a:spcBef>
              <a:spcAft>
                <a:spcPts val="0"/>
              </a:spcAft>
              <a:buClr>
                <a:schemeClr val="dk1"/>
              </a:buClr>
              <a:buSzPts val="1100"/>
              <a:buFont typeface="Arial"/>
              <a:buNone/>
            </a:pPr>
            <a:r>
              <a:rPr lang="en">
                <a:solidFill>
                  <a:schemeClr val="dk1"/>
                </a:solidFill>
              </a:rPr>
              <a:t>Job Submission-CE and Factory</a:t>
            </a:r>
            <a:endParaRPr/>
          </a:p>
        </p:txBody>
      </p:sp>
      <p:pic>
        <p:nvPicPr>
          <p:cNvPr id="241" name="Google Shape;241;p34"/>
          <p:cNvPicPr preferRelativeResize="0"/>
          <p:nvPr/>
        </p:nvPicPr>
        <p:blipFill>
          <a:blip r:embed="rId3">
            <a:alphaModFix/>
          </a:blip>
          <a:stretch>
            <a:fillRect/>
          </a:stretch>
        </p:blipFill>
        <p:spPr>
          <a:xfrm>
            <a:off x="418000" y="588537"/>
            <a:ext cx="8649801" cy="2183900"/>
          </a:xfrm>
          <a:prstGeom prst="rect">
            <a:avLst/>
          </a:prstGeom>
          <a:noFill/>
          <a:ln>
            <a:noFill/>
          </a:ln>
        </p:spPr>
      </p:pic>
      <p:pic>
        <p:nvPicPr>
          <p:cNvPr id="242" name="Google Shape;242;p34"/>
          <p:cNvPicPr preferRelativeResize="0"/>
          <p:nvPr/>
        </p:nvPicPr>
        <p:blipFill>
          <a:blip r:embed="rId4">
            <a:alphaModFix/>
          </a:blip>
          <a:stretch>
            <a:fillRect/>
          </a:stretch>
        </p:blipFill>
        <p:spPr>
          <a:xfrm>
            <a:off x="418000" y="2772425"/>
            <a:ext cx="8649800" cy="1973650"/>
          </a:xfrm>
          <a:prstGeom prst="rect">
            <a:avLst/>
          </a:prstGeom>
          <a:noFill/>
          <a:ln>
            <a:noFill/>
          </a:ln>
        </p:spPr>
      </p:pic>
      <p:sp>
        <p:nvSpPr>
          <p:cNvPr id="243" name="Google Shape;243;p34"/>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0"/>
              </a:spcBef>
              <a:spcAft>
                <a:spcPts val="0"/>
              </a:spcAft>
              <a:buClr>
                <a:schemeClr val="dk1"/>
              </a:buClr>
              <a:buSzPts val="1100"/>
              <a:buFont typeface="Arial"/>
              <a:buNone/>
            </a:pPr>
            <a:r>
              <a:rPr lang="en">
                <a:solidFill>
                  <a:schemeClr val="dk1"/>
                </a:solidFill>
              </a:rPr>
              <a:t>Job Submission</a:t>
            </a:r>
            <a:endParaRPr/>
          </a:p>
        </p:txBody>
      </p:sp>
      <p:pic>
        <p:nvPicPr>
          <p:cNvPr id="249" name="Google Shape;249;p35"/>
          <p:cNvPicPr preferRelativeResize="0"/>
          <p:nvPr/>
        </p:nvPicPr>
        <p:blipFill>
          <a:blip r:embed="rId3">
            <a:alphaModFix/>
          </a:blip>
          <a:stretch>
            <a:fillRect/>
          </a:stretch>
        </p:blipFill>
        <p:spPr>
          <a:xfrm>
            <a:off x="457200" y="1164775"/>
            <a:ext cx="8229601" cy="2678650"/>
          </a:xfrm>
          <a:prstGeom prst="rect">
            <a:avLst/>
          </a:prstGeom>
          <a:noFill/>
          <a:ln>
            <a:noFill/>
          </a:ln>
        </p:spPr>
      </p:pic>
      <p:sp>
        <p:nvSpPr>
          <p:cNvPr id="250" name="Google Shape;250;p35"/>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 name="Shape 91"/>
        <p:cNvGrpSpPr/>
        <p:nvPr/>
      </p:nvGrpSpPr>
      <p:grpSpPr>
        <a:xfrm>
          <a:off x="0" y="0"/>
          <a:ext cx="0" cy="0"/>
          <a:chOff x="0" y="0"/>
          <a:chExt cx="0" cy="0"/>
        </a:xfrm>
      </p:grpSpPr>
      <p:sp>
        <p:nvSpPr>
          <p:cNvPr id="92" name="Google Shape;92;p18"/>
          <p:cNvSpPr txBox="1"/>
          <p:nvPr>
            <p:ph type="title"/>
          </p:nvPr>
        </p:nvSpPr>
        <p:spPr>
          <a:xfrm>
            <a:off x="1113393" y="96311"/>
            <a:ext cx="7905600" cy="525600"/>
          </a:xfrm>
          <a:prstGeom prst="rect">
            <a:avLst/>
          </a:prstGeom>
          <a:gradFill>
            <a:gsLst>
              <a:gs pos="0">
                <a:srgbClr val="00EEFF"/>
              </a:gs>
              <a:gs pos="100000">
                <a:srgbClr val="FFFFFF"/>
              </a:gs>
            </a:gsLst>
            <a:lin ang="0" scaled="0"/>
          </a:gradFill>
          <a:ln>
            <a:noFill/>
          </a:ln>
        </p:spPr>
        <p:txBody>
          <a:bodyPr anchorCtr="0" anchor="ctr" bIns="41900" lIns="41900" spcFirstLastPara="1" rIns="41900" wrap="square" tIns="41900">
            <a:normAutofit/>
          </a:bodyPr>
          <a:lstStyle/>
          <a:p>
            <a:pPr indent="0" lvl="0" marL="0" rtl="0" algn="l">
              <a:lnSpc>
                <a:spcPct val="100000"/>
              </a:lnSpc>
              <a:spcBef>
                <a:spcPts val="0"/>
              </a:spcBef>
              <a:spcAft>
                <a:spcPts val="0"/>
              </a:spcAft>
              <a:buSzPts val="2800"/>
              <a:buNone/>
            </a:pPr>
            <a:r>
              <a:rPr lang="en"/>
              <a:t>Abstract</a:t>
            </a:r>
            <a:endParaRPr/>
          </a:p>
        </p:txBody>
      </p:sp>
      <p:sp>
        <p:nvSpPr>
          <p:cNvPr id="93" name="Google Shape;93;p18"/>
          <p:cNvSpPr txBox="1"/>
          <p:nvPr>
            <p:ph idx="1" type="body"/>
          </p:nvPr>
        </p:nvSpPr>
        <p:spPr>
          <a:xfrm>
            <a:off x="457207" y="707577"/>
            <a:ext cx="8229600" cy="4234800"/>
          </a:xfrm>
          <a:prstGeom prst="rect">
            <a:avLst/>
          </a:prstGeom>
          <a:noFill/>
          <a:ln>
            <a:noFill/>
          </a:ln>
        </p:spPr>
        <p:txBody>
          <a:bodyPr anchorCtr="0" anchor="t" bIns="46550" lIns="46550" spcFirstLastPara="1" rIns="46550" wrap="square" tIns="46550">
            <a:normAutofit/>
          </a:bodyPr>
          <a:lstStyle/>
          <a:p>
            <a:pPr indent="0" lvl="0" marL="0" rtl="0" algn="just">
              <a:lnSpc>
                <a:spcPct val="115000"/>
              </a:lnSpc>
              <a:spcBef>
                <a:spcPts val="0"/>
              </a:spcBef>
              <a:spcAft>
                <a:spcPts val="0"/>
              </a:spcAft>
              <a:buSzPts val="1800"/>
              <a:buNone/>
            </a:pPr>
            <a:r>
              <a:rPr lang="en" sz="1600">
                <a:solidFill>
                  <a:schemeClr val="dk1"/>
                </a:solidFill>
              </a:rPr>
              <a:t>This project contributes to the optimization of large-scale scientific computing systems used in high-energy physics experiments such as CMS at CERN and DUNE at Fermilab. Focusing on GlideinWMS and HEPCloud, the work involves designing and implementing a modern, container-based Continuous Integration/Continuous Deployment (CI/CD) pipeline to streamline and automate software workflows. Key components include the integration of AI-powered tools to enhance code coverage, automation of software release processes, and the development of real-time test feedback systems through collaboration platforms such as Slack and Microsoft Teams. The project leverages DevOps technologies including Docker and GitHub Actions, and emphasizes best practices in collaborative software engineering. By intersecting distributed computing and experimental physics, this work equips participants with practical expertise in CI/CD, container orchestration, and open-source development—skills that are increasingly vital in the modern STEM workforce.</a:t>
            </a:r>
            <a:endParaRPr sz="1600">
              <a:solidFill>
                <a:schemeClr val="dk1"/>
              </a:solidFill>
            </a:endParaRPr>
          </a:p>
          <a:p>
            <a:pPr indent="0" lvl="0" marL="0" rtl="0" algn="just">
              <a:lnSpc>
                <a:spcPct val="115000"/>
              </a:lnSpc>
              <a:spcBef>
                <a:spcPts val="0"/>
              </a:spcBef>
              <a:spcAft>
                <a:spcPts val="0"/>
              </a:spcAft>
              <a:buSzPts val="1800"/>
              <a:buNone/>
            </a:pPr>
            <a:r>
              <a:t/>
            </a:r>
            <a:endParaRPr sz="1500">
              <a:solidFill>
                <a:srgbClr val="111111"/>
              </a:solidFill>
              <a:highlight>
                <a:srgbClr val="FFFFFF"/>
              </a:highlight>
            </a:endParaRPr>
          </a:p>
        </p:txBody>
      </p:sp>
      <p:sp>
        <p:nvSpPr>
          <p:cNvPr id="94" name="Google Shape;94;p18"/>
          <p:cNvSpPr txBox="1"/>
          <p:nvPr>
            <p:ph idx="12" type="sldNum"/>
          </p:nvPr>
        </p:nvSpPr>
        <p:spPr>
          <a:xfrm>
            <a:off x="7031529" y="4942582"/>
            <a:ext cx="2057100" cy="144600"/>
          </a:xfrm>
          <a:prstGeom prst="rect">
            <a:avLst/>
          </a:prstGeom>
          <a:noFill/>
          <a:ln>
            <a:noFill/>
          </a:ln>
        </p:spPr>
        <p:txBody>
          <a:bodyPr anchorCtr="0" anchor="ctr" bIns="29450" lIns="58925" spcFirstLastPara="1" rIns="58925" wrap="square" tIns="29450">
            <a:normAutofit fontScale="85000" lnSpcReduction="20000"/>
          </a:bodyPr>
          <a:lstStyle/>
          <a:p>
            <a:pPr indent="0" lvl="0" marL="25400" rtl="0" algn="r">
              <a:lnSpc>
                <a:spcPct val="100000"/>
              </a:lnSpc>
              <a:spcBef>
                <a:spcPts val="0"/>
              </a:spcBef>
              <a:spcAft>
                <a:spcPts val="0"/>
              </a:spcAft>
              <a:buClr>
                <a:srgbClr val="888888"/>
              </a:buClr>
              <a:buSzPct val="100000"/>
              <a:buFont typeface="Gill Sans"/>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0"/>
              </a:spcBef>
              <a:spcAft>
                <a:spcPts val="0"/>
              </a:spcAft>
              <a:buClr>
                <a:schemeClr val="dk1"/>
              </a:buClr>
              <a:buSzPts val="1100"/>
              <a:buFont typeface="Arial"/>
              <a:buNone/>
            </a:pPr>
            <a:r>
              <a:rPr lang="en">
                <a:solidFill>
                  <a:schemeClr val="dk1"/>
                </a:solidFill>
              </a:rPr>
              <a:t>Google Docstrings</a:t>
            </a:r>
            <a:endParaRPr/>
          </a:p>
        </p:txBody>
      </p:sp>
      <p:sp>
        <p:nvSpPr>
          <p:cNvPr id="256" name="Google Shape;256;p36"/>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pic>
        <p:nvPicPr>
          <p:cNvPr id="257" name="Google Shape;257;p36"/>
          <p:cNvPicPr preferRelativeResize="0"/>
          <p:nvPr/>
        </p:nvPicPr>
        <p:blipFill>
          <a:blip r:embed="rId3">
            <a:alphaModFix/>
          </a:blip>
          <a:stretch>
            <a:fillRect/>
          </a:stretch>
        </p:blipFill>
        <p:spPr>
          <a:xfrm>
            <a:off x="0" y="621900"/>
            <a:ext cx="9144000" cy="4465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idx="1" type="body"/>
          </p:nvPr>
        </p:nvSpPr>
        <p:spPr>
          <a:xfrm>
            <a:off x="457207" y="707577"/>
            <a:ext cx="8229600" cy="4234800"/>
          </a:xfrm>
          <a:prstGeom prst="rect">
            <a:avLst/>
          </a:prstGeom>
        </p:spPr>
        <p:txBody>
          <a:bodyPr anchorCtr="0" anchor="t" bIns="46550" lIns="46550" spcFirstLastPara="1" rIns="46550" wrap="square" tIns="46550">
            <a:normAutofit/>
          </a:bodyPr>
          <a:lstStyle/>
          <a:p>
            <a:pPr indent="0" lvl="0" marL="0" rtl="0" algn="l">
              <a:spcBef>
                <a:spcPts val="200"/>
              </a:spcBef>
              <a:spcAft>
                <a:spcPts val="0"/>
              </a:spcAft>
              <a:buNone/>
            </a:pPr>
            <a:r>
              <a:t/>
            </a:r>
            <a:endParaRPr/>
          </a:p>
        </p:txBody>
      </p:sp>
      <p:sp>
        <p:nvSpPr>
          <p:cNvPr id="263" name="Google Shape;263;p37"/>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0"/>
              </a:spcBef>
              <a:spcAft>
                <a:spcPts val="0"/>
              </a:spcAft>
              <a:buClr>
                <a:schemeClr val="dk1"/>
              </a:buClr>
              <a:buSzPts val="1100"/>
              <a:buFont typeface="Arial"/>
              <a:buNone/>
            </a:pPr>
            <a:r>
              <a:rPr lang="en">
                <a:solidFill>
                  <a:schemeClr val="dk1"/>
                </a:solidFill>
              </a:rPr>
              <a:t>Google Docstrings</a:t>
            </a:r>
            <a:endParaRPr/>
          </a:p>
        </p:txBody>
      </p:sp>
      <p:pic>
        <p:nvPicPr>
          <p:cNvPr id="264" name="Google Shape;264;p37"/>
          <p:cNvPicPr preferRelativeResize="0"/>
          <p:nvPr/>
        </p:nvPicPr>
        <p:blipFill rotWithShape="1">
          <a:blip r:embed="rId3">
            <a:alphaModFix/>
          </a:blip>
          <a:srcRect b="2922" l="0" r="0" t="0"/>
          <a:stretch/>
        </p:blipFill>
        <p:spPr>
          <a:xfrm>
            <a:off x="410850" y="536250"/>
            <a:ext cx="8275951" cy="4406324"/>
          </a:xfrm>
          <a:prstGeom prst="rect">
            <a:avLst/>
          </a:prstGeom>
          <a:noFill/>
          <a:ln>
            <a:noFill/>
          </a:ln>
        </p:spPr>
      </p:pic>
      <p:sp>
        <p:nvSpPr>
          <p:cNvPr id="265" name="Google Shape;265;p37"/>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0"/>
              </a:spcBef>
              <a:spcAft>
                <a:spcPts val="0"/>
              </a:spcAft>
              <a:buClr>
                <a:schemeClr val="dk1"/>
              </a:buClr>
              <a:buSzPts val="1100"/>
              <a:buFont typeface="Arial"/>
              <a:buNone/>
            </a:pPr>
            <a:r>
              <a:rPr lang="en">
                <a:solidFill>
                  <a:schemeClr val="dk1"/>
                </a:solidFill>
              </a:rPr>
              <a:t>Unittest</a:t>
            </a:r>
            <a:endParaRPr/>
          </a:p>
        </p:txBody>
      </p:sp>
      <p:pic>
        <p:nvPicPr>
          <p:cNvPr id="271" name="Google Shape;271;p38"/>
          <p:cNvPicPr preferRelativeResize="0"/>
          <p:nvPr/>
        </p:nvPicPr>
        <p:blipFill>
          <a:blip r:embed="rId3">
            <a:alphaModFix/>
          </a:blip>
          <a:stretch>
            <a:fillRect/>
          </a:stretch>
        </p:blipFill>
        <p:spPr>
          <a:xfrm>
            <a:off x="830638" y="656925"/>
            <a:ext cx="7482723" cy="4486575"/>
          </a:xfrm>
          <a:prstGeom prst="rect">
            <a:avLst/>
          </a:prstGeom>
          <a:noFill/>
          <a:ln>
            <a:noFill/>
          </a:ln>
        </p:spPr>
      </p:pic>
      <p:sp>
        <p:nvSpPr>
          <p:cNvPr id="272" name="Google Shape;272;p38"/>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idx="1" type="body"/>
          </p:nvPr>
        </p:nvSpPr>
        <p:spPr>
          <a:xfrm>
            <a:off x="457207" y="707577"/>
            <a:ext cx="8229600" cy="4234800"/>
          </a:xfrm>
          <a:prstGeom prst="rect">
            <a:avLst/>
          </a:prstGeom>
        </p:spPr>
        <p:txBody>
          <a:bodyPr anchorCtr="0" anchor="t" bIns="46550" lIns="46550" spcFirstLastPara="1" rIns="46550" wrap="square" tIns="46550">
            <a:normAutofit/>
          </a:bodyPr>
          <a:lstStyle/>
          <a:p>
            <a:pPr indent="0" lvl="0" marL="0" rtl="0" algn="l">
              <a:spcBef>
                <a:spcPts val="200"/>
              </a:spcBef>
              <a:spcAft>
                <a:spcPts val="0"/>
              </a:spcAft>
              <a:buNone/>
            </a:pPr>
            <a:r>
              <a:t/>
            </a:r>
            <a:endParaRPr/>
          </a:p>
        </p:txBody>
      </p:sp>
      <p:sp>
        <p:nvSpPr>
          <p:cNvPr id="278" name="Google Shape;278;p39"/>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0"/>
              </a:spcBef>
              <a:spcAft>
                <a:spcPts val="0"/>
              </a:spcAft>
              <a:buClr>
                <a:schemeClr val="dk1"/>
              </a:buClr>
              <a:buSzPts val="1100"/>
              <a:buFont typeface="Arial"/>
              <a:buNone/>
            </a:pPr>
            <a:r>
              <a:rPr lang="en">
                <a:solidFill>
                  <a:schemeClr val="dk1"/>
                </a:solidFill>
              </a:rPr>
              <a:t>Unittest</a:t>
            </a:r>
            <a:endParaRPr/>
          </a:p>
        </p:txBody>
      </p:sp>
      <p:pic>
        <p:nvPicPr>
          <p:cNvPr id="279" name="Google Shape;279;p39"/>
          <p:cNvPicPr preferRelativeResize="0"/>
          <p:nvPr/>
        </p:nvPicPr>
        <p:blipFill>
          <a:blip r:embed="rId3">
            <a:alphaModFix/>
          </a:blip>
          <a:stretch>
            <a:fillRect/>
          </a:stretch>
        </p:blipFill>
        <p:spPr>
          <a:xfrm>
            <a:off x="162925" y="707575"/>
            <a:ext cx="8317949" cy="4089599"/>
          </a:xfrm>
          <a:prstGeom prst="rect">
            <a:avLst/>
          </a:prstGeom>
          <a:noFill/>
          <a:ln>
            <a:noFill/>
          </a:ln>
        </p:spPr>
      </p:pic>
      <p:sp>
        <p:nvSpPr>
          <p:cNvPr id="280" name="Google Shape;280;p39"/>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idx="1" type="body"/>
          </p:nvPr>
        </p:nvSpPr>
        <p:spPr>
          <a:xfrm>
            <a:off x="256200" y="707575"/>
            <a:ext cx="8430600" cy="4379700"/>
          </a:xfrm>
          <a:prstGeom prst="rect">
            <a:avLst/>
          </a:prstGeom>
        </p:spPr>
        <p:txBody>
          <a:bodyPr anchorCtr="0" anchor="t" bIns="46550" lIns="46550" spcFirstLastPara="1" rIns="46550" wrap="square" tIns="46550">
            <a:normAutofit/>
          </a:bodyPr>
          <a:lstStyle/>
          <a:p>
            <a:pPr indent="-330200" lvl="0" marL="457200" rtl="0" algn="l">
              <a:spcBef>
                <a:spcPts val="0"/>
              </a:spcBef>
              <a:spcAft>
                <a:spcPts val="0"/>
              </a:spcAft>
              <a:buClr>
                <a:schemeClr val="dk1"/>
              </a:buClr>
              <a:buSzPts val="1600"/>
              <a:buFont typeface="Arial"/>
              <a:buChar char="●"/>
            </a:pPr>
            <a:r>
              <a:rPr lang="en" sz="1600">
                <a:solidFill>
                  <a:schemeClr val="dk2"/>
                </a:solidFill>
              </a:rPr>
              <a:t>Write a shell script to automate CI/CD </a:t>
            </a:r>
            <a:endParaRPr sz="1600">
              <a:solidFill>
                <a:schemeClr val="dk2"/>
              </a:solidFill>
            </a:endParaRPr>
          </a:p>
          <a:p>
            <a:pPr indent="-330200" lvl="1" marL="914400" rtl="0" algn="l">
              <a:spcBef>
                <a:spcPts val="0"/>
              </a:spcBef>
              <a:spcAft>
                <a:spcPts val="0"/>
              </a:spcAft>
              <a:buClr>
                <a:schemeClr val="dk2"/>
              </a:buClr>
              <a:buSzPts val="1600"/>
              <a:buFont typeface="Arial"/>
              <a:buChar char="○"/>
            </a:pPr>
            <a:r>
              <a:rPr lang="en" sz="1600">
                <a:solidFill>
                  <a:schemeClr val="dk2"/>
                </a:solidFill>
              </a:rPr>
              <a:t>A script to start Integration test bed containers and run a test job</a:t>
            </a:r>
            <a:endParaRPr sz="1600">
              <a:solidFill>
                <a:schemeClr val="dk2"/>
              </a:solidFill>
            </a:endParaRPr>
          </a:p>
          <a:p>
            <a:pPr indent="-330200" lvl="1" marL="914400" rtl="0" algn="l">
              <a:spcBef>
                <a:spcPts val="0"/>
              </a:spcBef>
              <a:spcAft>
                <a:spcPts val="0"/>
              </a:spcAft>
              <a:buClr>
                <a:schemeClr val="dk2"/>
              </a:buClr>
              <a:buSzPts val="1600"/>
              <a:buFont typeface="Arial"/>
              <a:buChar char="○"/>
            </a:pPr>
            <a:r>
              <a:rPr lang="en" sz="1600">
                <a:solidFill>
                  <a:schemeClr val="dk2"/>
                </a:solidFill>
              </a:rPr>
              <a:t>Expand a test to work on multiple configurations and versions of Glideinwms</a:t>
            </a:r>
            <a:endParaRPr sz="1600">
              <a:solidFill>
                <a:schemeClr val="dk2"/>
              </a:solidFill>
            </a:endParaRPr>
          </a:p>
          <a:p>
            <a:pPr indent="-330200" lvl="0" marL="457200" rtl="0" algn="l">
              <a:spcBef>
                <a:spcPts val="0"/>
              </a:spcBef>
              <a:spcAft>
                <a:spcPts val="0"/>
              </a:spcAft>
              <a:buClr>
                <a:schemeClr val="dk2"/>
              </a:buClr>
              <a:buSzPts val="1600"/>
              <a:buFont typeface="Arial"/>
              <a:buChar char="●"/>
            </a:pPr>
            <a:r>
              <a:rPr lang="en" sz="1600">
                <a:solidFill>
                  <a:schemeClr val="dk2"/>
                </a:solidFill>
              </a:rPr>
              <a:t>Write the missing Google Docstrings for all the python file in the GlideinWMS repository</a:t>
            </a:r>
            <a:endParaRPr sz="1600">
              <a:solidFill>
                <a:schemeClr val="dk2"/>
              </a:solidFill>
            </a:endParaRPr>
          </a:p>
          <a:p>
            <a:pPr indent="-330200" lvl="0" marL="457200" rtl="0" algn="l">
              <a:spcBef>
                <a:spcPts val="0"/>
              </a:spcBef>
              <a:spcAft>
                <a:spcPts val="0"/>
              </a:spcAft>
              <a:buClr>
                <a:schemeClr val="dk2"/>
              </a:buClr>
              <a:buSzPts val="1600"/>
              <a:buFont typeface="Arial"/>
              <a:buChar char="●"/>
            </a:pPr>
            <a:r>
              <a:rPr lang="en" sz="1600">
                <a:solidFill>
                  <a:schemeClr val="dk2"/>
                </a:solidFill>
              </a:rPr>
              <a:t>Write the missing </a:t>
            </a:r>
            <a:r>
              <a:rPr lang="en" sz="1600">
                <a:solidFill>
                  <a:schemeClr val="dk2"/>
                </a:solidFill>
              </a:rPr>
              <a:t>Unit Test</a:t>
            </a:r>
            <a:r>
              <a:rPr lang="en" sz="1600">
                <a:solidFill>
                  <a:schemeClr val="dk2"/>
                </a:solidFill>
              </a:rPr>
              <a:t> for all the code on the repository</a:t>
            </a:r>
            <a:endParaRPr sz="1600">
              <a:solidFill>
                <a:schemeClr val="dk2"/>
              </a:solidFill>
            </a:endParaRPr>
          </a:p>
          <a:p>
            <a:pPr indent="0" lvl="0" marL="457200" rtl="0" algn="l">
              <a:spcBef>
                <a:spcPts val="0"/>
              </a:spcBef>
              <a:spcAft>
                <a:spcPts val="0"/>
              </a:spcAft>
              <a:buNone/>
            </a:pPr>
            <a:r>
              <a:t/>
            </a:r>
            <a:endParaRPr sz="2000">
              <a:solidFill>
                <a:schemeClr val="dk1"/>
              </a:solidFill>
            </a:endParaRPr>
          </a:p>
          <a:p>
            <a:pPr indent="0" lvl="0" marL="457200" rtl="0" algn="l">
              <a:lnSpc>
                <a:spcPct val="115000"/>
              </a:lnSpc>
              <a:spcBef>
                <a:spcPts val="0"/>
              </a:spcBef>
              <a:spcAft>
                <a:spcPts val="0"/>
              </a:spcAft>
              <a:buNone/>
            </a:pPr>
            <a:r>
              <a:t/>
            </a:r>
            <a:endParaRPr sz="2000">
              <a:solidFill>
                <a:schemeClr val="dk1"/>
              </a:solidFill>
            </a:endParaRPr>
          </a:p>
        </p:txBody>
      </p:sp>
      <p:sp>
        <p:nvSpPr>
          <p:cNvPr id="286" name="Google Shape;286;p40"/>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
        <p:nvSpPr>
          <p:cNvPr id="287" name="Google Shape;287;p40"/>
          <p:cNvSpPr txBox="1"/>
          <p:nvPr>
            <p:ph type="title"/>
          </p:nvPr>
        </p:nvSpPr>
        <p:spPr>
          <a:xfrm>
            <a:off x="1113393" y="96311"/>
            <a:ext cx="7905600" cy="525600"/>
          </a:xfrm>
          <a:prstGeom prst="rect">
            <a:avLst/>
          </a:prstGeom>
        </p:spPr>
        <p:txBody>
          <a:bodyPr anchorCtr="0" anchor="ctr" bIns="41900" lIns="41900" spcFirstLastPara="1" rIns="41900" wrap="square" tIns="41900">
            <a:normAutofit fontScale="90000"/>
          </a:bodyPr>
          <a:lstStyle/>
          <a:p>
            <a:pPr indent="0" lvl="0" marL="0" rtl="0" algn="l">
              <a:spcBef>
                <a:spcPts val="200"/>
              </a:spcBef>
              <a:spcAft>
                <a:spcPts val="0"/>
              </a:spcAft>
              <a:buClr>
                <a:schemeClr val="dk1"/>
              </a:buClr>
              <a:buSzPct val="36666"/>
              <a:buFont typeface="Arial"/>
              <a:buNone/>
            </a:pPr>
            <a:r>
              <a:rPr lang="en" sz="3000">
                <a:solidFill>
                  <a:schemeClr val="dk1"/>
                </a:solidFill>
              </a:rPr>
              <a:t>Future Works</a:t>
            </a:r>
            <a:endParaRPr sz="3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idx="12" type="sldNum"/>
          </p:nvPr>
        </p:nvSpPr>
        <p:spPr>
          <a:xfrm>
            <a:off x="8547572" y="4949651"/>
            <a:ext cx="596400" cy="114000"/>
          </a:xfrm>
          <a:prstGeom prst="rect">
            <a:avLst/>
          </a:prstGeom>
        </p:spPr>
        <p:txBody>
          <a:bodyPr anchorCtr="0" anchor="t" bIns="0" lIns="0" spcFirstLastPara="1" rIns="0" wrap="square" tIns="0">
            <a:normAutofit lnSpcReduction="20000"/>
          </a:bodyPr>
          <a:lstStyle/>
          <a:p>
            <a:pPr indent="0" lvl="0" marL="25400" rtl="0" algn="ctr">
              <a:spcBef>
                <a:spcPts val="0"/>
              </a:spcBef>
              <a:spcAft>
                <a:spcPts val="0"/>
              </a:spcAft>
              <a:buClr>
                <a:srgbClr val="A6A6A6"/>
              </a:buClr>
              <a:buSzPts val="900"/>
              <a:buFont typeface="Gill Sans"/>
              <a:buNone/>
            </a:pPr>
            <a:fld id="{00000000-1234-1234-1234-123412341234}" type="slidenum">
              <a:rPr lang="en"/>
              <a:t>‹#›</a:t>
            </a:fld>
            <a:endParaRPr/>
          </a:p>
        </p:txBody>
      </p:sp>
      <p:sp>
        <p:nvSpPr>
          <p:cNvPr id="293" name="Google Shape;293;p41"/>
          <p:cNvSpPr txBox="1"/>
          <p:nvPr/>
        </p:nvSpPr>
        <p:spPr>
          <a:xfrm>
            <a:off x="566575" y="1310500"/>
            <a:ext cx="8173500" cy="2645700"/>
          </a:xfrm>
          <a:prstGeom prst="rect">
            <a:avLst/>
          </a:prstGeom>
          <a:noFill/>
          <a:ln>
            <a:noFill/>
          </a:ln>
        </p:spPr>
        <p:txBody>
          <a:bodyPr anchorCtr="0" anchor="t" bIns="91425" lIns="91425" spcFirstLastPara="1" rIns="91425" wrap="square" tIns="91425">
            <a:noAutofit/>
          </a:bodyPr>
          <a:lstStyle/>
          <a:p>
            <a:pPr indent="0" lvl="0" marL="2286000" rtl="0" algn="l">
              <a:spcBef>
                <a:spcPts val="0"/>
              </a:spcBef>
              <a:spcAft>
                <a:spcPts val="0"/>
              </a:spcAft>
              <a:buNone/>
            </a:pPr>
            <a:r>
              <a:rPr lang="en" sz="1600">
                <a:solidFill>
                  <a:schemeClr val="dk1"/>
                </a:solidFill>
              </a:rPr>
              <a:t>Acknowledgements</a:t>
            </a:r>
            <a:endParaRPr sz="1600">
              <a:solidFill>
                <a:schemeClr val="dk1"/>
              </a:solidFill>
            </a:endParaRPr>
          </a:p>
          <a:p>
            <a:pPr indent="0" lvl="0" marL="0" rtl="0" algn="l">
              <a:spcBef>
                <a:spcPts val="0"/>
              </a:spcBef>
              <a:spcAft>
                <a:spcPts val="0"/>
              </a:spcAft>
              <a:buNone/>
            </a:pPr>
            <a:r>
              <a:rPr lang="en" sz="1600">
                <a:solidFill>
                  <a:srgbClr val="222222"/>
                </a:solidFill>
                <a:highlight>
                  <a:srgbClr val="FFFFFF"/>
                </a:highlight>
              </a:rPr>
              <a:t>This work was supported by the DOE grant RENEW-HEP: U.S. CMS SPRINT - "A Scholars Program for Research INTernship" at Tougaloo College, MS (DE-SC0023681), Brown University (DE-SC0023651), RI, University of Puerto Rico-Mayaguez, PR (DE-SC0023680),  and University of Wisconsin – Madison, WI (DE-SC0023643) and  U.S. CMS Operations at the Large Hadron Collider (NSF-2121686)</a:t>
            </a:r>
            <a:endParaRPr sz="1600">
              <a:solidFill>
                <a:srgbClr val="D5000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7" name="Shape 297"/>
        <p:cNvGrpSpPr/>
        <p:nvPr/>
      </p:nvGrpSpPr>
      <p:grpSpPr>
        <a:xfrm>
          <a:off x="0" y="0"/>
          <a:ext cx="0" cy="0"/>
          <a:chOff x="0" y="0"/>
          <a:chExt cx="0" cy="0"/>
        </a:xfrm>
      </p:grpSpPr>
      <p:sp>
        <p:nvSpPr>
          <p:cNvPr id="298" name="Google Shape;298;p42"/>
          <p:cNvSpPr txBox="1"/>
          <p:nvPr>
            <p:ph idx="12" type="sldNum"/>
          </p:nvPr>
        </p:nvSpPr>
        <p:spPr>
          <a:xfrm>
            <a:off x="8547572" y="4949651"/>
            <a:ext cx="596400" cy="114000"/>
          </a:xfrm>
          <a:prstGeom prst="rect">
            <a:avLst/>
          </a:prstGeom>
        </p:spPr>
        <p:txBody>
          <a:bodyPr anchorCtr="0" anchor="t" bIns="0" lIns="0" spcFirstLastPara="1" rIns="0" wrap="square" tIns="0">
            <a:normAutofit lnSpcReduction="20000"/>
          </a:bodyPr>
          <a:lstStyle/>
          <a:p>
            <a:pPr indent="0" lvl="0" marL="25400" rtl="0" algn="ctr">
              <a:spcBef>
                <a:spcPts val="0"/>
              </a:spcBef>
              <a:spcAft>
                <a:spcPts val="0"/>
              </a:spcAft>
              <a:buClr>
                <a:srgbClr val="A6A6A6"/>
              </a:buClr>
              <a:buSzPts val="900"/>
              <a:buFont typeface="Gill Sans"/>
              <a:buNone/>
            </a:pPr>
            <a:fld id="{00000000-1234-1234-1234-123412341234}" type="slidenum">
              <a:rPr lang="en"/>
              <a:t>‹#›</a:t>
            </a:fld>
            <a:endParaRPr/>
          </a:p>
        </p:txBody>
      </p:sp>
      <p:pic>
        <p:nvPicPr>
          <p:cNvPr id="299" name="Google Shape;299;p42"/>
          <p:cNvPicPr preferRelativeResize="0"/>
          <p:nvPr/>
        </p:nvPicPr>
        <p:blipFill>
          <a:blip r:embed="rId3">
            <a:alphaModFix/>
          </a:blip>
          <a:stretch>
            <a:fillRect/>
          </a:stretch>
        </p:blipFill>
        <p:spPr>
          <a:xfrm>
            <a:off x="276775" y="578800"/>
            <a:ext cx="3413626" cy="4290099"/>
          </a:xfrm>
          <a:prstGeom prst="rect">
            <a:avLst/>
          </a:prstGeom>
          <a:noFill/>
          <a:ln>
            <a:noFill/>
          </a:ln>
        </p:spPr>
      </p:pic>
      <p:sp>
        <p:nvSpPr>
          <p:cNvPr id="300" name="Google Shape;300;p42"/>
          <p:cNvSpPr/>
          <p:nvPr/>
        </p:nvSpPr>
        <p:spPr>
          <a:xfrm>
            <a:off x="4277350" y="1171700"/>
            <a:ext cx="3505800" cy="3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3300">
                <a:latin typeface="Courier New"/>
                <a:ea typeface="Courier New"/>
                <a:cs typeface="Courier New"/>
                <a:sym typeface="Courier New"/>
              </a:rPr>
              <a:t>Thank you for listening</a:t>
            </a:r>
            <a:endParaRPr i="1" sz="33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457207" y="707577"/>
            <a:ext cx="8229600" cy="4234800"/>
          </a:xfrm>
          <a:prstGeom prst="rect">
            <a:avLst/>
          </a:prstGeom>
          <a:noFill/>
          <a:ln>
            <a:noFill/>
          </a:ln>
        </p:spPr>
        <p:txBody>
          <a:bodyPr anchorCtr="0" anchor="t" bIns="46550" lIns="46550" spcFirstLastPara="1" rIns="46550" wrap="square" tIns="46550">
            <a:normAutofit/>
          </a:bodyPr>
          <a:lstStyle/>
          <a:p>
            <a:pPr indent="-330200" lvl="0" marL="457200" rtl="0" algn="l">
              <a:spcBef>
                <a:spcPts val="200"/>
              </a:spcBef>
              <a:spcAft>
                <a:spcPts val="0"/>
              </a:spcAft>
              <a:buClr>
                <a:schemeClr val="dk1"/>
              </a:buClr>
              <a:buSzPts val="1600"/>
              <a:buAutoNum type="arabicParenR"/>
            </a:pPr>
            <a:r>
              <a:rPr lang="en" sz="1600">
                <a:solidFill>
                  <a:schemeClr val="dk1"/>
                </a:solidFill>
              </a:rPr>
              <a:t>Introduction</a:t>
            </a:r>
            <a:endParaRPr sz="1600">
              <a:solidFill>
                <a:schemeClr val="dk1"/>
              </a:solidFill>
            </a:endParaRPr>
          </a:p>
          <a:p>
            <a:pPr indent="-330200" lvl="0" marL="457200" rtl="0" algn="l">
              <a:spcBef>
                <a:spcPts val="0"/>
              </a:spcBef>
              <a:spcAft>
                <a:spcPts val="0"/>
              </a:spcAft>
              <a:buClr>
                <a:schemeClr val="dk1"/>
              </a:buClr>
              <a:buSzPts val="1600"/>
              <a:buAutoNum type="arabicParenR"/>
            </a:pPr>
            <a:r>
              <a:rPr lang="en" sz="1600">
                <a:solidFill>
                  <a:schemeClr val="dk1"/>
                </a:solidFill>
              </a:rPr>
              <a:t>CMS Data Scale</a:t>
            </a:r>
            <a:endParaRPr sz="1600">
              <a:solidFill>
                <a:schemeClr val="dk1"/>
              </a:solidFill>
            </a:endParaRPr>
          </a:p>
          <a:p>
            <a:pPr indent="-330200" lvl="0" marL="457200" rtl="0" algn="l">
              <a:spcBef>
                <a:spcPts val="0"/>
              </a:spcBef>
              <a:spcAft>
                <a:spcPts val="0"/>
              </a:spcAft>
              <a:buClr>
                <a:schemeClr val="dk1"/>
              </a:buClr>
              <a:buSzPts val="1600"/>
              <a:buAutoNum type="arabicParenR"/>
            </a:pPr>
            <a:r>
              <a:rPr lang="en" sz="1600">
                <a:solidFill>
                  <a:schemeClr val="dk1"/>
                </a:solidFill>
              </a:rPr>
              <a:t>Features and Architecture of GlideinWMS</a:t>
            </a:r>
            <a:endParaRPr sz="1600">
              <a:solidFill>
                <a:schemeClr val="dk1"/>
              </a:solidFill>
            </a:endParaRPr>
          </a:p>
          <a:p>
            <a:pPr indent="-330200" lvl="0" marL="457200" rtl="0" algn="l">
              <a:spcBef>
                <a:spcPts val="0"/>
              </a:spcBef>
              <a:spcAft>
                <a:spcPts val="0"/>
              </a:spcAft>
              <a:buClr>
                <a:schemeClr val="dk1"/>
              </a:buClr>
              <a:buSzPts val="1600"/>
              <a:buAutoNum type="arabicParenR"/>
            </a:pPr>
            <a:r>
              <a:rPr lang="en" sz="1600">
                <a:solidFill>
                  <a:schemeClr val="dk1"/>
                </a:solidFill>
              </a:rPr>
              <a:t>Working Analogy and Description</a:t>
            </a:r>
            <a:endParaRPr sz="1600">
              <a:solidFill>
                <a:schemeClr val="dk1"/>
              </a:solidFill>
            </a:endParaRPr>
          </a:p>
          <a:p>
            <a:pPr indent="-330200" lvl="0" marL="457200" rtl="0" algn="l">
              <a:spcBef>
                <a:spcPts val="0"/>
              </a:spcBef>
              <a:spcAft>
                <a:spcPts val="0"/>
              </a:spcAft>
              <a:buClr>
                <a:schemeClr val="dk1"/>
              </a:buClr>
              <a:buSzPts val="1600"/>
              <a:buAutoNum type="arabicParenR"/>
            </a:pPr>
            <a:r>
              <a:rPr lang="en" sz="1600">
                <a:solidFill>
                  <a:schemeClr val="dk1"/>
                </a:solidFill>
              </a:rPr>
              <a:t>Project Objectives</a:t>
            </a:r>
            <a:endParaRPr sz="1600">
              <a:solidFill>
                <a:schemeClr val="dk1"/>
              </a:solidFill>
            </a:endParaRPr>
          </a:p>
          <a:p>
            <a:pPr indent="-330200" lvl="0" marL="457200" rtl="0" algn="l">
              <a:spcBef>
                <a:spcPts val="0"/>
              </a:spcBef>
              <a:spcAft>
                <a:spcPts val="0"/>
              </a:spcAft>
              <a:buClr>
                <a:schemeClr val="dk1"/>
              </a:buClr>
              <a:buSzPts val="1600"/>
              <a:buAutoNum type="arabicParenR"/>
            </a:pPr>
            <a:r>
              <a:rPr lang="en" sz="1600">
                <a:solidFill>
                  <a:schemeClr val="dk1"/>
                </a:solidFill>
              </a:rPr>
              <a:t>Project Results</a:t>
            </a:r>
            <a:endParaRPr sz="1600">
              <a:solidFill>
                <a:schemeClr val="dk1"/>
              </a:solidFill>
            </a:endParaRPr>
          </a:p>
          <a:p>
            <a:pPr indent="-330200" lvl="0" marL="457200" rtl="0" algn="l">
              <a:spcBef>
                <a:spcPts val="0"/>
              </a:spcBef>
              <a:spcAft>
                <a:spcPts val="0"/>
              </a:spcAft>
              <a:buClr>
                <a:schemeClr val="dk1"/>
              </a:buClr>
              <a:buSzPts val="1600"/>
              <a:buAutoNum type="arabicParenR"/>
            </a:pPr>
            <a:r>
              <a:rPr lang="en" sz="1600">
                <a:solidFill>
                  <a:schemeClr val="dk1"/>
                </a:solidFill>
              </a:rPr>
              <a:t>Acknowledgements</a:t>
            </a:r>
            <a:endParaRPr sz="1600">
              <a:solidFill>
                <a:schemeClr val="dk1"/>
              </a:solidFill>
            </a:endParaRPr>
          </a:p>
        </p:txBody>
      </p:sp>
      <p:sp>
        <p:nvSpPr>
          <p:cNvPr id="100" name="Google Shape;100;p19"/>
          <p:cNvSpPr txBox="1"/>
          <p:nvPr>
            <p:ph type="title"/>
          </p:nvPr>
        </p:nvSpPr>
        <p:spPr>
          <a:xfrm>
            <a:off x="1113393" y="96311"/>
            <a:ext cx="7905600" cy="525600"/>
          </a:xfrm>
          <a:prstGeom prst="rect">
            <a:avLst/>
          </a:prstGeom>
          <a:gradFill>
            <a:gsLst>
              <a:gs pos="0">
                <a:srgbClr val="00EEFF"/>
              </a:gs>
              <a:gs pos="100000">
                <a:srgbClr val="FFFFFF"/>
              </a:gs>
            </a:gsLst>
            <a:lin ang="0" scaled="0"/>
          </a:gradFill>
          <a:ln>
            <a:noFill/>
          </a:ln>
        </p:spPr>
        <p:txBody>
          <a:bodyPr anchorCtr="0" anchor="ctr" bIns="41900" lIns="41900" spcFirstLastPara="1" rIns="41900" wrap="square" tIns="41900">
            <a:normAutofit/>
          </a:bodyPr>
          <a:lstStyle/>
          <a:p>
            <a:pPr indent="0" lvl="0" marL="0" rtl="0" algn="l">
              <a:lnSpc>
                <a:spcPct val="100000"/>
              </a:lnSpc>
              <a:spcBef>
                <a:spcPts val="0"/>
              </a:spcBef>
              <a:spcAft>
                <a:spcPts val="0"/>
              </a:spcAft>
              <a:buSzPts val="2800"/>
              <a:buNone/>
            </a:pPr>
            <a:r>
              <a:rPr lang="en"/>
              <a:t>Overview</a:t>
            </a:r>
            <a:endParaRPr/>
          </a:p>
        </p:txBody>
      </p:sp>
      <p:sp>
        <p:nvSpPr>
          <p:cNvPr id="101" name="Google Shape;101;p19"/>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24957" y="741039"/>
            <a:ext cx="8229600" cy="4234800"/>
          </a:xfrm>
          <a:prstGeom prst="rect">
            <a:avLst/>
          </a:prstGeom>
        </p:spPr>
        <p:txBody>
          <a:bodyPr anchorCtr="0" anchor="t" bIns="46550" lIns="46550" spcFirstLastPara="1" rIns="46550" wrap="square" tIns="46550">
            <a:normAutofit/>
          </a:bodyPr>
          <a:lstStyle/>
          <a:p>
            <a:pPr indent="-330200" lvl="0" marL="457200" rtl="0" algn="l">
              <a:lnSpc>
                <a:spcPct val="105000"/>
              </a:lnSpc>
              <a:spcBef>
                <a:spcPts val="0"/>
              </a:spcBef>
              <a:spcAft>
                <a:spcPts val="0"/>
              </a:spcAft>
              <a:buClr>
                <a:srgbClr val="505050"/>
              </a:buClr>
              <a:buSzPts val="1600"/>
              <a:buFont typeface="Arial"/>
              <a:buChar char="●"/>
            </a:pPr>
            <a:r>
              <a:rPr lang="en" sz="1600">
                <a:solidFill>
                  <a:srgbClr val="505050"/>
                </a:solidFill>
              </a:rPr>
              <a:t>GlideinWMS is a pilot-based resource provisioning tool for distributed High Throughput Computing</a:t>
            </a:r>
            <a:endParaRPr sz="1600">
              <a:solidFill>
                <a:srgbClr val="505050"/>
              </a:solidFill>
            </a:endParaRPr>
          </a:p>
          <a:p>
            <a:pPr indent="-330200" lvl="0" marL="457200" rtl="0" algn="l">
              <a:lnSpc>
                <a:spcPct val="105000"/>
              </a:lnSpc>
              <a:spcBef>
                <a:spcPts val="0"/>
              </a:spcBef>
              <a:spcAft>
                <a:spcPts val="0"/>
              </a:spcAft>
              <a:buClr>
                <a:srgbClr val="505050"/>
              </a:buClr>
              <a:buSzPts val="1600"/>
              <a:buFont typeface="Arial"/>
              <a:buChar char="●"/>
            </a:pPr>
            <a:r>
              <a:rPr lang="en" sz="1600">
                <a:solidFill>
                  <a:srgbClr val="505050"/>
                </a:solidFill>
              </a:rPr>
              <a:t>Provides reliable and uniform virtual clusters </a:t>
            </a:r>
            <a:endParaRPr sz="1600">
              <a:solidFill>
                <a:srgbClr val="505050"/>
              </a:solidFill>
            </a:endParaRPr>
          </a:p>
          <a:p>
            <a:pPr indent="-330200" lvl="0" marL="457200" rtl="0" algn="l">
              <a:lnSpc>
                <a:spcPct val="105000"/>
              </a:lnSpc>
              <a:spcBef>
                <a:spcPts val="0"/>
              </a:spcBef>
              <a:spcAft>
                <a:spcPts val="0"/>
              </a:spcAft>
              <a:buClr>
                <a:srgbClr val="505050"/>
              </a:buClr>
              <a:buSzPts val="1600"/>
              <a:buFont typeface="Arial"/>
              <a:buChar char="●"/>
            </a:pPr>
            <a:r>
              <a:rPr lang="en" sz="1600">
                <a:solidFill>
                  <a:srgbClr val="505050"/>
                </a:solidFill>
              </a:rPr>
              <a:t>Submits Glideins to heterogeneous resources</a:t>
            </a:r>
            <a:endParaRPr sz="1600">
              <a:solidFill>
                <a:srgbClr val="505050"/>
              </a:solidFill>
            </a:endParaRPr>
          </a:p>
          <a:p>
            <a:pPr indent="-330200" lvl="0" marL="457200" rtl="0" algn="l">
              <a:lnSpc>
                <a:spcPct val="105000"/>
              </a:lnSpc>
              <a:spcBef>
                <a:spcPts val="0"/>
              </a:spcBef>
              <a:spcAft>
                <a:spcPts val="0"/>
              </a:spcAft>
              <a:buClr>
                <a:srgbClr val="505050"/>
              </a:buClr>
              <a:buSzPts val="1600"/>
              <a:buFont typeface="Arial"/>
              <a:buChar char="●"/>
            </a:pPr>
            <a:r>
              <a:rPr lang="en" sz="1600">
                <a:solidFill>
                  <a:srgbClr val="505050"/>
                </a:solidFill>
              </a:rPr>
              <a:t>Leverages HTCondor</a:t>
            </a:r>
            <a:endParaRPr sz="1600">
              <a:solidFill>
                <a:srgbClr val="505050"/>
              </a:solidFill>
            </a:endParaRPr>
          </a:p>
          <a:p>
            <a:pPr indent="-330200" lvl="2" marL="1371600" rtl="0" algn="l">
              <a:lnSpc>
                <a:spcPct val="90000"/>
              </a:lnSpc>
              <a:spcBef>
                <a:spcPts val="0"/>
              </a:spcBef>
              <a:spcAft>
                <a:spcPts val="0"/>
              </a:spcAft>
              <a:buClr>
                <a:srgbClr val="505050"/>
              </a:buClr>
              <a:buSzPts val="1600"/>
              <a:buAutoNum type="romanLcPeriod"/>
            </a:pPr>
            <a:r>
              <a:rPr lang="en" sz="1600">
                <a:solidFill>
                  <a:srgbClr val="505050"/>
                </a:solidFill>
              </a:rPr>
              <a:t>Provides HTCondor pools</a:t>
            </a:r>
            <a:endParaRPr sz="1600">
              <a:solidFill>
                <a:srgbClr val="505050"/>
              </a:solidFill>
            </a:endParaRPr>
          </a:p>
          <a:p>
            <a:pPr indent="-330200" lvl="2" marL="1371600" rtl="0" algn="l">
              <a:lnSpc>
                <a:spcPct val="90000"/>
              </a:lnSpc>
              <a:spcBef>
                <a:spcPts val="0"/>
              </a:spcBef>
              <a:spcAft>
                <a:spcPts val="0"/>
              </a:spcAft>
              <a:buClr>
                <a:srgbClr val="505050"/>
              </a:buClr>
              <a:buSzPts val="1600"/>
              <a:buAutoNum type="romanLcPeriod"/>
            </a:pPr>
            <a:r>
              <a:rPr lang="en" sz="1600">
                <a:solidFill>
                  <a:srgbClr val="505050"/>
                </a:solidFill>
              </a:rPr>
              <a:t>Uses HTCondor capabilities</a:t>
            </a:r>
            <a:endParaRPr sz="1600">
              <a:solidFill>
                <a:srgbClr val="505050"/>
              </a:solidFill>
            </a:endParaRPr>
          </a:p>
          <a:p>
            <a:pPr indent="0" lvl="0" marL="0" rtl="0" algn="l">
              <a:lnSpc>
                <a:spcPct val="105000"/>
              </a:lnSpc>
              <a:spcBef>
                <a:spcPts val="480"/>
              </a:spcBef>
              <a:spcAft>
                <a:spcPts val="0"/>
              </a:spcAft>
              <a:buNone/>
            </a:pPr>
            <a:r>
              <a:t/>
            </a:r>
            <a:endParaRPr sz="1600">
              <a:solidFill>
                <a:srgbClr val="505050"/>
              </a:solidFill>
            </a:endParaRPr>
          </a:p>
          <a:p>
            <a:pPr indent="0" lvl="0" marL="457200" rtl="0" algn="l">
              <a:lnSpc>
                <a:spcPct val="105000"/>
              </a:lnSpc>
              <a:spcBef>
                <a:spcPts val="1200"/>
              </a:spcBef>
              <a:spcAft>
                <a:spcPts val="0"/>
              </a:spcAft>
              <a:buNone/>
            </a:pPr>
            <a:r>
              <a:t/>
            </a:r>
            <a:endParaRPr sz="1600"/>
          </a:p>
          <a:p>
            <a:pPr indent="0" lvl="0" marL="0" rtl="0" algn="l">
              <a:lnSpc>
                <a:spcPct val="105000"/>
              </a:lnSpc>
              <a:spcBef>
                <a:spcPts val="1200"/>
              </a:spcBef>
              <a:spcAft>
                <a:spcPts val="0"/>
              </a:spcAft>
              <a:buNone/>
            </a:pPr>
            <a:r>
              <a:t/>
            </a:r>
            <a:endParaRPr sz="1850"/>
          </a:p>
          <a:p>
            <a:pPr indent="0" lvl="0" marL="0" rtl="0" algn="l">
              <a:lnSpc>
                <a:spcPct val="90000"/>
              </a:lnSpc>
              <a:spcBef>
                <a:spcPts val="1200"/>
              </a:spcBef>
              <a:spcAft>
                <a:spcPts val="0"/>
              </a:spcAft>
              <a:buNone/>
            </a:pPr>
            <a:r>
              <a:t/>
            </a:r>
            <a:endParaRPr sz="1850"/>
          </a:p>
        </p:txBody>
      </p:sp>
      <p:sp>
        <p:nvSpPr>
          <p:cNvPr id="107" name="Google Shape;107;p20"/>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200"/>
              </a:spcBef>
              <a:spcAft>
                <a:spcPts val="0"/>
              </a:spcAft>
              <a:buClr>
                <a:schemeClr val="dk1"/>
              </a:buClr>
              <a:buSzPts val="1100"/>
              <a:buFont typeface="Arial"/>
              <a:buNone/>
            </a:pPr>
            <a:r>
              <a:rPr lang="en">
                <a:solidFill>
                  <a:schemeClr val="dk1"/>
                </a:solidFill>
              </a:rPr>
              <a:t>What is GlideinWMS?</a:t>
            </a:r>
            <a:endParaRPr/>
          </a:p>
        </p:txBody>
      </p:sp>
      <p:sp>
        <p:nvSpPr>
          <p:cNvPr id="108" name="Google Shape;108;p20"/>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None/>
            </a:pPr>
            <a:fld id="{00000000-1234-1234-1234-123412341234}" type="slidenum">
              <a:rPr lang="en"/>
              <a:t>‹#›</a:t>
            </a:fld>
            <a:endParaRPr/>
          </a:p>
        </p:txBody>
      </p:sp>
      <p:pic>
        <p:nvPicPr>
          <p:cNvPr id="109" name="Google Shape;109;p20"/>
          <p:cNvPicPr preferRelativeResize="0"/>
          <p:nvPr/>
        </p:nvPicPr>
        <p:blipFill rotWithShape="1">
          <a:blip r:embed="rId3">
            <a:alphaModFix/>
          </a:blip>
          <a:srcRect b="0" l="0" r="0" t="0"/>
          <a:stretch/>
        </p:blipFill>
        <p:spPr>
          <a:xfrm>
            <a:off x="2023926" y="1316103"/>
            <a:ext cx="6913474" cy="3583550"/>
          </a:xfrm>
          <a:prstGeom prst="rect">
            <a:avLst/>
          </a:prstGeom>
          <a:noFill/>
          <a:ln>
            <a:noFill/>
          </a:ln>
        </p:spPr>
      </p:pic>
      <p:pic>
        <p:nvPicPr>
          <p:cNvPr id="110" name="Google Shape;110;p20"/>
          <p:cNvPicPr preferRelativeResize="0"/>
          <p:nvPr/>
        </p:nvPicPr>
        <p:blipFill rotWithShape="1">
          <a:blip r:embed="rId4">
            <a:alphaModFix/>
          </a:blip>
          <a:srcRect b="0" l="0" r="0" t="0"/>
          <a:stretch/>
        </p:blipFill>
        <p:spPr>
          <a:xfrm>
            <a:off x="1281948" y="3034359"/>
            <a:ext cx="1962150" cy="57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457207" y="707577"/>
            <a:ext cx="8229600" cy="4234800"/>
          </a:xfrm>
          <a:prstGeom prst="rect">
            <a:avLst/>
          </a:prstGeom>
        </p:spPr>
        <p:txBody>
          <a:bodyPr anchorCtr="0" anchor="t" bIns="46550" lIns="46550" spcFirstLastPara="1" rIns="46550" wrap="square" tIns="46550">
            <a:noAutofit/>
          </a:bodyPr>
          <a:lstStyle/>
          <a:p>
            <a:pPr indent="0" lvl="0" marL="0" rtl="0" algn="l">
              <a:lnSpc>
                <a:spcPct val="95000"/>
              </a:lnSpc>
              <a:spcBef>
                <a:spcPts val="1200"/>
              </a:spcBef>
              <a:spcAft>
                <a:spcPts val="0"/>
              </a:spcAft>
              <a:buClr>
                <a:schemeClr val="dk1"/>
              </a:buClr>
              <a:buSzPts val="935"/>
              <a:buFont typeface="Arial"/>
              <a:buNone/>
            </a:pPr>
            <a:r>
              <a:rPr lang="en" sz="1600">
                <a:solidFill>
                  <a:schemeClr val="dk1"/>
                </a:solidFill>
              </a:rPr>
              <a:t>The CMS experiment generates petabytes of data annually, requiring the coordinated use of globally distributed computing resources. Thousands of scientists queue jobs to analyze this data, making efficient resource scheduling and software delivery essential to scientific productivity.</a:t>
            </a:r>
            <a:endParaRPr sz="1600">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600">
                <a:solidFill>
                  <a:schemeClr val="dk1"/>
                </a:solidFill>
              </a:rPr>
              <a:t>How does GlideinWMS Helps?</a:t>
            </a:r>
            <a:endParaRPr b="1" sz="1600">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600">
                <a:solidFill>
                  <a:schemeClr val="dk1"/>
                </a:solidFill>
              </a:rPr>
              <a:t>Dynamic Provisioning:</a:t>
            </a:r>
            <a:r>
              <a:rPr lang="en" sz="1600">
                <a:solidFill>
                  <a:schemeClr val="dk1"/>
                </a:solidFill>
              </a:rPr>
              <a:t> GlideinWMS enables CMS to dynamically allocate computing resources from hundreds of distributed sites worldwide, based on demand.</a:t>
            </a:r>
            <a:br>
              <a:rPr lang="en" sz="1600">
                <a:solidFill>
                  <a:schemeClr val="dk1"/>
                </a:solidFill>
              </a:rPr>
            </a:br>
            <a:endParaRPr sz="1600">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600">
                <a:solidFill>
                  <a:schemeClr val="dk1"/>
                </a:solidFill>
              </a:rPr>
              <a:t>Scalability:</a:t>
            </a:r>
            <a:r>
              <a:rPr lang="en" sz="1600">
                <a:solidFill>
                  <a:schemeClr val="dk1"/>
                </a:solidFill>
              </a:rPr>
              <a:t> As CMS generates petabytes of data, GlideinWMS ensures millions of analysis jobs can be scheduled and executed efficiently without overloading local systems.</a:t>
            </a:r>
            <a:br>
              <a:rPr lang="en" sz="1600">
                <a:solidFill>
                  <a:schemeClr val="dk1"/>
                </a:solidFill>
              </a:rPr>
            </a:br>
            <a:endParaRPr sz="1600">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600">
                <a:solidFill>
                  <a:schemeClr val="dk1"/>
                </a:solidFill>
              </a:rPr>
              <a:t>Global Pooling:</a:t>
            </a:r>
            <a:r>
              <a:rPr lang="en" sz="1600">
                <a:solidFill>
                  <a:schemeClr val="dk1"/>
                </a:solidFill>
              </a:rPr>
              <a:t> By creating a global HTCondor pool, it treats geographically distributed compute resources as a single virtual cluster, making it easier to schedule jobs close to the data.</a:t>
            </a:r>
            <a:endParaRPr sz="1600">
              <a:solidFill>
                <a:schemeClr val="dk1"/>
              </a:solidFill>
            </a:endParaRPr>
          </a:p>
          <a:p>
            <a:pPr indent="0" lvl="0" marL="0" rtl="0" algn="l">
              <a:lnSpc>
                <a:spcPct val="80000"/>
              </a:lnSpc>
              <a:spcBef>
                <a:spcPts val="1200"/>
              </a:spcBef>
              <a:spcAft>
                <a:spcPts val="0"/>
              </a:spcAft>
              <a:buSzPts val="935"/>
              <a:buNone/>
            </a:pPr>
            <a:r>
              <a:t/>
            </a:r>
            <a:endParaRPr sz="1530"/>
          </a:p>
        </p:txBody>
      </p:sp>
      <p:sp>
        <p:nvSpPr>
          <p:cNvPr id="116" name="Google Shape;116;p21"/>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0"/>
              </a:spcBef>
              <a:spcAft>
                <a:spcPts val="0"/>
              </a:spcAft>
              <a:buNone/>
            </a:pPr>
            <a:r>
              <a:rPr lang="en">
                <a:solidFill>
                  <a:schemeClr val="dk1"/>
                </a:solidFill>
              </a:rPr>
              <a:t>CMS Data Scale</a:t>
            </a:r>
            <a:endParaRPr>
              <a:solidFill>
                <a:schemeClr val="dk1"/>
              </a:solidFill>
            </a:endParaRPr>
          </a:p>
        </p:txBody>
      </p:sp>
      <p:sp>
        <p:nvSpPr>
          <p:cNvPr id="117" name="Google Shape;117;p21"/>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0" y="586026"/>
            <a:ext cx="8901000" cy="4013100"/>
          </a:xfrm>
          <a:prstGeom prst="rect">
            <a:avLst/>
          </a:prstGeom>
        </p:spPr>
        <p:txBody>
          <a:bodyPr anchorCtr="0" anchor="t" bIns="0" lIns="0" spcFirstLastPara="1" rIns="0" wrap="square" tIns="0">
            <a:normAutofit/>
          </a:bodyPr>
          <a:lstStyle/>
          <a:p>
            <a:pPr indent="-330200" lvl="0" marL="457200" rtl="0" algn="l">
              <a:spcBef>
                <a:spcPts val="984"/>
              </a:spcBef>
              <a:spcAft>
                <a:spcPts val="0"/>
              </a:spcAft>
              <a:buSzPts val="1600"/>
              <a:buChar char="•"/>
            </a:pPr>
            <a:r>
              <a:rPr lang="en"/>
              <a:t>Glide</a:t>
            </a:r>
            <a:r>
              <a:rPr lang="en"/>
              <a:t> job for node testing and customization and for running user jobs</a:t>
            </a:r>
            <a:endParaRPr/>
          </a:p>
          <a:p>
            <a:pPr indent="-330200" lvl="0" marL="457200" rtl="0" algn="l">
              <a:spcBef>
                <a:spcPts val="0"/>
              </a:spcBef>
              <a:spcAft>
                <a:spcPts val="0"/>
              </a:spcAft>
              <a:buSzPts val="1600"/>
              <a:buChar char="•"/>
            </a:pPr>
            <a:r>
              <a:rPr lang="en"/>
              <a:t>Frontend: A pressure-driven mechanism that submits Glidein requests to the factory, prompting it to allocate computing resources.</a:t>
            </a:r>
            <a:endParaRPr/>
          </a:p>
          <a:p>
            <a:pPr indent="-330200" lvl="0" marL="457200" rtl="0" algn="l">
              <a:spcBef>
                <a:spcPts val="0"/>
              </a:spcBef>
              <a:spcAft>
                <a:spcPts val="0"/>
              </a:spcAft>
              <a:buSzPts val="1600"/>
              <a:buChar char="•"/>
            </a:pPr>
            <a:r>
              <a:rPr lang="en"/>
              <a:t>Factory: Interfaces with computing resources to launch Glideins based on incoming resources.</a:t>
            </a:r>
            <a:endParaRPr/>
          </a:p>
          <a:p>
            <a:pPr indent="-330200" lvl="0" marL="457200" rtl="0" algn="l">
              <a:spcBef>
                <a:spcPts val="0"/>
              </a:spcBef>
              <a:spcAft>
                <a:spcPts val="0"/>
              </a:spcAft>
              <a:buSzPts val="1600"/>
              <a:buChar char="•"/>
            </a:pPr>
            <a:r>
              <a:rPr lang="en"/>
              <a:t>Distributed system, multiple instances of any component. </a:t>
            </a:r>
            <a:endParaRPr/>
          </a:p>
        </p:txBody>
      </p:sp>
      <p:sp>
        <p:nvSpPr>
          <p:cNvPr id="123" name="Google Shape;123;p22"/>
          <p:cNvSpPr txBox="1"/>
          <p:nvPr>
            <p:ph type="title"/>
          </p:nvPr>
        </p:nvSpPr>
        <p:spPr>
          <a:xfrm>
            <a:off x="1220075" y="0"/>
            <a:ext cx="7695300" cy="509700"/>
          </a:xfrm>
          <a:prstGeom prst="rect">
            <a:avLst/>
          </a:prstGeom>
          <a:solidFill>
            <a:srgbClr val="00EEFF"/>
          </a:solidFill>
        </p:spPr>
        <p:txBody>
          <a:bodyPr anchorCtr="0" anchor="b" bIns="0" lIns="0" spcFirstLastPara="1" rIns="0" wrap="square" tIns="0">
            <a:normAutofit/>
          </a:bodyPr>
          <a:lstStyle/>
          <a:p>
            <a:pPr indent="0" lvl="0" marL="0" rtl="0" algn="l">
              <a:spcBef>
                <a:spcPts val="0"/>
              </a:spcBef>
              <a:spcAft>
                <a:spcPts val="0"/>
              </a:spcAft>
              <a:buNone/>
            </a:pPr>
            <a:r>
              <a:rPr lang="en" sz="2800"/>
              <a:t>  </a:t>
            </a:r>
            <a:r>
              <a:rPr b="0" lang="en" sz="2800">
                <a:latin typeface="Arial"/>
                <a:ea typeface="Arial"/>
                <a:cs typeface="Arial"/>
                <a:sym typeface="Arial"/>
              </a:rPr>
              <a:t>Features and Architecture in GlideinWMS</a:t>
            </a:r>
            <a:endParaRPr sz="2800"/>
          </a:p>
        </p:txBody>
      </p:sp>
      <p:sp>
        <p:nvSpPr>
          <p:cNvPr id="124" name="Google Shape;124;p22"/>
          <p:cNvSpPr txBox="1"/>
          <p:nvPr>
            <p:ph idx="12" type="sldNum"/>
          </p:nvPr>
        </p:nvSpPr>
        <p:spPr>
          <a:xfrm>
            <a:off x="222250" y="4878161"/>
            <a:ext cx="414300" cy="177900"/>
          </a:xfrm>
          <a:prstGeom prst="rect">
            <a:avLst/>
          </a:prstGeom>
        </p:spPr>
        <p:txBody>
          <a:bodyPr anchorCtr="0" anchor="t" bIns="0" lIns="0" spcFirstLastPara="1" rIns="0" wrap="square" tIns="0">
            <a:norm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pic>
        <p:nvPicPr>
          <p:cNvPr id="125" name="Google Shape;125;p22"/>
          <p:cNvPicPr preferRelativeResize="0"/>
          <p:nvPr/>
        </p:nvPicPr>
        <p:blipFill>
          <a:blip r:embed="rId3">
            <a:alphaModFix/>
          </a:blip>
          <a:stretch>
            <a:fillRect/>
          </a:stretch>
        </p:blipFill>
        <p:spPr>
          <a:xfrm>
            <a:off x="0" y="-54350"/>
            <a:ext cx="1111350" cy="56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0"/>
              </a:spcBef>
              <a:spcAft>
                <a:spcPts val="0"/>
              </a:spcAft>
              <a:buNone/>
            </a:pPr>
            <a:r>
              <a:rPr lang="en">
                <a:solidFill>
                  <a:schemeClr val="dk1"/>
                </a:solidFill>
              </a:rPr>
              <a:t>Working Analogy and Description</a:t>
            </a:r>
            <a:endParaRPr>
              <a:solidFill>
                <a:schemeClr val="dk1"/>
              </a:solidFill>
            </a:endParaRPr>
          </a:p>
        </p:txBody>
      </p:sp>
      <p:pic>
        <p:nvPicPr>
          <p:cNvPr id="131" name="Google Shape;131;p23" title="simple_animation.gif"/>
          <p:cNvPicPr preferRelativeResize="0"/>
          <p:nvPr/>
        </p:nvPicPr>
        <p:blipFill>
          <a:blip r:embed="rId3">
            <a:alphaModFix/>
          </a:blip>
          <a:stretch>
            <a:fillRect/>
          </a:stretch>
        </p:blipFill>
        <p:spPr>
          <a:xfrm>
            <a:off x="2588000" y="1058438"/>
            <a:ext cx="3968001" cy="3570326"/>
          </a:xfrm>
          <a:prstGeom prst="rect">
            <a:avLst/>
          </a:prstGeom>
          <a:noFill/>
          <a:ln>
            <a:noFill/>
          </a:ln>
        </p:spPr>
      </p:pic>
      <p:sp>
        <p:nvSpPr>
          <p:cNvPr id="132" name="Google Shape;132;p23"/>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240000" y="793263"/>
            <a:ext cx="8020500" cy="4149300"/>
          </a:xfrm>
          <a:prstGeom prst="rect">
            <a:avLst/>
          </a:prstGeom>
        </p:spPr>
        <p:txBody>
          <a:bodyPr anchorCtr="0" anchor="t" bIns="46550" lIns="46550" spcFirstLastPara="1" rIns="46550" wrap="square" tIns="46550">
            <a:normAutofit/>
          </a:bodyPr>
          <a:lstStyle/>
          <a:p>
            <a:pPr indent="-355600" lvl="0" marL="457200" rtl="0" algn="l">
              <a:spcBef>
                <a:spcPts val="0"/>
              </a:spcBef>
              <a:spcAft>
                <a:spcPts val="0"/>
              </a:spcAft>
              <a:buClr>
                <a:schemeClr val="dk1"/>
              </a:buClr>
              <a:buSzPts val="2000"/>
              <a:buFont typeface="Arial"/>
              <a:buChar char="●"/>
            </a:pPr>
            <a:r>
              <a:rPr lang="en" sz="1600">
                <a:solidFill>
                  <a:schemeClr val="dk2"/>
                </a:solidFill>
              </a:rPr>
              <a:t>Create a Virtual Machine on Fermicloud to run container applications</a:t>
            </a:r>
            <a:endParaRPr sz="1600">
              <a:solidFill>
                <a:schemeClr val="dk2"/>
              </a:solidFill>
            </a:endParaRPr>
          </a:p>
          <a:p>
            <a:pPr indent="-355600" lvl="0" marL="457200" rtl="0" algn="l">
              <a:spcBef>
                <a:spcPts val="0"/>
              </a:spcBef>
              <a:spcAft>
                <a:spcPts val="0"/>
              </a:spcAft>
              <a:buClr>
                <a:schemeClr val="dk1"/>
              </a:buClr>
              <a:buSzPts val="2000"/>
              <a:buFont typeface="Arial"/>
              <a:buChar char="●"/>
            </a:pPr>
            <a:r>
              <a:rPr lang="en" sz="1600">
                <a:solidFill>
                  <a:schemeClr val="dk2"/>
                </a:solidFill>
              </a:rPr>
              <a:t>Familiarize myself with Podman container</a:t>
            </a:r>
            <a:endParaRPr sz="1600">
              <a:solidFill>
                <a:schemeClr val="dk2"/>
              </a:solidFill>
            </a:endParaRPr>
          </a:p>
          <a:p>
            <a:pPr indent="-355600" lvl="0" marL="457200" rtl="0" algn="l">
              <a:spcBef>
                <a:spcPts val="0"/>
              </a:spcBef>
              <a:spcAft>
                <a:spcPts val="0"/>
              </a:spcAft>
              <a:buClr>
                <a:schemeClr val="dk1"/>
              </a:buClr>
              <a:buSzPts val="2000"/>
              <a:buFont typeface="Arial"/>
              <a:buChar char="●"/>
            </a:pPr>
            <a:r>
              <a:rPr lang="en" sz="1600">
                <a:solidFill>
                  <a:schemeClr val="dk2"/>
                </a:solidFill>
              </a:rPr>
              <a:t>Learn how to use containers to run GlideinWMS</a:t>
            </a:r>
            <a:endParaRPr sz="1600">
              <a:solidFill>
                <a:schemeClr val="dk2"/>
              </a:solidFill>
            </a:endParaRPr>
          </a:p>
          <a:p>
            <a:pPr indent="-355600" lvl="0" marL="457200" rtl="0" algn="l">
              <a:spcBef>
                <a:spcPts val="0"/>
              </a:spcBef>
              <a:spcAft>
                <a:spcPts val="0"/>
              </a:spcAft>
              <a:buClr>
                <a:schemeClr val="dk1"/>
              </a:buClr>
              <a:buSzPts val="2000"/>
              <a:buFont typeface="Arial"/>
              <a:buChar char="●"/>
            </a:pPr>
            <a:r>
              <a:rPr lang="en" sz="1600">
                <a:solidFill>
                  <a:schemeClr val="dk2"/>
                </a:solidFill>
              </a:rPr>
              <a:t>Write docstrings to GlideinWMS Python files</a:t>
            </a:r>
            <a:endParaRPr sz="1600">
              <a:solidFill>
                <a:schemeClr val="dk2"/>
              </a:solidFill>
            </a:endParaRPr>
          </a:p>
          <a:p>
            <a:pPr indent="-355600" lvl="0" marL="457200" rtl="0" algn="l">
              <a:spcBef>
                <a:spcPts val="0"/>
              </a:spcBef>
              <a:spcAft>
                <a:spcPts val="0"/>
              </a:spcAft>
              <a:buClr>
                <a:schemeClr val="dk1"/>
              </a:buClr>
              <a:buSzPts val="2000"/>
              <a:buFont typeface="Arial"/>
              <a:buChar char="●"/>
            </a:pPr>
            <a:r>
              <a:rPr lang="en" sz="1600">
                <a:solidFill>
                  <a:schemeClr val="dk2"/>
                </a:solidFill>
              </a:rPr>
              <a:t>Learned Shell scripting</a:t>
            </a:r>
            <a:endParaRPr sz="1600">
              <a:solidFill>
                <a:schemeClr val="dk2"/>
              </a:solidFill>
            </a:endParaRPr>
          </a:p>
          <a:p>
            <a:pPr indent="-355600" lvl="0" marL="457200" rtl="0" algn="l">
              <a:spcBef>
                <a:spcPts val="0"/>
              </a:spcBef>
              <a:spcAft>
                <a:spcPts val="0"/>
              </a:spcAft>
              <a:buClr>
                <a:schemeClr val="dk1"/>
              </a:buClr>
              <a:buSzPts val="2000"/>
              <a:buFont typeface="Arial"/>
              <a:buChar char="●"/>
            </a:pPr>
            <a:r>
              <a:rPr lang="en" sz="1600">
                <a:solidFill>
                  <a:schemeClr val="dk2"/>
                </a:solidFill>
              </a:rPr>
              <a:t>Boost code coverage with AI: Use AI-powered tools and my coding skills to</a:t>
            </a:r>
            <a:endParaRPr sz="1600">
              <a:solidFill>
                <a:schemeClr val="dk2"/>
              </a:solidFill>
            </a:endParaRPr>
          </a:p>
          <a:p>
            <a:pPr indent="0" lvl="0" marL="457200" rtl="0" algn="l">
              <a:spcBef>
                <a:spcPts val="0"/>
              </a:spcBef>
              <a:spcAft>
                <a:spcPts val="0"/>
              </a:spcAft>
              <a:buNone/>
            </a:pPr>
            <a:r>
              <a:rPr lang="en" sz="1600">
                <a:solidFill>
                  <a:schemeClr val="dk2"/>
                </a:solidFill>
              </a:rPr>
              <a:t>generate Python unit tests and improve software quality.</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55600" lvl="0" marL="457200" rtl="0" algn="l">
              <a:spcBef>
                <a:spcPts val="0"/>
              </a:spcBef>
              <a:spcAft>
                <a:spcPts val="0"/>
              </a:spcAft>
              <a:buClr>
                <a:schemeClr val="dk1"/>
              </a:buClr>
              <a:buSzPts val="2000"/>
              <a:buFont typeface="Arial"/>
              <a:buChar char="●"/>
            </a:pPr>
            <a:r>
              <a:rPr lang="en" sz="1600">
                <a:solidFill>
                  <a:schemeClr val="dk2"/>
                </a:solidFill>
              </a:rPr>
              <a:t>Get instant feedback: Generate reports and summaries of tests and integrate them</a:t>
            </a:r>
            <a:endParaRPr sz="1600">
              <a:solidFill>
                <a:schemeClr val="dk2"/>
              </a:solidFill>
            </a:endParaRPr>
          </a:p>
          <a:p>
            <a:pPr indent="0" lvl="0" marL="457200" rtl="0" algn="l">
              <a:spcBef>
                <a:spcPts val="0"/>
              </a:spcBef>
              <a:spcAft>
                <a:spcPts val="0"/>
              </a:spcAft>
              <a:buNone/>
            </a:pPr>
            <a:r>
              <a:rPr lang="en" sz="1600">
                <a:solidFill>
                  <a:schemeClr val="dk2"/>
                </a:solidFill>
              </a:rPr>
              <a:t>into collaboration platforms such as Slack, Teams, etc.</a:t>
            </a:r>
            <a:endParaRPr sz="1600">
              <a:solidFill>
                <a:schemeClr val="dk2"/>
              </a:solidFill>
            </a:endParaRPr>
          </a:p>
          <a:p>
            <a:pPr indent="0" lvl="0" marL="457200" rtl="0" algn="l">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p:txBody>
      </p:sp>
      <p:sp>
        <p:nvSpPr>
          <p:cNvPr id="138" name="Google Shape;138;p24"/>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None/>
            </a:pPr>
            <a:fld id="{00000000-1234-1234-1234-123412341234}" type="slidenum">
              <a:rPr lang="en"/>
              <a:t>‹#›</a:t>
            </a:fld>
            <a:endParaRPr/>
          </a:p>
        </p:txBody>
      </p:sp>
      <p:sp>
        <p:nvSpPr>
          <p:cNvPr id="139" name="Google Shape;139;p24"/>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200"/>
              </a:spcBef>
              <a:spcAft>
                <a:spcPts val="0"/>
              </a:spcAft>
              <a:buClr>
                <a:schemeClr val="dk1"/>
              </a:buClr>
              <a:buSzPts val="1100"/>
              <a:buFont typeface="Arial"/>
              <a:buNone/>
            </a:pPr>
            <a:r>
              <a:rPr lang="en">
                <a:solidFill>
                  <a:schemeClr val="dk1"/>
                </a:solidFill>
              </a:rPr>
              <a:t>Project Objectives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0" y="908700"/>
            <a:ext cx="9144000" cy="2613300"/>
          </a:xfrm>
          <a:prstGeom prst="rect">
            <a:avLst/>
          </a:prstGeom>
        </p:spPr>
        <p:txBody>
          <a:bodyPr anchorCtr="0" anchor="t" bIns="46550" lIns="46550" spcFirstLastPara="1" rIns="46550" wrap="square" tIns="46550">
            <a:normAutofit/>
          </a:bodyPr>
          <a:lstStyle/>
          <a:p>
            <a:pPr indent="0" lvl="0" marL="0" rtl="0" algn="l">
              <a:spcBef>
                <a:spcPts val="200"/>
              </a:spcBef>
              <a:spcAft>
                <a:spcPts val="0"/>
              </a:spcAft>
              <a:buNone/>
            </a:pPr>
            <a:r>
              <a:t/>
            </a:r>
            <a:endParaRPr/>
          </a:p>
        </p:txBody>
      </p:sp>
      <p:sp>
        <p:nvSpPr>
          <p:cNvPr id="145" name="Google Shape;145;p25"/>
          <p:cNvSpPr txBox="1"/>
          <p:nvPr>
            <p:ph type="title"/>
          </p:nvPr>
        </p:nvSpPr>
        <p:spPr>
          <a:xfrm>
            <a:off x="1113393" y="96311"/>
            <a:ext cx="7905600" cy="525600"/>
          </a:xfrm>
          <a:prstGeom prst="rect">
            <a:avLst/>
          </a:prstGeom>
        </p:spPr>
        <p:txBody>
          <a:bodyPr anchorCtr="0" anchor="ctr" bIns="41900" lIns="41900" spcFirstLastPara="1" rIns="41900" wrap="square" tIns="41900">
            <a:normAutofit/>
          </a:bodyPr>
          <a:lstStyle/>
          <a:p>
            <a:pPr indent="0" lvl="0" marL="0" rtl="0" algn="l">
              <a:spcBef>
                <a:spcPts val="0"/>
              </a:spcBef>
              <a:spcAft>
                <a:spcPts val="0"/>
              </a:spcAft>
              <a:buClr>
                <a:schemeClr val="dk1"/>
              </a:buClr>
              <a:buSzPts val="1100"/>
              <a:buFont typeface="Arial"/>
              <a:buNone/>
            </a:pPr>
            <a:r>
              <a:rPr lang="en">
                <a:solidFill>
                  <a:schemeClr val="dk1"/>
                </a:solidFill>
              </a:rPr>
              <a:t>Project Results</a:t>
            </a:r>
            <a:endParaRPr/>
          </a:p>
        </p:txBody>
      </p:sp>
      <p:pic>
        <p:nvPicPr>
          <p:cNvPr id="146" name="Google Shape;146;p25"/>
          <p:cNvPicPr preferRelativeResize="0"/>
          <p:nvPr/>
        </p:nvPicPr>
        <p:blipFill>
          <a:blip r:embed="rId3">
            <a:alphaModFix/>
          </a:blip>
          <a:stretch>
            <a:fillRect/>
          </a:stretch>
        </p:blipFill>
        <p:spPr>
          <a:xfrm>
            <a:off x="0" y="684687"/>
            <a:ext cx="9144000" cy="3061325"/>
          </a:xfrm>
          <a:prstGeom prst="rect">
            <a:avLst/>
          </a:prstGeom>
          <a:noFill/>
          <a:ln>
            <a:noFill/>
          </a:ln>
        </p:spPr>
      </p:pic>
      <p:pic>
        <p:nvPicPr>
          <p:cNvPr id="147" name="Google Shape;147;p25"/>
          <p:cNvPicPr preferRelativeResize="0"/>
          <p:nvPr/>
        </p:nvPicPr>
        <p:blipFill>
          <a:blip r:embed="rId4">
            <a:alphaModFix/>
          </a:blip>
          <a:stretch>
            <a:fillRect/>
          </a:stretch>
        </p:blipFill>
        <p:spPr>
          <a:xfrm>
            <a:off x="0" y="3798388"/>
            <a:ext cx="9144001" cy="901488"/>
          </a:xfrm>
          <a:prstGeom prst="rect">
            <a:avLst/>
          </a:prstGeom>
          <a:noFill/>
          <a:ln>
            <a:noFill/>
          </a:ln>
        </p:spPr>
      </p:pic>
      <p:sp>
        <p:nvSpPr>
          <p:cNvPr id="148" name="Google Shape;148;p25"/>
          <p:cNvSpPr txBox="1"/>
          <p:nvPr>
            <p:ph idx="12" type="sldNum"/>
          </p:nvPr>
        </p:nvSpPr>
        <p:spPr>
          <a:xfrm>
            <a:off x="7031529" y="4942582"/>
            <a:ext cx="2057100" cy="144600"/>
          </a:xfrm>
          <a:prstGeom prst="rect">
            <a:avLst/>
          </a:prstGeom>
        </p:spPr>
        <p:txBody>
          <a:bodyPr anchorCtr="0" anchor="ctr" bIns="29450" lIns="58925" spcFirstLastPara="1" rIns="58925" wrap="square" tIns="29450">
            <a:normAutofit fontScale="85000" lnSpcReduction="20000"/>
          </a:bodyPr>
          <a:lstStyle/>
          <a:p>
            <a:pPr indent="0" lvl="0" marL="25400" rtl="0" algn="r">
              <a:spcBef>
                <a:spcPts val="0"/>
              </a:spcBef>
              <a:spcAft>
                <a:spcPts val="0"/>
              </a:spcAft>
              <a:buClr>
                <a:srgbClr val="888888"/>
              </a:buClr>
              <a:buSzPct val="117647"/>
              <a:buFont typeface="Gill Sans"/>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