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25/11/15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25/11/15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Documentation utilisateur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4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1049"/>
            <a:ext cx="7315200" cy="4871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Le site internet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010019" y="1743618"/>
            <a:ext cx="6133981" cy="3539527"/>
          </a:xfrm>
        </p:spPr>
        <p:txBody>
          <a:bodyPr/>
          <a:lstStyle/>
          <a:p>
            <a:r>
              <a:rPr lang="fr-FR" dirty="0" smtClean="0"/>
              <a:t>Sur la page de connexion, entrer le login « test » et le mot de passe « test ». </a:t>
            </a:r>
          </a:p>
          <a:p>
            <a:r>
              <a:rPr lang="fr-FR" dirty="0" smtClean="0"/>
              <a:t>Réalisé le </a:t>
            </a:r>
            <a:r>
              <a:rPr lang="fr-FR" dirty="0" err="1" smtClean="0"/>
              <a:t>Captcha</a:t>
            </a:r>
            <a:r>
              <a:rPr lang="fr-FR" dirty="0" smtClean="0"/>
              <a:t> pour vérifié que la personne qui ce log est bien un humain.</a:t>
            </a:r>
          </a:p>
          <a:p>
            <a:r>
              <a:rPr lang="fr-FR" dirty="0"/>
              <a:t>Appuyez sur « connexion ».</a:t>
            </a:r>
          </a:p>
          <a:p>
            <a:endParaRPr lang="fr-FR" dirty="0" smtClean="0"/>
          </a:p>
        </p:txBody>
      </p:sp>
      <p:pic>
        <p:nvPicPr>
          <p:cNvPr id="8" name="Image 7" descr="12285793_10208307888796549_1441159170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" y="518161"/>
            <a:ext cx="2832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4064000"/>
            <a:ext cx="7315200" cy="2794000"/>
          </a:xfrm>
        </p:spPr>
        <p:txBody>
          <a:bodyPr/>
          <a:lstStyle/>
          <a:p>
            <a:r>
              <a:rPr lang="fr-FR" dirty="0" smtClean="0"/>
              <a:t>Une fois connecté, appuyez sur le bouton « 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storm</a:t>
            </a:r>
            <a:r>
              <a:rPr lang="fr-FR" dirty="0" smtClean="0"/>
              <a:t> ». Vous devriez </a:t>
            </a:r>
            <a:r>
              <a:rPr lang="fr-FR" dirty="0" smtClean="0"/>
              <a:t>être redirigiez vers le jeux.</a:t>
            </a:r>
            <a:endParaRPr lang="fr-FR" dirty="0"/>
          </a:p>
        </p:txBody>
      </p:sp>
      <p:pic>
        <p:nvPicPr>
          <p:cNvPr id="4" name="Image 3" descr="12278245_10208307889076556_631043904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0" y="0"/>
            <a:ext cx="8547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2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4895596"/>
            <a:ext cx="7315200" cy="2062828"/>
          </a:xfrm>
        </p:spPr>
        <p:txBody>
          <a:bodyPr/>
          <a:lstStyle/>
          <a:p>
            <a:r>
              <a:rPr lang="fr-FR" dirty="0" smtClean="0"/>
              <a:t>Le projet est scindé en 3 partie. </a:t>
            </a:r>
          </a:p>
          <a:p>
            <a:r>
              <a:rPr lang="fr-FR" dirty="0" smtClean="0"/>
              <a:t>Chaque partie a son code source, disponible de le dossier que nous avons fournie avec une documentation.</a:t>
            </a:r>
          </a:p>
          <a:p>
            <a:r>
              <a:rPr lang="fr-FR" dirty="0" smtClean="0"/>
              <a:t>Client/</a:t>
            </a:r>
            <a:r>
              <a:rPr lang="fr-FR" dirty="0" err="1" smtClean="0"/>
              <a:t>GameServeur</a:t>
            </a:r>
            <a:r>
              <a:rPr lang="fr-FR" dirty="0" smtClean="0"/>
              <a:t>/</a:t>
            </a:r>
            <a:r>
              <a:rPr lang="fr-FR" dirty="0" err="1" smtClean="0"/>
              <a:t>Website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 descr="Capture d’écran 2015-11-25 à 14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16</TotalTime>
  <Words>58</Words>
  <Application>Microsoft Macintosh PowerPoint</Application>
  <PresentationFormat>Présentation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Perspective</vt:lpstr>
      <vt:lpstr>Documentation utilisateur technique</vt:lpstr>
      <vt:lpstr>Le site internet</vt:lpstr>
      <vt:lpstr>Présentation PowerPoint</vt:lpstr>
      <vt:lpstr>Présentation PowerPoint</vt:lpstr>
    </vt:vector>
  </TitlesOfParts>
  <Company>sdwv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utilisateur technique</dc:title>
  <dc:creator>Courapied Alexis</dc:creator>
  <cp:lastModifiedBy>Courapied Alexis</cp:lastModifiedBy>
  <cp:revision>2</cp:revision>
  <dcterms:created xsi:type="dcterms:W3CDTF">2015-11-25T13:34:06Z</dcterms:created>
  <dcterms:modified xsi:type="dcterms:W3CDTF">2015-11-25T13:50:08Z</dcterms:modified>
</cp:coreProperties>
</file>