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4.svg" ContentType="image/svg+xml"/>
  <Override PartName="/ppt/media/image46.svg" ContentType="image/svg+xml"/>
  <Override PartName="/ppt/media/image49.svg" ContentType="image/svg+xml"/>
  <Override PartName="/ppt/media/image5.svg" ContentType="image/svg+xml"/>
  <Override PartName="/ppt/media/image50.svg" ContentType="image/svg+xml"/>
  <Override PartName="/ppt/media/image5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3"/>
    <p:sldId id="336" r:id="rId4"/>
    <p:sldId id="320" r:id="rId5"/>
    <p:sldId id="321" r:id="rId6"/>
    <p:sldId id="264" r:id="rId7"/>
    <p:sldId id="283" r:id="rId8"/>
    <p:sldId id="284" r:id="rId9"/>
    <p:sldId id="286" r:id="rId10"/>
    <p:sldId id="285" r:id="rId11"/>
    <p:sldId id="287" r:id="rId12"/>
    <p:sldId id="288" r:id="rId13"/>
    <p:sldId id="301" r:id="rId14"/>
    <p:sldId id="318" r:id="rId15"/>
    <p:sldId id="330" r:id="rId16"/>
    <p:sldId id="347" r:id="rId17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83b5fa55-32e8-4c71-88f6-0a53fdfc5f63}">
          <p14:sldIdLst>
            <p14:sldId id="258"/>
            <p14:sldId id="336"/>
            <p14:sldId id="320"/>
            <p14:sldId id="321"/>
          </p14:sldIdLst>
        </p14:section>
        <p14:section name="产品页" id="{7a38a887-8ef0-4528-bbf5-45a9b43d8236}">
          <p14:sldIdLst>
            <p14:sldId id="264"/>
            <p14:sldId id="283"/>
            <p14:sldId id="284"/>
            <p14:sldId id="286"/>
            <p14:sldId id="285"/>
            <p14:sldId id="287"/>
          </p14:sldIdLst>
        </p14:section>
        <p14:section name="账户页" id="{54867907-6b78-4a0e-aba7-b640ad85a39e}">
          <p14:sldIdLst>
            <p14:sldId id="288"/>
            <p14:sldId id="301"/>
          </p14:sldIdLst>
        </p14:section>
        <p14:section name="资金页" id="{b576109b-56ed-43fb-ba4a-7fa588ebdcb6}">
          <p14:sldIdLst>
            <p14:sldId id="318"/>
            <p14:sldId id="33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B075"/>
    <a:srgbClr val="C4EFDF"/>
    <a:srgbClr val="FDBA67"/>
    <a:srgbClr val="C00000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04AEB6-A90B-4336-9F42-68CCA7B6A559}" styleName="表样式 1">
    <a:wholeTbl>
      <a:tcTxStyle>
        <a:fontRef idx="none">
          <a:srgbClr val="000000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2">
              <a:lumMod val="10000"/>
              <a:lumOff val="90000"/>
            </a:schemeClr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>
              <a:lumMod val="10000"/>
              <a:lumOff val="90000"/>
            </a:schemeClr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2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74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0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3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</dgm:pt>
    <dgm:pt modelId="{870E4F47-8CC4-4F59-B4C1-42B5AAA5CEF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</a:rPr>
            <a:t>阶段</a:t>
          </a:r>
          <a:r>
            <a:rPr lang="en-US" altLang="zh-CN" sz="1400">
              <a:solidFill>
                <a:schemeClr val="tx1"/>
              </a:solidFill>
            </a:rPr>
            <a:t>1</a:t>
          </a:r>
          <a:r>
            <a:rPr lang="en-US" altLang="zh-CN" sz="1400">
              <a:solidFill>
                <a:schemeClr val="tx1"/>
              </a:solidFill>
            </a:rPr>
            <a:t/>
          </a:r>
          <a:endParaRPr lang="en-US" altLang="zh-CN" sz="1400">
            <a:solidFill>
              <a:schemeClr val="tx1"/>
            </a:solidFill>
          </a:endParaRPr>
        </a:p>
      </dgm:t>
    </dgm:pt>
    <dgm:pt modelId="{3D1AB2CA-88A4-4E4C-9A8A-508DF0E06639}" cxnId="{A158BDE2-404F-4087-8C39-FB9EC759E710}" type="parTrans">
      <dgm:prSet/>
      <dgm:spPr/>
    </dgm:pt>
    <dgm:pt modelId="{856E2728-BF00-49C7-82BA-8F4DCB00940B}" cxnId="{A158BDE2-404F-4087-8C39-FB9EC759E710}" type="sibTrans">
      <dgm:prSet/>
      <dgm:spPr/>
    </dgm:pt>
    <dgm:pt modelId="{1AA64000-5F0F-47A8-A435-2AF8D82F28B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</a:rPr>
            <a:t>阶段</a:t>
          </a:r>
          <a:r>
            <a:rPr lang="en-US" altLang="zh-CN" sz="1400">
              <a:solidFill>
                <a:schemeClr val="tx1"/>
              </a:solidFill>
            </a:rPr>
            <a:t>2</a:t>
          </a:r>
          <a:r>
            <a:rPr lang="en-US" altLang="zh-CN" sz="1400">
              <a:solidFill>
                <a:schemeClr val="tx1"/>
              </a:solidFill>
            </a:rPr>
            <a:t/>
          </a:r>
          <a:endParaRPr lang="en-US" altLang="zh-CN" sz="1400">
            <a:solidFill>
              <a:schemeClr val="tx1"/>
            </a:solidFill>
          </a:endParaRPr>
        </a:p>
      </dgm:t>
    </dgm:pt>
    <dgm:pt modelId="{845A32C3-0E8A-4EED-972E-FC6F9A8364F8}" cxnId="{8CD22211-92AA-4085-A990-BD90E03065FD}" type="parTrans">
      <dgm:prSet/>
      <dgm:spPr/>
    </dgm:pt>
    <dgm:pt modelId="{C0D86BAE-7711-4781-A574-7BE0EA273229}" cxnId="{8CD22211-92AA-4085-A990-BD90E03065FD}" type="sibTrans">
      <dgm:prSet/>
      <dgm:spPr/>
    </dgm:pt>
    <dgm:pt modelId="{9C12F5BE-AC2F-4662-8DFA-C79428950CF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3</a:t>
          </a:r>
          <a:r>
            <a:rPr lang="en-US" altLang="zh-CN" sz="1400">
              <a:solidFill>
                <a:schemeClr val="tx1"/>
              </a:solidFill>
              <a:sym typeface="+mn-ea"/>
            </a:rPr>
            <a:t/>
          </a:r>
          <a:endParaRPr lang="en-US" altLang="zh-CN" sz="1400">
            <a:solidFill>
              <a:schemeClr val="tx1"/>
            </a:solidFill>
            <a:sym typeface="+mn-ea"/>
          </a:endParaRPr>
        </a:p>
      </dgm:t>
    </dgm:pt>
    <dgm:pt modelId="{E2B7565C-BEBF-47B7-AC71-10023CB96091}" cxnId="{F6E89980-E59E-4FC9-A19D-7E53F888F096}" type="parTrans">
      <dgm:prSet/>
      <dgm:spPr/>
    </dgm:pt>
    <dgm:pt modelId="{BE48B07B-4C6F-4C50-9D7F-CE1D6590BF95}" cxnId="{F6E89980-E59E-4FC9-A19D-7E53F888F096}" type="sibTrans">
      <dgm:prSet/>
      <dgm:spPr/>
    </dgm:pt>
    <dgm:pt modelId="{EF39D71F-0AD7-4D05-BC3E-EEB0BB42E7F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4</a:t>
          </a:r>
          <a:r>
            <a:rPr lang="en-US" altLang="zh-CN" sz="1400">
              <a:solidFill>
                <a:schemeClr val="tx1"/>
              </a:solidFill>
              <a:sym typeface="+mn-ea"/>
            </a:rPr>
            <a:t/>
          </a:r>
          <a:endParaRPr lang="en-US" altLang="zh-CN" sz="1400">
            <a:solidFill>
              <a:schemeClr val="tx1"/>
            </a:solidFill>
            <a:sym typeface="+mn-ea"/>
          </a:endParaRPr>
        </a:p>
      </dgm:t>
    </dgm:pt>
    <dgm:pt modelId="{F6DD85E6-2212-49E7-91BB-DB3ADC7F7F36}" cxnId="{BF85A008-1317-4C1A-8DFF-96F35DD50194}" type="parTrans">
      <dgm:prSet/>
      <dgm:spPr/>
    </dgm:pt>
    <dgm:pt modelId="{49A0FC1F-B18E-4563-90A1-8B1A4FFEDE03}" cxnId="{BF85A008-1317-4C1A-8DFF-96F35DD50194}" type="sibTrans">
      <dgm:prSet/>
      <dgm:spPr/>
    </dgm:pt>
    <dgm:pt modelId="{5354E5E5-4E4E-4257-897A-F8E487AB555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5</a:t>
          </a:r>
          <a:r>
            <a:rPr lang="en-US" altLang="zh-CN" sz="1400">
              <a:solidFill>
                <a:schemeClr val="tx1"/>
              </a:solidFill>
              <a:sym typeface="+mn-ea"/>
            </a:rPr>
            <a:t/>
          </a:r>
          <a:endParaRPr lang="en-US" altLang="zh-CN" sz="1400">
            <a:solidFill>
              <a:schemeClr val="tx1"/>
            </a:solidFill>
            <a:sym typeface="+mn-ea"/>
          </a:endParaRPr>
        </a:p>
      </dgm:t>
    </dgm:pt>
    <dgm:pt modelId="{C5522B3D-D30B-4E91-928E-7AE960ED29AE}" cxnId="{E447FE92-CE79-444A-9F46-8B6381364DDE}" type="parTrans">
      <dgm:prSet/>
      <dgm:spPr/>
    </dgm:pt>
    <dgm:pt modelId="{DBC57847-831E-4122-B437-0FA7476875B6}" cxnId="{E447FE92-CE79-444A-9F46-8B6381364DDE}" type="sibTrans">
      <dgm:prSet/>
      <dgm:spPr/>
    </dgm:pt>
    <dgm:pt modelId="{50DBD741-AC1A-424D-BD23-B5098F1EC3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6</a:t>
          </a:r>
          <a:r>
            <a:rPr lang="en-US" altLang="zh-CN" sz="1400">
              <a:solidFill>
                <a:schemeClr val="tx1"/>
              </a:solidFill>
              <a:sym typeface="+mn-ea"/>
            </a:rPr>
            <a:t/>
          </a:r>
          <a:endParaRPr lang="en-US" altLang="zh-CN" sz="1400">
            <a:solidFill>
              <a:schemeClr val="tx1"/>
            </a:solidFill>
            <a:sym typeface="+mn-ea"/>
          </a:endParaRPr>
        </a:p>
      </dgm:t>
    </dgm:pt>
    <dgm:pt modelId="{8BB2B2A3-D065-405E-A43A-41B5F0CAB819}" cxnId="{DA2C0973-0F1C-4A76-A8F0-D4E74AE7021E}" type="parTrans">
      <dgm:prSet/>
      <dgm:spPr/>
    </dgm:pt>
    <dgm:pt modelId="{738E1ADF-00B8-43EC-895A-9CA58335CB46}" cxnId="{DA2C0973-0F1C-4A76-A8F0-D4E74AE7021E}" type="sibTrans">
      <dgm:prSet/>
      <dgm:spPr/>
    </dgm:pt>
    <dgm:pt modelId="{BCC60DAF-1D4F-466E-88C3-9384B9FD433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7</a:t>
          </a:r>
          <a:r>
            <a:rPr lang="en-US" altLang="zh-CN" sz="1400">
              <a:solidFill>
                <a:schemeClr val="tx1"/>
              </a:solidFill>
              <a:sym typeface="+mn-ea"/>
            </a:rPr>
            <a:t/>
          </a:r>
          <a:endParaRPr lang="en-US" altLang="zh-CN" sz="1400">
            <a:solidFill>
              <a:schemeClr val="tx1"/>
            </a:solidFill>
            <a:sym typeface="+mn-ea"/>
          </a:endParaRPr>
        </a:p>
      </dgm:t>
    </dgm:pt>
    <dgm:pt modelId="{523FD739-8012-43A1-A8D6-43225F2EF310}" cxnId="{C68EB1C9-6383-4463-8595-7A4E637D56D8}" type="parTrans">
      <dgm:prSet/>
      <dgm:spPr/>
    </dgm:pt>
    <dgm:pt modelId="{B546948B-17D6-4191-BA90-DADF2BF5B90A}" cxnId="{C68EB1C9-6383-4463-8595-7A4E637D56D8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7F2EE5CD-AE4E-4C64-AEAB-A509919B0A00}" type="pres">
      <dgm:prSet presAssocID="{BE48B07B-4C6F-4C50-9D7F-CE1D6590BF95}" presName="parTxOnlySpace" presStyleCnt="0"/>
      <dgm:spPr/>
    </dgm:pt>
    <dgm:pt modelId="{8EEA4E47-BA06-4739-8E57-7EE14ECBFA4F}" type="pres">
      <dgm:prSet presAssocID="{EF39D71F-0AD7-4D05-BC3E-EEB0BB42E7F8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0037B9D-80F1-4CC5-BD5E-4106497E372B}" type="pres">
      <dgm:prSet presAssocID="{49A0FC1F-B18E-4563-90A1-8B1A4FFEDE03}" presName="parTxOnlySpace" presStyleCnt="0"/>
      <dgm:spPr/>
    </dgm:pt>
    <dgm:pt modelId="{FF995240-DE26-4BBF-87AA-9EBFE00CC2F2}" type="pres">
      <dgm:prSet presAssocID="{5354E5E5-4E4E-4257-897A-F8E487AB555A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A063144-A805-4410-A793-FAE21D85036C}" type="pres">
      <dgm:prSet presAssocID="{DBC57847-831E-4122-B437-0FA7476875B6}" presName="parTxOnlySpace" presStyleCnt="0"/>
      <dgm:spPr/>
    </dgm:pt>
    <dgm:pt modelId="{FA5F0128-14D2-4C6F-B3E9-59F072E4AA65}" type="pres">
      <dgm:prSet presAssocID="{50DBD741-AC1A-424D-BD23-B5098F1EC3B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4CBC0558-E3EF-4B02-B7B5-AFD4D9F275E7}" type="pres">
      <dgm:prSet presAssocID="{738E1ADF-00B8-43EC-895A-9CA58335CB46}" presName="parTxOnlySpace" presStyleCnt="0"/>
      <dgm:spPr/>
    </dgm:pt>
    <dgm:pt modelId="{57CAD0AF-4AFA-44A1-A6C8-9C192B95A0FA}" type="pres">
      <dgm:prSet presAssocID="{BCC60DAF-1D4F-466E-88C3-9384B9FD433D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A158BDE2-404F-4087-8C39-FB9EC759E710}" srcId="{9D527559-FDD8-4274-B634-C7FBCF5BC573}" destId="{870E4F47-8CC4-4F59-B4C1-42B5AAA5CEFE}" srcOrd="0" destOrd="0" parTransId="{3D1AB2CA-88A4-4E4C-9A8A-508DF0E06639}" sibTransId="{856E2728-BF00-49C7-82BA-8F4DCB00940B}"/>
    <dgm:cxn modelId="{8CD22211-92AA-4085-A990-BD90E03065FD}" srcId="{9D527559-FDD8-4274-B634-C7FBCF5BC573}" destId="{1AA64000-5F0F-47A8-A435-2AF8D82F28B1}" srcOrd="1" destOrd="0" parTransId="{845A32C3-0E8A-4EED-972E-FC6F9A8364F8}" sibTransId="{C0D86BAE-7711-4781-A574-7BE0EA273229}"/>
    <dgm:cxn modelId="{F6E89980-E59E-4FC9-A19D-7E53F888F096}" srcId="{9D527559-FDD8-4274-B634-C7FBCF5BC573}" destId="{9C12F5BE-AC2F-4662-8DFA-C79428950CF2}" srcOrd="2" destOrd="0" parTransId="{E2B7565C-BEBF-47B7-AC71-10023CB96091}" sibTransId="{BE48B07B-4C6F-4C50-9D7F-CE1D6590BF95}"/>
    <dgm:cxn modelId="{BF85A008-1317-4C1A-8DFF-96F35DD50194}" srcId="{9D527559-FDD8-4274-B634-C7FBCF5BC573}" destId="{EF39D71F-0AD7-4D05-BC3E-EEB0BB42E7F8}" srcOrd="3" destOrd="0" parTransId="{F6DD85E6-2212-49E7-91BB-DB3ADC7F7F36}" sibTransId="{49A0FC1F-B18E-4563-90A1-8B1A4FFEDE03}"/>
    <dgm:cxn modelId="{E447FE92-CE79-444A-9F46-8B6381364DDE}" srcId="{9D527559-FDD8-4274-B634-C7FBCF5BC573}" destId="{5354E5E5-4E4E-4257-897A-F8E487AB555A}" srcOrd="4" destOrd="0" parTransId="{C5522B3D-D30B-4E91-928E-7AE960ED29AE}" sibTransId="{DBC57847-831E-4122-B437-0FA7476875B6}"/>
    <dgm:cxn modelId="{DA2C0973-0F1C-4A76-A8F0-D4E74AE7021E}" srcId="{9D527559-FDD8-4274-B634-C7FBCF5BC573}" destId="{50DBD741-AC1A-424D-BD23-B5098F1EC3B9}" srcOrd="5" destOrd="0" parTransId="{8BB2B2A3-D065-405E-A43A-41B5F0CAB819}" sibTransId="{738E1ADF-00B8-43EC-895A-9CA58335CB46}"/>
    <dgm:cxn modelId="{C68EB1C9-6383-4463-8595-7A4E637D56D8}" srcId="{9D527559-FDD8-4274-B634-C7FBCF5BC573}" destId="{BCC60DAF-1D4F-466E-88C3-9384B9FD433D}" srcOrd="6" destOrd="0" parTransId="{523FD739-8012-43A1-A8D6-43225F2EF310}" sibTransId="{B546948B-17D6-4191-BA90-DADF2BF5B90A}"/>
    <dgm:cxn modelId="{F8B7D528-DDE4-4302-9BCB-468C03757135}" type="presOf" srcId="{9D527559-FDD8-4274-B634-C7FBCF5BC573}" destId="{60E81CF5-4537-4C2F-8762-598D2E914097}" srcOrd="0" destOrd="0" presId="urn:microsoft.com/office/officeart/2005/8/layout/chevron1"/>
    <dgm:cxn modelId="{89093193-DD08-4444-BFD5-8FBC50F57448}" type="presParOf" srcId="{60E81CF5-4537-4C2F-8762-598D2E914097}" destId="{67FF3BB9-6612-4697-87EE-EC66312779BE}" srcOrd="0" destOrd="0" presId="urn:microsoft.com/office/officeart/2005/8/layout/chevron1"/>
    <dgm:cxn modelId="{BF30FFB5-769C-49B0-BA2D-424F5D4E1BA4}" type="presOf" srcId="{870E4F47-8CC4-4F59-B4C1-42B5AAA5CEFE}" destId="{67FF3BB9-6612-4697-87EE-EC66312779BE}" srcOrd="0" destOrd="0" presId="urn:microsoft.com/office/officeart/2005/8/layout/chevron1"/>
    <dgm:cxn modelId="{7744F223-4350-4DA6-872F-C06ED294C44C}" type="presParOf" srcId="{60E81CF5-4537-4C2F-8762-598D2E914097}" destId="{E484CEA2-673C-4A85-8A00-8580D721B29A}" srcOrd="1" destOrd="0" presId="urn:microsoft.com/office/officeart/2005/8/layout/chevron1"/>
    <dgm:cxn modelId="{7AD8EDAF-F761-46D1-AF05-EE0F8FFB6493}" type="presParOf" srcId="{60E81CF5-4537-4C2F-8762-598D2E914097}" destId="{D3000CD6-B08B-4D3B-8D2A-7F1C26A23961}" srcOrd="2" destOrd="0" presId="urn:microsoft.com/office/officeart/2005/8/layout/chevron1"/>
    <dgm:cxn modelId="{DB01E591-8CD2-4A1C-AEB3-C2CE46E5E19F}" type="presOf" srcId="{1AA64000-5F0F-47A8-A435-2AF8D82F28B1}" destId="{D3000CD6-B08B-4D3B-8D2A-7F1C26A23961}" srcOrd="0" destOrd="0" presId="urn:microsoft.com/office/officeart/2005/8/layout/chevron1"/>
    <dgm:cxn modelId="{64967DFB-6517-402A-9E6D-F0C45906C8BE}" type="presParOf" srcId="{60E81CF5-4537-4C2F-8762-598D2E914097}" destId="{1773A515-DFFE-41F0-B581-98757CBEC16E}" srcOrd="3" destOrd="0" presId="urn:microsoft.com/office/officeart/2005/8/layout/chevron1"/>
    <dgm:cxn modelId="{D9282E64-7801-4F77-9F84-316FFCF4E095}" type="presParOf" srcId="{60E81CF5-4537-4C2F-8762-598D2E914097}" destId="{74437C11-3810-488A-B265-8C8037793D77}" srcOrd="4" destOrd="0" presId="urn:microsoft.com/office/officeart/2005/8/layout/chevron1"/>
    <dgm:cxn modelId="{A241D905-DA1E-4452-ABE2-1F88CB70BD2F}" type="presOf" srcId="{9C12F5BE-AC2F-4662-8DFA-C79428950CF2}" destId="{74437C11-3810-488A-B265-8C8037793D77}" srcOrd="0" destOrd="0" presId="urn:microsoft.com/office/officeart/2005/8/layout/chevron1"/>
    <dgm:cxn modelId="{A0EAF821-8F84-4321-9967-CF4BF3B5AB87}" type="presParOf" srcId="{60E81CF5-4537-4C2F-8762-598D2E914097}" destId="{7F2EE5CD-AE4E-4C64-AEAB-A509919B0A00}" srcOrd="5" destOrd="0" presId="urn:microsoft.com/office/officeart/2005/8/layout/chevron1"/>
    <dgm:cxn modelId="{CE2CF1B4-A1CB-4597-A647-5A42E36DDB0C}" type="presParOf" srcId="{60E81CF5-4537-4C2F-8762-598D2E914097}" destId="{8EEA4E47-BA06-4739-8E57-7EE14ECBFA4F}" srcOrd="6" destOrd="0" presId="urn:microsoft.com/office/officeart/2005/8/layout/chevron1"/>
    <dgm:cxn modelId="{D52BED00-CCB1-4F7B-B5D5-F2613D5540A2}" type="presOf" srcId="{EF39D71F-0AD7-4D05-BC3E-EEB0BB42E7F8}" destId="{8EEA4E47-BA06-4739-8E57-7EE14ECBFA4F}" srcOrd="0" destOrd="0" presId="urn:microsoft.com/office/officeart/2005/8/layout/chevron1"/>
    <dgm:cxn modelId="{1003DA8D-8876-4023-AFB6-DACB68DAD68F}" type="presParOf" srcId="{60E81CF5-4537-4C2F-8762-598D2E914097}" destId="{C0037B9D-80F1-4CC5-BD5E-4106497E372B}" srcOrd="7" destOrd="0" presId="urn:microsoft.com/office/officeart/2005/8/layout/chevron1"/>
    <dgm:cxn modelId="{1E29200B-FD3E-43AB-99A7-502D61747E47}" type="presParOf" srcId="{60E81CF5-4537-4C2F-8762-598D2E914097}" destId="{FF995240-DE26-4BBF-87AA-9EBFE00CC2F2}" srcOrd="8" destOrd="0" presId="urn:microsoft.com/office/officeart/2005/8/layout/chevron1"/>
    <dgm:cxn modelId="{7A3AE562-5290-4413-A733-6F64468A7515}" type="presOf" srcId="{5354E5E5-4E4E-4257-897A-F8E487AB555A}" destId="{FF995240-DE26-4BBF-87AA-9EBFE00CC2F2}" srcOrd="0" destOrd="0" presId="urn:microsoft.com/office/officeart/2005/8/layout/chevron1"/>
    <dgm:cxn modelId="{7846B561-0F07-43A8-B2EC-8A3A4662DAD1}" type="presParOf" srcId="{60E81CF5-4537-4C2F-8762-598D2E914097}" destId="{6A063144-A805-4410-A793-FAE21D85036C}" srcOrd="9" destOrd="0" presId="urn:microsoft.com/office/officeart/2005/8/layout/chevron1"/>
    <dgm:cxn modelId="{DE8FA331-82CB-4F7D-BC42-6FB48B7262E0}" type="presParOf" srcId="{60E81CF5-4537-4C2F-8762-598D2E914097}" destId="{FA5F0128-14D2-4C6F-B3E9-59F072E4AA65}" srcOrd="10" destOrd="0" presId="urn:microsoft.com/office/officeart/2005/8/layout/chevron1"/>
    <dgm:cxn modelId="{5698388A-5FF6-470C-BD8F-9985AC301CBD}" type="presOf" srcId="{50DBD741-AC1A-424D-BD23-B5098F1EC3B9}" destId="{FA5F0128-14D2-4C6F-B3E9-59F072E4AA65}" srcOrd="0" destOrd="0" presId="urn:microsoft.com/office/officeart/2005/8/layout/chevron1"/>
    <dgm:cxn modelId="{6DCB832F-2A25-41EB-B9FF-425CFD94F342}" type="presParOf" srcId="{60E81CF5-4537-4C2F-8762-598D2E914097}" destId="{4CBC0558-E3EF-4B02-B7B5-AFD4D9F275E7}" srcOrd="11" destOrd="0" presId="urn:microsoft.com/office/officeart/2005/8/layout/chevron1"/>
    <dgm:cxn modelId="{784EF45C-79B2-4745-B634-DFCF215409F4}" type="presParOf" srcId="{60E81CF5-4537-4C2F-8762-598D2E914097}" destId="{57CAD0AF-4AFA-44A1-A6C8-9C192B95A0FA}" srcOrd="12" destOrd="0" presId="urn:microsoft.com/office/officeart/2005/8/layout/chevron1"/>
    <dgm:cxn modelId="{2A45F455-E1AF-45BC-A870-E20C29511135}" type="presOf" srcId="{BCC60DAF-1D4F-466E-88C3-9384B9FD433D}" destId="{57CAD0AF-4AFA-44A1-A6C8-9C192B95A0F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626725" cy="984885"/>
        <a:chOff x="0" y="0"/>
        <a:chExt cx="10626725" cy="984885"/>
      </a:xfrm>
    </dsp:grpSpPr>
    <dsp:sp modelId="{67FF3BB9-6612-4697-87EE-EC66312779BE}">
      <dsp:nvSpPr>
        <dsp:cNvPr id="3" name="燕尾形 2"/>
        <dsp:cNvSpPr/>
      </dsp:nvSpPr>
      <dsp:spPr bwMode="white">
        <a:xfrm>
          <a:off x="0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</a:rPr>
            <a:t>阶段</a:t>
          </a:r>
          <a:r>
            <a:rPr lang="en-US" altLang="zh-CN" sz="1400">
              <a:solidFill>
                <a:schemeClr val="tx1"/>
              </a:solidFill>
            </a:rPr>
            <a:t>1</a:t>
          </a:r>
          <a:endParaRPr lang="en-US" altLang="zh-CN" sz="1400">
            <a:solidFill>
              <a:schemeClr val="tx1"/>
            </a:solidFill>
          </a:endParaRPr>
        </a:p>
      </dsp:txBody>
      <dsp:txXfrm>
        <a:off x="0" y="160357"/>
        <a:ext cx="1660426" cy="664170"/>
      </dsp:txXfrm>
    </dsp:sp>
    <dsp:sp modelId="{D3000CD6-B08B-4D3B-8D2A-7F1C26A23961}">
      <dsp:nvSpPr>
        <dsp:cNvPr id="4" name="燕尾形 3"/>
        <dsp:cNvSpPr/>
      </dsp:nvSpPr>
      <dsp:spPr bwMode="white">
        <a:xfrm>
          <a:off x="1494383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</a:rPr>
            <a:t>阶段</a:t>
          </a:r>
          <a:r>
            <a:rPr lang="en-US" altLang="zh-CN" sz="1400">
              <a:solidFill>
                <a:schemeClr val="tx1"/>
              </a:solidFill>
            </a:rPr>
            <a:t>2</a:t>
          </a:r>
          <a:endParaRPr lang="en-US" altLang="zh-CN" sz="1400">
            <a:solidFill>
              <a:schemeClr val="tx1"/>
            </a:solidFill>
          </a:endParaRPr>
        </a:p>
      </dsp:txBody>
      <dsp:txXfrm>
        <a:off x="1494383" y="160357"/>
        <a:ext cx="1660426" cy="664170"/>
      </dsp:txXfrm>
    </dsp:sp>
    <dsp:sp modelId="{74437C11-3810-488A-B265-8C8037793D77}">
      <dsp:nvSpPr>
        <dsp:cNvPr id="5" name="燕尾形 4"/>
        <dsp:cNvSpPr/>
      </dsp:nvSpPr>
      <dsp:spPr bwMode="white">
        <a:xfrm>
          <a:off x="2988766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3</a:t>
          </a:r>
          <a:endParaRPr lang="en-US" altLang="zh-CN" sz="1400">
            <a:solidFill>
              <a:schemeClr val="tx1"/>
            </a:solidFill>
            <a:sym typeface="+mn-ea"/>
          </a:endParaRPr>
        </a:p>
      </dsp:txBody>
      <dsp:txXfrm>
        <a:off x="2988766" y="160357"/>
        <a:ext cx="1660426" cy="664170"/>
      </dsp:txXfrm>
    </dsp:sp>
    <dsp:sp modelId="{8EEA4E47-BA06-4739-8E57-7EE14ECBFA4F}">
      <dsp:nvSpPr>
        <dsp:cNvPr id="6" name="燕尾形 5"/>
        <dsp:cNvSpPr/>
      </dsp:nvSpPr>
      <dsp:spPr bwMode="white">
        <a:xfrm>
          <a:off x="4483150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4</a:t>
          </a:r>
          <a:endParaRPr lang="en-US" altLang="zh-CN" sz="1400">
            <a:solidFill>
              <a:schemeClr val="tx1"/>
            </a:solidFill>
            <a:sym typeface="+mn-ea"/>
          </a:endParaRPr>
        </a:p>
      </dsp:txBody>
      <dsp:txXfrm>
        <a:off x="4483150" y="160357"/>
        <a:ext cx="1660426" cy="664170"/>
      </dsp:txXfrm>
    </dsp:sp>
    <dsp:sp modelId="{FF995240-DE26-4BBF-87AA-9EBFE00CC2F2}">
      <dsp:nvSpPr>
        <dsp:cNvPr id="7" name="燕尾形 6"/>
        <dsp:cNvSpPr/>
      </dsp:nvSpPr>
      <dsp:spPr bwMode="white">
        <a:xfrm>
          <a:off x="5977533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5</a:t>
          </a:r>
          <a:endParaRPr lang="en-US" altLang="zh-CN" sz="1400">
            <a:solidFill>
              <a:schemeClr val="tx1"/>
            </a:solidFill>
            <a:sym typeface="+mn-ea"/>
          </a:endParaRPr>
        </a:p>
      </dsp:txBody>
      <dsp:txXfrm>
        <a:off x="5977533" y="160357"/>
        <a:ext cx="1660426" cy="664170"/>
      </dsp:txXfrm>
    </dsp:sp>
    <dsp:sp modelId="{FA5F0128-14D2-4C6F-B3E9-59F072E4AA65}">
      <dsp:nvSpPr>
        <dsp:cNvPr id="8" name="燕尾形 7"/>
        <dsp:cNvSpPr/>
      </dsp:nvSpPr>
      <dsp:spPr bwMode="white">
        <a:xfrm>
          <a:off x="7471916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6</a:t>
          </a:r>
          <a:endParaRPr lang="en-US" altLang="zh-CN" sz="1400">
            <a:solidFill>
              <a:schemeClr val="tx1"/>
            </a:solidFill>
            <a:sym typeface="+mn-ea"/>
          </a:endParaRPr>
        </a:p>
      </dsp:txBody>
      <dsp:txXfrm>
        <a:off x="7471916" y="160357"/>
        <a:ext cx="1660426" cy="664170"/>
      </dsp:txXfrm>
    </dsp:sp>
    <dsp:sp modelId="{57CAD0AF-4AFA-44A1-A6C8-9C192B95A0FA}">
      <dsp:nvSpPr>
        <dsp:cNvPr id="9" name="燕尾形 8"/>
        <dsp:cNvSpPr/>
      </dsp:nvSpPr>
      <dsp:spPr bwMode="white">
        <a:xfrm>
          <a:off x="8966299" y="160357"/>
          <a:ext cx="1660426" cy="66417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6007" tIns="18669" rIns="18669" bIns="1866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solidFill>
                <a:schemeClr val="tx1"/>
              </a:solidFill>
              <a:sym typeface="+mn-ea"/>
            </a:rPr>
            <a:t>阶段</a:t>
          </a:r>
          <a:r>
            <a:rPr lang="en-US" altLang="zh-CN" sz="1400">
              <a:solidFill>
                <a:schemeClr val="tx1"/>
              </a:solidFill>
              <a:sym typeface="+mn-ea"/>
            </a:rPr>
            <a:t>7</a:t>
          </a:r>
          <a:endParaRPr lang="en-US" altLang="zh-CN" sz="1400">
            <a:solidFill>
              <a:schemeClr val="tx1"/>
            </a:solidFill>
            <a:sym typeface="+mn-ea"/>
          </a:endParaRPr>
        </a:p>
      </dsp:txBody>
      <dsp:txXfrm>
        <a:off x="8966299" y="160357"/>
        <a:ext cx="1660426" cy="664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Light" panose="020B0300000000000000" charset="-122"/>
              </a:defRPr>
            </a:lvl1pPr>
          </a:lstStyle>
          <a:p>
            <a:fld id="{D63FF544-139D-4168-A8DF-C6DB87520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Light" panose="020B03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Light" panose="020B0300000000000000" charset="-122"/>
              </a:defRPr>
            </a:lvl1pPr>
          </a:lstStyle>
          <a:p>
            <a:fld id="{FDC8DC9A-8110-47F2-89E8-5C795EE1B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思源黑体 CN Light" panose="020B03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Light" panose="020B03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CN Light" panose="020B03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Light" panose="020B03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Light" panose="020B03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5.svg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24.xml"/><Relationship Id="rId4" Type="http://schemas.openxmlformats.org/officeDocument/2006/relationships/image" Target="../media/image35.svg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1.svg"/><Relationship Id="rId13" Type="http://schemas.openxmlformats.org/officeDocument/2006/relationships/image" Target="../media/image10.png"/><Relationship Id="rId12" Type="http://schemas.openxmlformats.org/officeDocument/2006/relationships/image" Target="../media/image9.svg"/><Relationship Id="rId11" Type="http://schemas.openxmlformats.org/officeDocument/2006/relationships/image" Target="../media/image8.png"/><Relationship Id="rId10" Type="http://schemas.openxmlformats.org/officeDocument/2006/relationships/image" Target="../media/image3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svg"/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3" Type="http://schemas.openxmlformats.org/officeDocument/2006/relationships/slide" Target="slide1.xml"/><Relationship Id="rId2" Type="http://schemas.openxmlformats.org/officeDocument/2006/relationships/slide" Target="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svg"/><Relationship Id="rId8" Type="http://schemas.openxmlformats.org/officeDocument/2006/relationships/image" Target="../media/image40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3" Type="http://schemas.openxmlformats.org/officeDocument/2006/relationships/tags" Target="../tags/tag2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9" Type="http://schemas.openxmlformats.org/officeDocument/2006/relationships/image" Target="../media/image11.svg"/><Relationship Id="rId18" Type="http://schemas.openxmlformats.org/officeDocument/2006/relationships/image" Target="../media/image10.png"/><Relationship Id="rId17" Type="http://schemas.openxmlformats.org/officeDocument/2006/relationships/image" Target="../media/image9.svg"/><Relationship Id="rId16" Type="http://schemas.openxmlformats.org/officeDocument/2006/relationships/image" Target="../media/image8.png"/><Relationship Id="rId15" Type="http://schemas.openxmlformats.org/officeDocument/2006/relationships/image" Target="../media/image39.svg"/><Relationship Id="rId14" Type="http://schemas.openxmlformats.org/officeDocument/2006/relationships/image" Target="../media/image6.png"/><Relationship Id="rId13" Type="http://schemas.openxmlformats.org/officeDocument/2006/relationships/image" Target="../media/image5.svg"/><Relationship Id="rId12" Type="http://schemas.openxmlformats.org/officeDocument/2006/relationships/image" Target="../media/image38.png"/><Relationship Id="rId11" Type="http://schemas.openxmlformats.org/officeDocument/2006/relationships/image" Target="../media/image37.svg"/><Relationship Id="rId10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46.svg"/><Relationship Id="rId22" Type="http://schemas.openxmlformats.org/officeDocument/2006/relationships/image" Target="../media/image45.png"/><Relationship Id="rId21" Type="http://schemas.openxmlformats.org/officeDocument/2006/relationships/image" Target="../media/image9.svg"/><Relationship Id="rId20" Type="http://schemas.openxmlformats.org/officeDocument/2006/relationships/image" Target="../media/image8.png"/><Relationship Id="rId2" Type="http://schemas.openxmlformats.org/officeDocument/2006/relationships/tags" Target="../tags/tag29.xml"/><Relationship Id="rId19" Type="http://schemas.openxmlformats.org/officeDocument/2006/relationships/image" Target="../media/image39.svg"/><Relationship Id="rId18" Type="http://schemas.openxmlformats.org/officeDocument/2006/relationships/image" Target="../media/image6.png"/><Relationship Id="rId17" Type="http://schemas.openxmlformats.org/officeDocument/2006/relationships/image" Target="../media/image5.svg"/><Relationship Id="rId16" Type="http://schemas.openxmlformats.org/officeDocument/2006/relationships/image" Target="../media/image38.png"/><Relationship Id="rId15" Type="http://schemas.openxmlformats.org/officeDocument/2006/relationships/image" Target="../media/image44.svg"/><Relationship Id="rId14" Type="http://schemas.openxmlformats.org/officeDocument/2006/relationships/image" Target="../media/image2.png"/><Relationship Id="rId13" Type="http://schemas.openxmlformats.org/officeDocument/2006/relationships/image" Target="../media/image43.svg"/><Relationship Id="rId12" Type="http://schemas.openxmlformats.org/officeDocument/2006/relationships/image" Target="../media/image42.png"/><Relationship Id="rId11" Type="http://schemas.openxmlformats.org/officeDocument/2006/relationships/tags" Target="../tags/tag33.xml"/><Relationship Id="rId10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svg"/><Relationship Id="rId8" Type="http://schemas.openxmlformats.org/officeDocument/2006/relationships/image" Target="../media/image8.png"/><Relationship Id="rId7" Type="http://schemas.openxmlformats.org/officeDocument/2006/relationships/image" Target="../media/image14.svg"/><Relationship Id="rId6" Type="http://schemas.openxmlformats.org/officeDocument/2006/relationships/image" Target="../media/image48.png"/><Relationship Id="rId5" Type="http://schemas.openxmlformats.org/officeDocument/2006/relationships/image" Target="../media/image13.svg"/><Relationship Id="rId4" Type="http://schemas.openxmlformats.org/officeDocument/2006/relationships/image" Target="../media/image38.png"/><Relationship Id="rId3" Type="http://schemas.openxmlformats.org/officeDocument/2006/relationships/image" Target="../media/image12.sv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43.svg"/><Relationship Id="rId22" Type="http://schemas.openxmlformats.org/officeDocument/2006/relationships/image" Target="../media/image42.png"/><Relationship Id="rId21" Type="http://schemas.openxmlformats.org/officeDocument/2006/relationships/tags" Target="../tags/tag38.xml"/><Relationship Id="rId20" Type="http://schemas.openxmlformats.org/officeDocument/2006/relationships/slide" Target="slide1.xml"/><Relationship Id="rId2" Type="http://schemas.openxmlformats.org/officeDocument/2006/relationships/image" Target="../media/image47.png"/><Relationship Id="rId19" Type="http://schemas.openxmlformats.org/officeDocument/2006/relationships/image" Target="../media/image22.svg"/><Relationship Id="rId18" Type="http://schemas.openxmlformats.org/officeDocument/2006/relationships/image" Target="../media/image21.png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image" Target="../media/image20.svg"/><Relationship Id="rId13" Type="http://schemas.openxmlformats.org/officeDocument/2006/relationships/image" Target="../media/image19.png"/><Relationship Id="rId12" Type="http://schemas.openxmlformats.org/officeDocument/2006/relationships/tags" Target="../tags/tag34.xml"/><Relationship Id="rId11" Type="http://schemas.openxmlformats.org/officeDocument/2006/relationships/image" Target="../media/image46.svg"/><Relationship Id="rId10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svg"/><Relationship Id="rId8" Type="http://schemas.openxmlformats.org/officeDocument/2006/relationships/image" Target="../media/image15.png"/><Relationship Id="rId7" Type="http://schemas.openxmlformats.org/officeDocument/2006/relationships/image" Target="../media/image39.svg"/><Relationship Id="rId6" Type="http://schemas.openxmlformats.org/officeDocument/2006/relationships/image" Target="../media/image6.png"/><Relationship Id="rId5" Type="http://schemas.openxmlformats.org/officeDocument/2006/relationships/image" Target="../media/image35.svg"/><Relationship Id="rId4" Type="http://schemas.openxmlformats.org/officeDocument/2006/relationships/image" Target="../media/image38.png"/><Relationship Id="rId3" Type="http://schemas.openxmlformats.org/officeDocument/2006/relationships/image" Target="../media/image49.sv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51.sv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6.png"/><Relationship Id="rId7" Type="http://schemas.openxmlformats.org/officeDocument/2006/relationships/image" Target="../media/image13.svg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2.png"/><Relationship Id="rId3" Type="http://schemas.openxmlformats.org/officeDocument/2006/relationships/slide" Target="slide1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8.svg"/><Relationship Id="rId12" Type="http://schemas.openxmlformats.org/officeDocument/2006/relationships/image" Target="../media/image17.png"/><Relationship Id="rId11" Type="http://schemas.openxmlformats.org/officeDocument/2006/relationships/image" Target="../media/image16.svg"/><Relationship Id="rId10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11.svg"/><Relationship Id="rId20" Type="http://schemas.openxmlformats.org/officeDocument/2006/relationships/image" Target="../media/image10.png"/><Relationship Id="rId2" Type="http://schemas.openxmlformats.org/officeDocument/2006/relationships/tags" Target="../tags/tag3.xml"/><Relationship Id="rId19" Type="http://schemas.openxmlformats.org/officeDocument/2006/relationships/image" Target="../media/image9.svg"/><Relationship Id="rId18" Type="http://schemas.openxmlformats.org/officeDocument/2006/relationships/image" Target="../media/image8.png"/><Relationship Id="rId17" Type="http://schemas.openxmlformats.org/officeDocument/2006/relationships/image" Target="../media/image7.svg"/><Relationship Id="rId16" Type="http://schemas.openxmlformats.org/officeDocument/2006/relationships/image" Target="../media/image6.png"/><Relationship Id="rId15" Type="http://schemas.openxmlformats.org/officeDocument/2006/relationships/image" Target="../media/image5.svg"/><Relationship Id="rId14" Type="http://schemas.openxmlformats.org/officeDocument/2006/relationships/image" Target="../media/image4.png"/><Relationship Id="rId13" Type="http://schemas.openxmlformats.org/officeDocument/2006/relationships/image" Target="../media/image3.svg"/><Relationship Id="rId12" Type="http://schemas.openxmlformats.org/officeDocument/2006/relationships/image" Target="../media/image2.png"/><Relationship Id="rId11" Type="http://schemas.openxmlformats.org/officeDocument/2006/relationships/image" Target="../media/image24.svg"/><Relationship Id="rId10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27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26.svg"/><Relationship Id="rId3" Type="http://schemas.openxmlformats.org/officeDocument/2006/relationships/image" Target="../media/image25.png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11.svg"/><Relationship Id="rId25" Type="http://schemas.openxmlformats.org/officeDocument/2006/relationships/image" Target="../media/image10.png"/><Relationship Id="rId24" Type="http://schemas.openxmlformats.org/officeDocument/2006/relationships/image" Target="../media/image9.svg"/><Relationship Id="rId23" Type="http://schemas.openxmlformats.org/officeDocument/2006/relationships/image" Target="../media/image8.png"/><Relationship Id="rId22" Type="http://schemas.openxmlformats.org/officeDocument/2006/relationships/image" Target="../media/image7.svg"/><Relationship Id="rId21" Type="http://schemas.openxmlformats.org/officeDocument/2006/relationships/image" Target="../media/image6.png"/><Relationship Id="rId20" Type="http://schemas.openxmlformats.org/officeDocument/2006/relationships/image" Target="../media/image5.svg"/><Relationship Id="rId2" Type="http://schemas.openxmlformats.org/officeDocument/2006/relationships/tags" Target="../tags/tag7.xml"/><Relationship Id="rId19" Type="http://schemas.openxmlformats.org/officeDocument/2006/relationships/image" Target="../media/image4.png"/><Relationship Id="rId18" Type="http://schemas.openxmlformats.org/officeDocument/2006/relationships/image" Target="../media/image3.svg"/><Relationship Id="rId17" Type="http://schemas.openxmlformats.org/officeDocument/2006/relationships/image" Target="../media/image2.png"/><Relationship Id="rId16" Type="http://schemas.microsoft.com/office/2007/relationships/diagramDrawing" Target="../diagrams/drawing1.xml"/><Relationship Id="rId15" Type="http://schemas.openxmlformats.org/officeDocument/2006/relationships/diagramColors" Target="../diagrams/colors1.xml"/><Relationship Id="rId14" Type="http://schemas.openxmlformats.org/officeDocument/2006/relationships/diagramQuickStyle" Target="../diagrams/quickStyle1.xml"/><Relationship Id="rId13" Type="http://schemas.openxmlformats.org/officeDocument/2006/relationships/diagramLayout" Target="../diagrams/layout1.xml"/><Relationship Id="rId12" Type="http://schemas.openxmlformats.org/officeDocument/2006/relationships/diagramData" Target="../diagrams/data1.xml"/><Relationship Id="rId11" Type="http://schemas.openxmlformats.org/officeDocument/2006/relationships/image" Target="../media/image30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svg"/><Relationship Id="rId8" Type="http://schemas.openxmlformats.org/officeDocument/2006/relationships/image" Target="../media/image31.png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slide" Target="slide7.xml"/><Relationship Id="rId2" Type="http://schemas.openxmlformats.org/officeDocument/2006/relationships/slide" Target="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svg"/><Relationship Id="rId8" Type="http://schemas.openxmlformats.org/officeDocument/2006/relationships/image" Target="../media/image31.png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1.svg"/><Relationship Id="rId12" Type="http://schemas.openxmlformats.org/officeDocument/2006/relationships/image" Target="../media/image10.png"/><Relationship Id="rId11" Type="http://schemas.openxmlformats.org/officeDocument/2006/relationships/image" Target="../media/image9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9" Type="http://schemas.openxmlformats.org/officeDocument/2006/relationships/image" Target="../media/image11.svg"/><Relationship Id="rId18" Type="http://schemas.openxmlformats.org/officeDocument/2006/relationships/image" Target="../media/image10.png"/><Relationship Id="rId17" Type="http://schemas.openxmlformats.org/officeDocument/2006/relationships/image" Target="../media/image9.svg"/><Relationship Id="rId16" Type="http://schemas.openxmlformats.org/officeDocument/2006/relationships/image" Target="../media/image8.png"/><Relationship Id="rId15" Type="http://schemas.openxmlformats.org/officeDocument/2006/relationships/image" Target="../media/image32.svg"/><Relationship Id="rId14" Type="http://schemas.openxmlformats.org/officeDocument/2006/relationships/image" Target="../media/image31.png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image" Target="../media/image3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9" Type="http://schemas.openxmlformats.org/officeDocument/2006/relationships/image" Target="../media/image11.svg"/><Relationship Id="rId18" Type="http://schemas.openxmlformats.org/officeDocument/2006/relationships/image" Target="../media/image10.png"/><Relationship Id="rId17" Type="http://schemas.openxmlformats.org/officeDocument/2006/relationships/image" Target="../media/image9.svg"/><Relationship Id="rId16" Type="http://schemas.openxmlformats.org/officeDocument/2006/relationships/image" Target="../media/image8.png"/><Relationship Id="rId15" Type="http://schemas.openxmlformats.org/officeDocument/2006/relationships/image" Target="../media/image32.svg"/><Relationship Id="rId14" Type="http://schemas.openxmlformats.org/officeDocument/2006/relationships/image" Target="../media/image31.png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image" Target="../media/image3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9" Type="http://schemas.openxmlformats.org/officeDocument/2006/relationships/image" Target="../media/image11.svg"/><Relationship Id="rId18" Type="http://schemas.openxmlformats.org/officeDocument/2006/relationships/image" Target="../media/image10.png"/><Relationship Id="rId17" Type="http://schemas.openxmlformats.org/officeDocument/2006/relationships/image" Target="../media/image9.svg"/><Relationship Id="rId16" Type="http://schemas.openxmlformats.org/officeDocument/2006/relationships/image" Target="../media/image8.png"/><Relationship Id="rId15" Type="http://schemas.openxmlformats.org/officeDocument/2006/relationships/image" Target="../media/image32.svg"/><Relationship Id="rId14" Type="http://schemas.openxmlformats.org/officeDocument/2006/relationships/image" Target="../media/image31.png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image" Target="../media/image3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副标题 3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508760" y="1524635"/>
          <a:ext cx="9446260" cy="5429250"/>
        </p:xfrm>
        <a:graphic>
          <a:graphicData uri="http://schemas.openxmlformats.org/drawingml/2006/table">
            <a:tbl>
              <a:tblPr firstRow="1" bandRow="1">
                <a:tableStyleId>{1804AEB6-A90B-4336-9F42-68CCA7B6A559}</a:tableStyleId>
              </a:tblPr>
              <a:tblGrid>
                <a:gridCol w="1574377"/>
                <a:gridCol w="1574376"/>
                <a:gridCol w="1574377"/>
                <a:gridCol w="1574377"/>
                <a:gridCol w="1574376"/>
                <a:gridCol w="1574377"/>
              </a:tblGrid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待办事项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事项类型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发起人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发起日期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进度状态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账户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2025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2025/06/18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净值预警提示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2025/06/18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净值分红提示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IT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2025/06/23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GK99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号分红转账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2025/06/01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重要！！！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GK100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号申购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运营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2025/06/01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尽快完成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GK101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号策略更换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2025/06/13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6" name="流程图: 联系 15"/>
          <p:cNvSpPr/>
          <p:nvPr/>
        </p:nvSpPr>
        <p:spPr>
          <a:xfrm>
            <a:off x="1087120" y="2267585"/>
            <a:ext cx="161290" cy="16129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联系 16"/>
          <p:cNvSpPr/>
          <p:nvPr/>
        </p:nvSpPr>
        <p:spPr>
          <a:xfrm>
            <a:off x="1087120" y="2807335"/>
            <a:ext cx="161290" cy="16129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1087120" y="3347085"/>
            <a:ext cx="161290" cy="16129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流程图: 联系 19"/>
          <p:cNvSpPr/>
          <p:nvPr/>
        </p:nvSpPr>
        <p:spPr>
          <a:xfrm>
            <a:off x="1087120" y="3886835"/>
            <a:ext cx="161290" cy="161290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4890" y="6052185"/>
            <a:ext cx="286385" cy="2425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✔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4890" y="5488940"/>
            <a:ext cx="286385" cy="2425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✔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24890" y="4934585"/>
            <a:ext cx="286385" cy="2425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✔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4890" y="4389755"/>
            <a:ext cx="286385" cy="2425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✔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508125" y="816610"/>
            <a:ext cx="1510030" cy="611505"/>
            <a:chOff x="2375" y="1286"/>
            <a:chExt cx="2378" cy="963"/>
          </a:xfrm>
        </p:grpSpPr>
        <p:sp>
          <p:nvSpPr>
            <p:cNvPr id="26" name="文本框 25"/>
            <p:cNvSpPr txBox="1"/>
            <p:nvPr/>
          </p:nvSpPr>
          <p:spPr>
            <a:xfrm>
              <a:off x="2375" y="1286"/>
              <a:ext cx="2378" cy="43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r>
                <a:rPr lang="zh-CN" altLang="en-US" sz="120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✔</a:t>
              </a:r>
              <a:r>
                <a:rPr lang="en-US" altLang="zh-CN" sz="120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zh-CN" altLang="en-US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已完成事项：</a:t>
              </a:r>
              <a:r>
                <a:rPr lang="en-US" altLang="zh-CN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75" y="1815"/>
              <a:ext cx="2378" cy="43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p>
              <a:r>
                <a:rPr lang="zh-CN" altLang="en-US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⭕</a:t>
              </a:r>
              <a:r>
                <a:rPr lang="en-US" altLang="zh-CN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未完成事项：</a:t>
              </a:r>
              <a:r>
                <a:rPr lang="en-US" altLang="zh-CN" sz="12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508125" y="1517015"/>
            <a:ext cx="9446895" cy="490982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图文框 28">
            <a:hlinkClick r:id="rId3" action="ppaction://hlinksldjump"/>
          </p:cNvPr>
          <p:cNvSpPr/>
          <p:nvPr/>
        </p:nvSpPr>
        <p:spPr>
          <a:xfrm>
            <a:off x="9820275" y="951865"/>
            <a:ext cx="1134745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＋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新建事项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图文框 2">
            <a:hlinkClick r:id="rId3" action="ppaction://hlinksldjump"/>
          </p:cNvPr>
          <p:cNvSpPr/>
          <p:nvPr/>
        </p:nvSpPr>
        <p:spPr>
          <a:xfrm>
            <a:off x="8651875" y="951865"/>
            <a:ext cx="101092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编辑事项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15" name="图片 14" descr="3b333530353133343bb8f6c8cbd7cac1cf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18" name="图片 17" descr="343435383230363b343132373739303bcbd1cbf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5" name="图片 24" descr="333437323830323b333530353436353bb2fac6b7c4a3d0c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32" name="图片 31" descr="3b32303039333137313bc9e8d6c3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9" name="图片 8" descr="343435383038303b343533303235303bd7cabdf0b9dcc0ed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  <p:sp>
        <p:nvSpPr>
          <p:cNvPr id="37" name="平行四边形 36"/>
          <p:cNvSpPr/>
          <p:nvPr/>
        </p:nvSpPr>
        <p:spPr>
          <a:xfrm rot="5400000">
            <a:off x="-1136015" y="4814570"/>
            <a:ext cx="2748280" cy="47625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发起事项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平行四边形 34"/>
          <p:cNvSpPr/>
          <p:nvPr/>
        </p:nvSpPr>
        <p:spPr>
          <a:xfrm rot="5400000">
            <a:off x="-1136650" y="2652395"/>
            <a:ext cx="2748280" cy="476250"/>
          </a:xfrm>
          <a:prstGeom prst="parallelogram">
            <a:avLst/>
          </a:prstGeom>
          <a:solidFill>
            <a:srgbClr val="00B07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待办事项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按发起日期正序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排序。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7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305" y="1717040"/>
            <a:ext cx="8107680" cy="1061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日期：从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至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7660" y="1167130"/>
            <a:ext cx="8862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/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赎回记录：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图文框 20"/>
          <p:cNvSpPr/>
          <p:nvPr>
            <p:custDataLst>
              <p:tags r:id="rId2"/>
            </p:custDataLst>
          </p:nvPr>
        </p:nvSpPr>
        <p:spPr>
          <a:xfrm>
            <a:off x="10881360" y="2201545"/>
            <a:ext cx="907415" cy="30988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导出表格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6420" y="220091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合并 8"/>
          <p:cNvSpPr/>
          <p:nvPr/>
        </p:nvSpPr>
        <p:spPr>
          <a:xfrm>
            <a:off x="3279140" y="227901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6695" y="220091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合并 10"/>
          <p:cNvSpPr/>
          <p:nvPr/>
        </p:nvSpPr>
        <p:spPr>
          <a:xfrm>
            <a:off x="5479415" y="227901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 descr="343435383230363b343132373739303bcbd1cbf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7875" y="2201545"/>
            <a:ext cx="295275" cy="309880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5"/>
            </p:custDataLst>
          </p:nvPr>
        </p:nvGraphicFramePr>
        <p:xfrm>
          <a:off x="493395" y="2857500"/>
          <a:ext cx="1129538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845"/>
                <a:gridCol w="2823845"/>
                <a:gridCol w="2823845"/>
                <a:gridCol w="2823845"/>
              </a:tblGrid>
              <a:tr h="543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开始日期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截止日期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产品名称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申赎金额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35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3560">
                <a:tc gridSpan="3"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共计金额：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C4EFDF"/>
                    </a:solidFill>
                  </a:tcPr>
                </a:tc>
                <a:tc hMerge="1">
                  <a:tcPr anchor="ctr" anchorCtr="0"/>
                </a:tc>
                <a:tc h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solidFill>
                      <a:srgbClr val="C4EFDF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 descr="7b0a202020202262756c6c6574223a20227b5c2263617465676f727949645c223a5c225c222c5c2274656d706c61746549645c223a32303233313638347d220a7d0a"/>
          <p:cNvSpPr txBox="1"/>
          <p:nvPr/>
        </p:nvSpPr>
        <p:spPr>
          <a:xfrm>
            <a:off x="-635" y="6267450"/>
            <a:ext cx="12205335" cy="5880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p>
            <a:pPr indent="0" algn="r">
              <a:lnSpc>
                <a:spcPct val="2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每日申赎数据统计完成后将自动汇总至此界面，可导出表格进行查看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6" name="图片 25" descr="333437323830323b333530353436353bb2fac6b7c4a3d0cd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44" name="图片 43" descr="3b32303039333137313bc9e8d6c3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45" name="图片 44" descr="343435383038303b343533303235303bd7cabdf0b9dcc0ed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8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16" name="圆角矩形 15">
            <a:hlinkClick r:id="rId2" action="ppaction://hlinksldjump"/>
          </p:cNvPr>
          <p:cNvSpPr/>
          <p:nvPr/>
        </p:nvSpPr>
        <p:spPr>
          <a:xfrm>
            <a:off x="541655" y="141033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1655" y="205232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41655" y="269430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984240" y="141033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984240" y="205232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984240" y="269430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1655" y="333629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1655" y="397827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1655" y="462026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984240" y="333629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984240" y="397827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984240" y="462026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1655" y="526224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984240" y="5262245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图文框 46">
            <a:hlinkClick r:id="rId3" action="ppaction://hlinksldjump"/>
          </p:cNvPr>
          <p:cNvSpPr/>
          <p:nvPr/>
        </p:nvSpPr>
        <p:spPr>
          <a:xfrm>
            <a:off x="10836910" y="815340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账户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41655" y="590423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984240" y="5904230"/>
            <a:ext cx="5182870" cy="49593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69545" y="755650"/>
            <a:ext cx="8698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账户列表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43" name="图片 42" descr="333437323830323b333530353436353bb2fac6b7c4a3d0c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12" name="图片 11" descr="3b32303039333137313bc9e8d6c3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14" name="图片 13" descr="343435383038303b343533303235303bd7cabdf0b9dcc0ed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9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4485" y="1923415"/>
            <a:ext cx="11464290" cy="3540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账户编号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实时持仓信息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券商信息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300000"/>
              </a:lnSpc>
              <a:buFont typeface="Wingdings" panose="05000000000000000000" charset="0"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图文框 8"/>
          <p:cNvSpPr/>
          <p:nvPr>
            <p:custDataLst>
              <p:tags r:id="rId2"/>
            </p:custDataLst>
          </p:nvPr>
        </p:nvSpPr>
        <p:spPr>
          <a:xfrm>
            <a:off x="10648950" y="808990"/>
            <a:ext cx="1248410" cy="48768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编辑账户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 descr="343435383133303b333634353333343bb1e0bca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6905" y="940435"/>
            <a:ext cx="226060" cy="226060"/>
          </a:xfrm>
          <a:prstGeom prst="rect">
            <a:avLst/>
          </a:prstGeom>
        </p:spPr>
      </p:pic>
      <p:sp>
        <p:nvSpPr>
          <p:cNvPr id="10" name="图文框 9"/>
          <p:cNvSpPr/>
          <p:nvPr>
            <p:custDataLst>
              <p:tags r:id="rId6"/>
            </p:custDataLst>
          </p:nvPr>
        </p:nvSpPr>
        <p:spPr>
          <a:xfrm>
            <a:off x="9111615" y="810260"/>
            <a:ext cx="1223645" cy="48641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明细查询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 descr="333437323832373b333530353037383bcfb5cdb3b2cecafd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73540" y="941705"/>
            <a:ext cx="209550" cy="2254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55285" y="1923415"/>
            <a:ext cx="4799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可交易品种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权限配置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结算路径（实时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日终）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7660" y="1167130"/>
            <a:ext cx="757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账户名称：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（体现状态，例如冻结、正常等）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点击编辑账户即可更改账户信息，信息更改均会出现在首页的待办事项中展示。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43" name="图片 42" descr="333437323830323b333530353436353bb2fac6b7c4a3d0cd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2" name="图片 1" descr="3b32303039333137313bc9e8d6c3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15" name="图片 14" descr="343435383038303b343533303235303bd7cabdf0b9dcc0ed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0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946785" y="762000"/>
            <a:ext cx="7178675" cy="5305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资金划转：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（下拉选择划转原因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及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转入转出产品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填写金额）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划转原因：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划转金额：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转出产品：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（可添加）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转入产品：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（可添加）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转出账户：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申明转出份额，且总数与转出金额进行自动核对）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转入账户：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23795" y="513842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97020" y="5138420"/>
            <a:ext cx="285750" cy="310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82770" y="5138420"/>
            <a:ext cx="341630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24400" y="5138420"/>
            <a:ext cx="285750" cy="310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合并 54"/>
          <p:cNvSpPr/>
          <p:nvPr/>
        </p:nvSpPr>
        <p:spPr>
          <a:xfrm>
            <a:off x="3866515" y="521652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3" name="图文框 2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图文框 21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194050" y="1805940"/>
            <a:ext cx="1672590" cy="309880"/>
            <a:chOff x="4100" y="4513"/>
            <a:chExt cx="2634" cy="488"/>
          </a:xfrm>
        </p:grpSpPr>
        <p:sp>
          <p:nvSpPr>
            <p:cNvPr id="43" name="矩形 42"/>
            <p:cNvSpPr/>
            <p:nvPr/>
          </p:nvSpPr>
          <p:spPr>
            <a:xfrm>
              <a:off x="4100" y="4513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流程图: 合并 43"/>
            <p:cNvSpPr/>
            <p:nvPr/>
          </p:nvSpPr>
          <p:spPr>
            <a:xfrm>
              <a:off x="6355" y="4636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194050" y="2496185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￥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???,???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6725" y="318643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708650" y="326453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图文框 10">
            <a:hlinkClick r:id="rId10" action="ppaction://hlinksldjump"/>
          </p:cNvPr>
          <p:cNvSpPr/>
          <p:nvPr/>
        </p:nvSpPr>
        <p:spPr>
          <a:xfrm>
            <a:off x="10883900" y="5074285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添加栏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3795" y="6373495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97020" y="6373495"/>
            <a:ext cx="285750" cy="310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82770" y="6373495"/>
            <a:ext cx="341630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4400" y="6373495"/>
            <a:ext cx="285750" cy="310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3866515" y="6451600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图文框 17">
            <a:hlinkClick r:id="rId10" action="ppaction://hlinksldjump"/>
          </p:cNvPr>
          <p:cNvSpPr/>
          <p:nvPr/>
        </p:nvSpPr>
        <p:spPr>
          <a:xfrm>
            <a:off x="10883900" y="6302375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添加栏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图文框 23">
            <a:hlinkClick r:id="rId10" action="ppaction://hlinksldjump"/>
          </p:cNvPr>
          <p:cNvSpPr/>
          <p:nvPr/>
        </p:nvSpPr>
        <p:spPr>
          <a:xfrm>
            <a:off x="10882630" y="3112770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添加栏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图文框 24">
            <a:hlinkClick r:id="rId10" action="ppaction://hlinksldjump"/>
          </p:cNvPr>
          <p:cNvSpPr/>
          <p:nvPr/>
        </p:nvSpPr>
        <p:spPr>
          <a:xfrm>
            <a:off x="10882630" y="3855085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添加栏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276725" y="3876675"/>
            <a:ext cx="1672590" cy="309880"/>
            <a:chOff x="4100" y="5798"/>
            <a:chExt cx="2634" cy="488"/>
          </a:xfrm>
        </p:grpSpPr>
        <p:sp>
          <p:nvSpPr>
            <p:cNvPr id="65" name="矩形 64"/>
            <p:cNvSpPr/>
            <p:nvPr/>
          </p:nvSpPr>
          <p:spPr>
            <a:xfrm>
              <a:off x="4100" y="5798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流程图: 合并 65"/>
            <p:cNvSpPr/>
            <p:nvPr/>
          </p:nvSpPr>
          <p:spPr>
            <a:xfrm>
              <a:off x="6372" y="5921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" name="图文框 66"/>
          <p:cNvSpPr/>
          <p:nvPr>
            <p:custDataLst>
              <p:tags r:id="rId11"/>
            </p:custDataLst>
          </p:nvPr>
        </p:nvSpPr>
        <p:spPr>
          <a:xfrm>
            <a:off x="8643620" y="804545"/>
            <a:ext cx="118427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批量导入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8" name="图片 67" descr="343435383231303b333635353330393bb5bcc8eb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28710" y="885825"/>
            <a:ext cx="224790" cy="224790"/>
          </a:xfrm>
          <a:prstGeom prst="rect">
            <a:avLst/>
          </a:prstGeom>
        </p:spPr>
      </p:pic>
      <p:sp>
        <p:nvSpPr>
          <p:cNvPr id="69" name="平行四边形 68"/>
          <p:cNvSpPr/>
          <p:nvPr/>
        </p:nvSpPr>
        <p:spPr>
          <a:xfrm rot="5400000">
            <a:off x="-1136650" y="4814570"/>
            <a:ext cx="2748280" cy="47625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持仓调整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平行四边形 69"/>
          <p:cNvSpPr/>
          <p:nvPr/>
        </p:nvSpPr>
        <p:spPr>
          <a:xfrm rot="5400000">
            <a:off x="-1136650" y="2652395"/>
            <a:ext cx="2748280" cy="476250"/>
          </a:xfrm>
          <a:prstGeom prst="parallelogram">
            <a:avLst/>
          </a:prstGeom>
          <a:solidFill>
            <a:srgbClr val="00B07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资金划转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9" name="图片 8" descr="333437323830323b333530353436353bb2fac6b7c4a3d0cd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10" name="图片 9" descr="3b32303039333137313bc9e8d6c3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19" name="图片 18" descr="343435383038303b343533303235303bd7cabdf0b9dcc0ed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3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15" name="图片 14" descr="3b333530353133343bb8f6c8cbd7cac1cf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18" name="图片 17" descr="343435383230363b343132373739303bcbd1cbf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5" name="图片 24" descr="333437323830323b333530353436353bb2fac6b7c4a3d0c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32" name="图片 31" descr="3b32303039333137313bc9e8d6c3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9" name="图片 8" descr="343435383038303b343533303235303bd7cabdf0b9dcc0ed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946785" y="762000"/>
            <a:ext cx="5740400" cy="5305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持仓调整：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（下拉选择调整原因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及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调整产品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填写）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调整原因：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调整产品：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调整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持仓：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3" name="图文框 2"/>
          <p:cNvSpPr/>
          <p:nvPr>
            <p:custDataLst>
              <p:tags r:id="rId1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图文框 21"/>
          <p:cNvSpPr/>
          <p:nvPr>
            <p:custDataLst>
              <p:tags r:id="rId1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 descr="343435383132373b333634393034383bc8a1cffb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194050" y="1805940"/>
            <a:ext cx="1672590" cy="309880"/>
            <a:chOff x="4100" y="4513"/>
            <a:chExt cx="2634" cy="488"/>
          </a:xfrm>
        </p:grpSpPr>
        <p:sp>
          <p:nvSpPr>
            <p:cNvPr id="43" name="矩形 42"/>
            <p:cNvSpPr/>
            <p:nvPr/>
          </p:nvSpPr>
          <p:spPr>
            <a:xfrm>
              <a:off x="4100" y="4513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流程图: 合并 43"/>
            <p:cNvSpPr/>
            <p:nvPr/>
          </p:nvSpPr>
          <p:spPr>
            <a:xfrm>
              <a:off x="6355" y="4636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3194050" y="317881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4050" y="456057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4625975" y="3256280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图文框 23">
            <a:hlinkClick r:id="rId20" action="ppaction://hlinksldjump"/>
          </p:cNvPr>
          <p:cNvSpPr/>
          <p:nvPr/>
        </p:nvSpPr>
        <p:spPr>
          <a:xfrm>
            <a:off x="10882630" y="3114675"/>
            <a:ext cx="109474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添加栏</a:t>
            </a:r>
            <a:endParaRPr lang="zh-CN" altLang="en-US" sz="1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7" name="图文框 66"/>
          <p:cNvSpPr/>
          <p:nvPr>
            <p:custDataLst>
              <p:tags r:id="rId21"/>
            </p:custDataLst>
          </p:nvPr>
        </p:nvSpPr>
        <p:spPr>
          <a:xfrm>
            <a:off x="8643620" y="804545"/>
            <a:ext cx="118427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批量导入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8" name="图片 67" descr="343435383231303b333635353330393bb5bcc8eb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28710" y="885825"/>
            <a:ext cx="224790" cy="224790"/>
          </a:xfrm>
          <a:prstGeom prst="rect">
            <a:avLst/>
          </a:prstGeom>
        </p:spPr>
      </p:pic>
      <p:sp>
        <p:nvSpPr>
          <p:cNvPr id="21" name="文本框 20" descr="7b0a202020202262756c6c6574223a20227b5c2263617465676f727949645c223a5c225c222c5c2274656d706c61746549645c223a32303233313638347d220a7d0a"/>
          <p:cNvSpPr txBox="1"/>
          <p:nvPr/>
        </p:nvSpPr>
        <p:spPr>
          <a:xfrm>
            <a:off x="0" y="6090920"/>
            <a:ext cx="12205335" cy="76454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p>
            <a:pPr indent="0" algn="r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申请持仓调整后，点击右上角完成，申请将在交易侧首页待办事项中自动生成，交易侧可在待办事项的备注栏中添加所需调整的账户供运营侧操作。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r">
              <a:lnSpc>
                <a:spcPct val="15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如调整原因为分红，则点击完成后自动生成分红进度录入待办事项。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平行四边形 26"/>
          <p:cNvSpPr/>
          <p:nvPr/>
        </p:nvSpPr>
        <p:spPr>
          <a:xfrm rot="5400000">
            <a:off x="-1136650" y="2652395"/>
            <a:ext cx="2748280" cy="476250"/>
          </a:xfrm>
          <a:prstGeom prst="parallelogram">
            <a:avLst/>
          </a:prstGeom>
          <a:solidFill>
            <a:srgbClr val="C4EFD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资金划转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 rot="5400000">
            <a:off x="-1136650" y="4814570"/>
            <a:ext cx="2748280" cy="476250"/>
          </a:xfrm>
          <a:prstGeom prst="parallelogram">
            <a:avLst/>
          </a:prstGeom>
          <a:solidFill>
            <a:srgbClr val="00B07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持仓调整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5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15" name="图片 14" descr="3b333530353133343bb8f6c8cbd7cac1cf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18" name="图片 17" descr="343435383230363b343132373739303bcbd1cbf7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5" name="图片 24" descr="333437323830323b333530353436353bb2fac6b7c4a3d0cd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32" name="图片 31" descr="3b32303039333137313bc9e8d6c3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9" name="图片 8" descr="343435383038303b343533303235303bd7cabdf0b9dcc0ed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副标题 3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4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508760" y="1524635"/>
          <a:ext cx="9446260" cy="5429250"/>
        </p:xfrm>
        <a:graphic>
          <a:graphicData uri="http://schemas.openxmlformats.org/drawingml/2006/table">
            <a:tbl>
              <a:tblPr firstRow="1" bandRow="1">
                <a:tableStyleId>{1804AEB6-A90B-4336-9F42-68CCA7B6A559}</a:tableStyleId>
              </a:tblPr>
              <a:tblGrid>
                <a:gridCol w="1574377"/>
                <a:gridCol w="1574376"/>
                <a:gridCol w="1574377"/>
                <a:gridCol w="1574377"/>
                <a:gridCol w="1574376"/>
                <a:gridCol w="1574377"/>
              </a:tblGrid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发起事项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事项类型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交付人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发起日期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进度状态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账户</a:t>
                      </a: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2025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2025/06/18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净值预警提示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全体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2025/06/18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净值分红提示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全体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2025/06/23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GK99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号分红转账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2025/06/01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重要！！！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GK100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号申购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运营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2025/06/01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尽快完成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GK101</a:t>
                      </a: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号策略更换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需查看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2025/06/13</a:t>
                      </a:r>
                      <a:endParaRPr lang="en-US" altLang="zh-CN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42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________</a:t>
                      </a: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508125" y="1517015"/>
            <a:ext cx="9446895" cy="490982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图文框 28">
            <a:hlinkClick r:id="rId3" action="ppaction://hlinksldjump"/>
          </p:cNvPr>
          <p:cNvSpPr/>
          <p:nvPr/>
        </p:nvSpPr>
        <p:spPr>
          <a:xfrm>
            <a:off x="9820275" y="951865"/>
            <a:ext cx="1134745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＋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新建事项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图文框 2">
            <a:hlinkClick r:id="rId3" action="ppaction://hlinksldjump"/>
          </p:cNvPr>
          <p:cNvSpPr/>
          <p:nvPr/>
        </p:nvSpPr>
        <p:spPr>
          <a:xfrm>
            <a:off x="8651875" y="951865"/>
            <a:ext cx="101092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编辑事项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15" name="图片 14" descr="3b333530353133343bb8f6c8cbd7cac1cf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18" name="图片 17" descr="343435383230363b343132373739303bcbd1cbf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5" name="图片 24" descr="333437323830323b333530353436353bb2fac6b7c4a3d0c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32" name="图片 31" descr="3b32303039333137313bc9e8d6c3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9" name="图片 8" descr="343435383038303b343533303235303bd7cabdf0b9dcc0ed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  <p:sp>
        <p:nvSpPr>
          <p:cNvPr id="35" name="平行四边形 34"/>
          <p:cNvSpPr/>
          <p:nvPr/>
        </p:nvSpPr>
        <p:spPr>
          <a:xfrm rot="5400000">
            <a:off x="-1136650" y="2652395"/>
            <a:ext cx="2748280" cy="476250"/>
          </a:xfrm>
          <a:prstGeom prst="parallelogram">
            <a:avLst/>
          </a:prstGeom>
          <a:solidFill>
            <a:srgbClr val="C4EFD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待办事项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平行四边形 36"/>
          <p:cNvSpPr/>
          <p:nvPr/>
        </p:nvSpPr>
        <p:spPr>
          <a:xfrm rot="5400000">
            <a:off x="-1136650" y="4814570"/>
            <a:ext cx="2748280" cy="476250"/>
          </a:xfrm>
          <a:prstGeom prst="parallelogram">
            <a:avLst/>
          </a:prstGeom>
          <a:solidFill>
            <a:srgbClr val="00B07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发起事项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按发起日期正序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排序。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408305" y="2216785"/>
            <a:ext cx="10236835" cy="3481070"/>
            <a:chOff x="643" y="3686"/>
            <a:chExt cx="16121" cy="4132"/>
          </a:xfrm>
        </p:grpSpPr>
        <p:sp>
          <p:nvSpPr>
            <p:cNvPr id="8" name="文本框 7"/>
            <p:cNvSpPr txBox="1"/>
            <p:nvPr/>
          </p:nvSpPr>
          <p:spPr>
            <a:xfrm>
              <a:off x="643" y="3686"/>
              <a:ext cx="12768" cy="41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待办事项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可查看人：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下拉选项选择可查看此事项权限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进度状态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：初始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38" y="3686"/>
              <a:ext cx="7326" cy="41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发起日期：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备注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1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图文框 5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7660" y="1167130"/>
            <a:ext cx="6456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新建事项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（下拉选项选择事项类型）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255" y="1859915"/>
            <a:ext cx="1672590" cy="309880"/>
            <a:chOff x="1213" y="2806"/>
            <a:chExt cx="2634" cy="488"/>
          </a:xfrm>
        </p:grpSpPr>
        <p:sp>
          <p:nvSpPr>
            <p:cNvPr id="44" name="矩形 43"/>
            <p:cNvSpPr/>
            <p:nvPr/>
          </p:nvSpPr>
          <p:spPr>
            <a:xfrm>
              <a:off x="1213" y="2806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3485" y="2929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29280" y="811530"/>
            <a:ext cx="1098681" cy="377825"/>
            <a:chOff x="1381" y="8323"/>
            <a:chExt cx="2582" cy="1079"/>
          </a:xfrm>
        </p:grpSpPr>
        <p:sp>
          <p:nvSpPr>
            <p:cNvPr id="9" name="圆角矩形 8"/>
            <p:cNvSpPr/>
            <p:nvPr/>
          </p:nvSpPr>
          <p:spPr>
            <a:xfrm>
              <a:off x="1381" y="8323"/>
              <a:ext cx="2582" cy="107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添加附件</a:t>
              </a: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3b32303039333138313bb8bdbcfe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75" y="8533"/>
              <a:ext cx="613" cy="682"/>
            </a:xfrm>
            <a:prstGeom prst="rect">
              <a:avLst/>
            </a:prstGeom>
          </p:spPr>
        </p:pic>
      </p:grp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新建事项可添加附件，点击完成后生成。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255" y="3900170"/>
            <a:ext cx="1672590" cy="309880"/>
            <a:chOff x="1213" y="2806"/>
            <a:chExt cx="2634" cy="488"/>
          </a:xfrm>
        </p:grpSpPr>
        <p:sp>
          <p:nvSpPr>
            <p:cNvPr id="36" name="矩形 35"/>
            <p:cNvSpPr/>
            <p:nvPr/>
          </p:nvSpPr>
          <p:spPr>
            <a:xfrm>
              <a:off x="1213" y="2806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流程图: 合并 36"/>
            <p:cNvSpPr/>
            <p:nvPr/>
          </p:nvSpPr>
          <p:spPr>
            <a:xfrm>
              <a:off x="3485" y="2929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46" name="图片 45" descr="333437323830323b333530353436353bb2fac6b7c4a3d0cd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47" name="图片 46" descr="3b32303039333137313bc9e8d6c3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48" name="图片 47" descr="343435383038303b343533303235303bd7cabdf0b9dcc0ed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12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5" name="图文框 4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图文框 5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7660" y="1167130"/>
            <a:ext cx="6456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编辑事项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255" y="1859915"/>
            <a:ext cx="1672590" cy="309880"/>
            <a:chOff x="1213" y="2806"/>
            <a:chExt cx="2634" cy="488"/>
          </a:xfrm>
        </p:grpSpPr>
        <p:sp>
          <p:nvSpPr>
            <p:cNvPr id="44" name="矩形 43"/>
            <p:cNvSpPr/>
            <p:nvPr/>
          </p:nvSpPr>
          <p:spPr>
            <a:xfrm>
              <a:off x="1213" y="2806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流程图: 合并 44"/>
            <p:cNvSpPr/>
            <p:nvPr/>
          </p:nvSpPr>
          <p:spPr>
            <a:xfrm>
              <a:off x="3485" y="2929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8305" y="2216785"/>
            <a:ext cx="10236835" cy="2623820"/>
            <a:chOff x="643" y="3686"/>
            <a:chExt cx="16121" cy="4132"/>
          </a:xfrm>
        </p:grpSpPr>
        <p:sp>
          <p:nvSpPr>
            <p:cNvPr id="8" name="文本框 7"/>
            <p:cNvSpPr txBox="1"/>
            <p:nvPr/>
          </p:nvSpPr>
          <p:spPr>
            <a:xfrm>
              <a:off x="643" y="3686"/>
              <a:ext cx="12768" cy="41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待办事项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可查看人：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</a:t>
              </a:r>
              <a:r>
                <a:rPr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下拉选项选择可查看此事项权限</a:t>
              </a: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进度状态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___________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38" y="3686"/>
              <a:ext cx="7326" cy="41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发起日期：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30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备注</a:t>
              </a: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29280" y="811530"/>
            <a:ext cx="1098681" cy="377825"/>
            <a:chOff x="1381" y="8323"/>
            <a:chExt cx="2582" cy="1079"/>
          </a:xfrm>
        </p:grpSpPr>
        <p:sp>
          <p:nvSpPr>
            <p:cNvPr id="9" name="圆角矩形 8"/>
            <p:cNvSpPr/>
            <p:nvPr/>
          </p:nvSpPr>
          <p:spPr>
            <a:xfrm>
              <a:off x="1381" y="8323"/>
              <a:ext cx="2582" cy="1079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zh-CN" altLang="en-US" sz="1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添加附件</a:t>
              </a: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12" name="图片 11" descr="3b32303039333138313bb8bdbcfe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75" y="8533"/>
              <a:ext cx="613" cy="682"/>
            </a:xfrm>
            <a:prstGeom prst="rect">
              <a:avLst/>
            </a:prstGeom>
          </p:spPr>
        </p:pic>
      </p:grp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编辑事项可根据当前事项状态选择对应进度，每一事项可导入标准进度模板选择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可进行非标导入。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70255" y="3900170"/>
            <a:ext cx="1672590" cy="309880"/>
            <a:chOff x="1213" y="2806"/>
            <a:chExt cx="2634" cy="488"/>
          </a:xfrm>
        </p:grpSpPr>
        <p:sp>
          <p:nvSpPr>
            <p:cNvPr id="36" name="矩形 35"/>
            <p:cNvSpPr/>
            <p:nvPr/>
          </p:nvSpPr>
          <p:spPr>
            <a:xfrm>
              <a:off x="1213" y="2806"/>
              <a:ext cx="2635" cy="48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流程图: 合并 36"/>
            <p:cNvSpPr/>
            <p:nvPr/>
          </p:nvSpPr>
          <p:spPr>
            <a:xfrm>
              <a:off x="3485" y="2929"/>
              <a:ext cx="275" cy="244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8" name="图示 37"/>
          <p:cNvGraphicFramePr/>
          <p:nvPr/>
        </p:nvGraphicFramePr>
        <p:xfrm>
          <a:off x="770255" y="4964430"/>
          <a:ext cx="10626725" cy="98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11" name="图片 10" descr="3b333530353133343bb8f6c8cbd7cac1cf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16" name="图片 15" descr="343435383230363b343132373739303bcbd1cbf7"/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17" name="图片 16" descr="333437323830323b333530353436353bb2fac6b7c4a3d0cd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19" name="图片 18" descr="3b32303039333137313bc9e8d6c3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20" name="图片 19" descr="343435383038303b343533303235303bd7cabdf0b9dcc0ed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2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9545" y="755650"/>
            <a:ext cx="1175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产品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978535" y="15449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GK1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8535" y="341820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GK4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8535" y="52914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GK7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68520" y="15449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GK2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68520" y="341820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GK5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68520" y="52914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GK8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58505" y="15449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GK3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58505" y="341820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GK6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58505" y="5291455"/>
            <a:ext cx="2519680" cy="98425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GK9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图文框 46">
            <a:hlinkClick r:id="rId3" action="ppaction://hlinksldjump"/>
          </p:cNvPr>
          <p:cNvSpPr/>
          <p:nvPr/>
        </p:nvSpPr>
        <p:spPr>
          <a:xfrm>
            <a:off x="10746740" y="753745"/>
            <a:ext cx="1045845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新增产品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图文框 33">
            <a:hlinkClick r:id="rId3" action="ppaction://hlinksldjump"/>
          </p:cNvPr>
          <p:cNvSpPr/>
          <p:nvPr/>
        </p:nvSpPr>
        <p:spPr>
          <a:xfrm>
            <a:off x="9535795" y="753745"/>
            <a:ext cx="897890" cy="355600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申赎记录</a:t>
            </a:r>
            <a:endParaRPr lang="zh-CN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43" name="图片 42" descr="333437323830323b333530353436353bb2fac6b7c4a3d0c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44" name="图片 43" descr="3b32303039333137313bc9e8d6c3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45" name="图片 44" descr="343435383038303b343533303235303bd7cabdf0b9dcc0ed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3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19" name="图文框 18">
            <a:hlinkClick r:id="" action="ppaction://noaction"/>
          </p:cNvPr>
          <p:cNvSpPr/>
          <p:nvPr/>
        </p:nvSpPr>
        <p:spPr>
          <a:xfrm>
            <a:off x="9394190" y="739140"/>
            <a:ext cx="1134745" cy="42862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申购</a:t>
            </a:r>
            <a:r>
              <a:rPr lang="en-US" altLang="zh-CN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/-</a:t>
            </a:r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10859135" y="734060"/>
            <a:ext cx="1161415" cy="43370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编辑产品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" name="图片 20" descr="343435383133303b333634353333343bb1e0bca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0" y="822960"/>
            <a:ext cx="255270" cy="25527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356235" y="1162050"/>
            <a:ext cx="11464290" cy="5305425"/>
            <a:chOff x="516" y="2273"/>
            <a:chExt cx="18054" cy="8355"/>
          </a:xfrm>
        </p:grpSpPr>
        <p:sp>
          <p:nvSpPr>
            <p:cNvPr id="26" name="文本框 25"/>
            <p:cNvSpPr txBox="1"/>
            <p:nvPr/>
          </p:nvSpPr>
          <p:spPr>
            <a:xfrm>
              <a:off x="516" y="2273"/>
              <a:ext cx="18054" cy="83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产品信息：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产品名称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预估净值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关联账号：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290" y="2921"/>
              <a:ext cx="5459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产品份额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投资限制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290" y="6806"/>
              <a:ext cx="5459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________</a:t>
              </a:r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-13335" y="6551295"/>
            <a:ext cx="122047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r">
              <a:lnSpc>
                <a:spcPct val="1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点击编辑产品即可更改产品信息，例如产品建仓、策略调整、产品挪户等信息更改均会出现在首页的待办事项中方便各部门查看。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60" name="图片 59" descr="3b333530353133343bb8f6c8cbd7cac1cf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61" name="图片 60" descr="343435383230363b343132373739303bcbd1cbf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62" name="图片 61" descr="333437323830323b333530353436353bb2fac6b7c4a3d0cd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63" name="图片 62" descr="3b32303039333137313bc9e8d6c3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64" name="图片 63" descr="343435383038303b343533303235303bd7cabdf0b9dcc0ed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4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7660" y="2018030"/>
            <a:ext cx="11464290" cy="434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产品信息：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下投产品绑定：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（可下拉选项）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关联账户绑定：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（绑定交易层产品后可下拉选项选择对应账户进行绑定）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0" name="图片 19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21" name="图文框 20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图文框 21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" name="图片 22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57650" y="305943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合并 33"/>
          <p:cNvSpPr/>
          <p:nvPr/>
        </p:nvSpPr>
        <p:spPr>
          <a:xfrm>
            <a:off x="5500370" y="313753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5645" y="3753485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8508365" y="3831590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660" y="11671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新增产品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43" name="图片 42" descr="333437323830323b333530353436353bb2fac6b7c4a3d0cd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44" name="图片 43" descr="3b32303039333137313bc9e8d6c3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45" name="图片 44" descr="343435383038303b343533303235303bd7cabdf0b9dcc0ed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6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7660" y="1167130"/>
            <a:ext cx="64566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/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（下拉选项，二选一）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0255" y="1781810"/>
            <a:ext cx="1673225" cy="3105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合并 44"/>
          <p:cNvSpPr/>
          <p:nvPr/>
        </p:nvSpPr>
        <p:spPr>
          <a:xfrm>
            <a:off x="2212975" y="1859915"/>
            <a:ext cx="174625" cy="15494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21" name="图文框 20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图文框 4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sp>
        <p:nvSpPr>
          <p:cNvPr id="7" name="文本框 6" descr="7b0a202020202262756c6c6574223a20227b5c2263617465676f727949645c223a5c225c222c5c2274656d706c61746549645c223a32303233313638347d220a7d0a"/>
          <p:cNvSpPr txBox="1"/>
          <p:nvPr/>
        </p:nvSpPr>
        <p:spPr>
          <a:xfrm>
            <a:off x="-635" y="6267450"/>
            <a:ext cx="12205335" cy="5880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p>
            <a:pPr indent="0" algn="r">
              <a:lnSpc>
                <a:spcPct val="2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申请申赎后，点击右上角完成，申赎申请将在交易侧首页待办事项中自动生成，并在运营侧首页待办事项中生成盘后汇总事项。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05" y="1583690"/>
            <a:ext cx="8107680" cy="460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00000"/>
              </a:lnSpc>
              <a:buFont typeface="Wingdings" panose="05000000000000000000" charset="0"/>
              <a:buChar char="p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p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申请日期：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申请类型：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产品名称：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策略类型：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客户类型：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97170" y="2126615"/>
            <a:ext cx="665416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资金（万）：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净资产：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目前仓位比例：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申购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赎回资金占净资产比例：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备注：</a:t>
            </a:r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26" name="图片 25" descr="333437323830323b333530353436353bb2fac6b7c4a3d0cd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27" name="图片 26" descr="3b32303039333137313bc9e8d6c3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28" name="图片 27" descr="343435383038303b343533303235303bd7cabdf0b9dcc0ed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635" y="635"/>
            <a:ext cx="12192000" cy="57594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F35B0BEE-F18A-47BB-8FCB-E00DA2F2635D-5" descr="C:/Users/user/AppData/Local/Temp/wpp.Kmjjh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52070"/>
            <a:ext cx="1286510" cy="461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305" y="1907540"/>
            <a:ext cx="8107680" cy="3861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日期：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产品：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金额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份额：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27660" y="1167130"/>
            <a:ext cx="88626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/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数据：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（下拉选项，申购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申购资金到账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14290" y="1904365"/>
            <a:ext cx="6654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投资者：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资金到账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支付赎回款时间：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预估资金：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charset="0"/>
              <a:buChar char="p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赎回款是否已划付：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343435383133323b333634393331363bcdeab3c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1240" y="885825"/>
            <a:ext cx="205740" cy="205740"/>
          </a:xfrm>
          <a:prstGeom prst="rect">
            <a:avLst/>
          </a:prstGeom>
        </p:spPr>
      </p:pic>
      <p:sp>
        <p:nvSpPr>
          <p:cNvPr id="21" name="图文框 20"/>
          <p:cNvSpPr/>
          <p:nvPr>
            <p:custDataLst>
              <p:tags r:id="rId5"/>
            </p:custDataLst>
          </p:nvPr>
        </p:nvSpPr>
        <p:spPr>
          <a:xfrm>
            <a:off x="11069955" y="804545"/>
            <a:ext cx="907415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图文框 4"/>
          <p:cNvSpPr/>
          <p:nvPr>
            <p:custDataLst>
              <p:tags r:id="rId6"/>
            </p:custDataLst>
          </p:nvPr>
        </p:nvSpPr>
        <p:spPr>
          <a:xfrm>
            <a:off x="9994900" y="804545"/>
            <a:ext cx="908050" cy="3841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343435383132373b333634393034383bc8a1cff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7930" y="885825"/>
            <a:ext cx="207010" cy="207010"/>
          </a:xfrm>
          <a:prstGeom prst="rect">
            <a:avLst/>
          </a:prstGeom>
        </p:spPr>
      </p:pic>
      <p:sp>
        <p:nvSpPr>
          <p:cNvPr id="7" name="文本框 6" descr="7b0a202020202262756c6c6574223a20227b5c2263617465676f727949645c223a5c225c222c5c2274656d706c61746549645c223a32303233313638347d220a7d0a"/>
          <p:cNvSpPr txBox="1"/>
          <p:nvPr/>
        </p:nvSpPr>
        <p:spPr>
          <a:xfrm>
            <a:off x="0" y="6267450"/>
            <a:ext cx="12204700" cy="5880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p>
            <a:pPr indent="0" algn="r">
              <a:lnSpc>
                <a:spcPct val="200000"/>
              </a:lnSpc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*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收盘后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每日申赎数据汇总表进行记录。完成后交易侧将于待办事项中收到提醒通知，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可点击进行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查看。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83905" y="93345"/>
            <a:ext cx="3548380" cy="419100"/>
            <a:chOff x="13203" y="147"/>
            <a:chExt cx="5588" cy="660"/>
          </a:xfrm>
        </p:grpSpPr>
        <p:pic>
          <p:nvPicPr>
            <p:cNvPr id="41" name="图片 40" descr="3b333530353133343bb8f6c8cbd7cac1cf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40" y="206"/>
              <a:ext cx="544" cy="544"/>
            </a:xfrm>
            <a:prstGeom prst="rect">
              <a:avLst/>
            </a:prstGeom>
          </p:spPr>
        </p:pic>
        <p:pic>
          <p:nvPicPr>
            <p:cNvPr id="42" name="图片 41" descr="343435383230363b343132373739303bcbd1cbf7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247" y="209"/>
              <a:ext cx="544" cy="537"/>
            </a:xfrm>
            <a:prstGeom prst="rect">
              <a:avLst/>
            </a:prstGeom>
          </p:spPr>
        </p:pic>
        <p:pic>
          <p:nvPicPr>
            <p:cNvPr id="14" name="图片 13" descr="333437323830323b333530353436353bb2fac6b7c4a3d0cd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203" y="206"/>
              <a:ext cx="543" cy="543"/>
            </a:xfrm>
            <a:prstGeom prst="rect">
              <a:avLst/>
            </a:prstGeom>
          </p:spPr>
        </p:pic>
        <p:pic>
          <p:nvPicPr>
            <p:cNvPr id="16" name="图片 15" descr="3b32303039333137313bc9e8d6c3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033" y="208"/>
              <a:ext cx="520" cy="540"/>
            </a:xfrm>
            <a:prstGeom prst="rect">
              <a:avLst/>
            </a:prstGeom>
          </p:spPr>
        </p:pic>
        <p:pic>
          <p:nvPicPr>
            <p:cNvPr id="24" name="图片 23" descr="343435383038303b343533303235303bd7cabdf0b9dcc0ed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5678" y="147"/>
              <a:ext cx="661" cy="6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43*213"/>
  <p:tag name="TABLE_ENDDRAG_RECT" val="110*100*743*213"/>
</p:tagLst>
</file>

<file path=ppt/tags/tag10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1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2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3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4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5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6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7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8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19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2.xml><?xml version="1.0" encoding="utf-8"?>
<p:tagLst xmlns:p="http://schemas.openxmlformats.org/presentationml/2006/main">
  <p:tag name="TABLE_ENDDRAG_ORIGIN_RECT" val="743*213"/>
  <p:tag name="TABLE_ENDDRAG_RECT" val="110*100*743*213"/>
</p:tagLst>
</file>

<file path=ppt/tags/tag20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21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22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23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24.xml><?xml version="1.0" encoding="utf-8"?>
<p:tagLst xmlns:p="http://schemas.openxmlformats.org/presentationml/2006/main">
  <p:tag name="TABLE_ENDDRAG_ORIGIN_RECT" val="889*213"/>
  <p:tag name="TABLE_ENDDRAG_RECT" val="38*228*889*213"/>
</p:tagLst>
</file>

<file path=ppt/tags/tag25.xml><?xml version="1.0" encoding="utf-8"?>
<p:tagLst xmlns:p="http://schemas.openxmlformats.org/presentationml/2006/main">
  <p:tag name="KSO_WM_DIAGRAM_VIRTUALLY_FRAME" val="{&quot;height&quot;:150.8,&quot;left&quot;:483.4,&quot;top&quot;:-48.7,&quot;width&quot;:456.1}"/>
</p:tagLst>
</file>

<file path=ppt/tags/tag26.xml><?xml version="1.0" encoding="utf-8"?>
<p:tagLst xmlns:p="http://schemas.openxmlformats.org/presentationml/2006/main">
  <p:tag name="KSO_WM_DIAGRAM_VIRTUALLY_FRAME" val="{&quot;height&quot;:150.8,&quot;left&quot;:483.4,&quot;top&quot;:-48.7,&quot;width&quot;:456.1}"/>
</p:tagLst>
</file>

<file path=ppt/tags/tag27.xml><?xml version="1.0" encoding="utf-8"?>
<p:tagLst xmlns:p="http://schemas.openxmlformats.org/presentationml/2006/main">
  <p:tag name="KSO_WM_DIAGRAM_VIRTUALLY_FRAME" val="{&quot;height&quot;:150.8,&quot;left&quot;:483.4,&quot;top&quot;:-48.7,&quot;width&quot;:456.1}"/>
</p:tagLst>
</file>

<file path=ppt/tags/tag28.xml><?xml version="1.0" encoding="utf-8"?>
<p:tagLst xmlns:p="http://schemas.openxmlformats.org/presentationml/2006/main">
  <p:tag name="KSO_WM_DIAGRAM_VIRTUALLY_FRAME" val="{&quot;height&quot;:150.8,&quot;left&quot;:483.4,&quot;top&quot;:-48.7,&quot;width&quot;:456.1}"/>
</p:tagLst>
</file>

<file path=ppt/tags/tag29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0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1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2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3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4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5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6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7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38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4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40.xml><?xml version="1.0" encoding="utf-8"?>
<p:tagLst xmlns:p="http://schemas.openxmlformats.org/presentationml/2006/main">
  <p:tag name="resource_record_key" val="{&quot;10&quot;:[20093181,4530250,3655309,3659506],&quot;29&quot;:[50000031],&quot;70&quot;:[3312756,3327011]}"/>
</p:tagLst>
</file>

<file path=ppt/tags/tag5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6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7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8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ags/tag9.xml><?xml version="1.0" encoding="utf-8"?>
<p:tagLst xmlns:p="http://schemas.openxmlformats.org/presentationml/2006/main">
  <p:tag name="KSO_WM_DIAGRAM_VIRTUALLY_FRAME" val="{&quot;height&quot;:187.85,&quot;left&quot;:483.4,&quot;top&quot;:-39.5,&quot;width&quot;:459.7}"/>
</p:tagLst>
</file>

<file path=ppt/theme/theme1.xml><?xml version="1.0" encoding="utf-8"?>
<a:theme xmlns:a="http://schemas.openxmlformats.org/drawingml/2006/main" name="Office 主题​​">
  <a:themeElements>
    <a:clrScheme name="自定义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FDF"/>
      </a:accent1>
      <a:accent2>
        <a:srgbClr val="00B07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7">
      <a:majorFont>
        <a:latin typeface="Montserrat ExtraBold"/>
        <a:ea typeface="MiSans Heavy"/>
        <a:cs typeface=""/>
      </a:majorFont>
      <a:minorFont>
        <a:latin typeface="Montserrat ExtraBold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I1NjNjMTRkNC1lMjE1LTQzMTEtYWU5Yi1kYmIzOGQzYmM1ZWYiCn0K"/>
    </extobj>
    <extobj name="F35B0BEE-F18A-47BB-8FCB-E00DA2F2635D-14">
      <extobjdata type="F35B0BEE-F18A-47BB-8FCB-E00DA2F2635D" data="ewoJIkRlc2lnbklkIiA6ICI1NjNjMTRkNC1lMjE1LTQzMTEtYWU5Yi1kYmIzOGQzYmM1ZWYiCn0K"/>
    </extobj>
    <extobj name="F35B0BEE-F18A-47BB-8FCB-E00DA2F2635D-11">
      <extobjdata type="F35B0BEE-F18A-47BB-8FCB-E00DA2F2635D" data="ewoJIkRlc2lnbklkIiA6ICI1NjNjMTRkNC1lMjE1LTQzMTEtYWU5Yi1kYmIzOGQzYmM1ZWYiCn0K"/>
    </extobj>
    <extobj name="F35B0BEE-F18A-47BB-8FCB-E00DA2F2635D-12">
      <extobjdata type="F35B0BEE-F18A-47BB-8FCB-E00DA2F2635D" data="ewoJIkRlc2lnbklkIiA6ICI1NjNjMTRkNC1lMjE1LTQzMTEtYWU5Yi1kYmIzOGQzYmM1ZWYiCn0K"/>
    </extobj>
    <extobj name="F35B0BEE-F18A-47BB-8FCB-E00DA2F2635D-2">
      <extobjdata type="F35B0BEE-F18A-47BB-8FCB-E00DA2F2635D" data="ewoJIkRlc2lnbklkIiA6ICI1NjNjMTRkNC1lMjE1LTQzMTEtYWU5Yi1kYmIzOGQzYmM1ZWYiCn0K"/>
    </extobj>
    <extobj name="F35B0BEE-F18A-47BB-8FCB-E00DA2F2635D-3">
      <extobjdata type="F35B0BEE-F18A-47BB-8FCB-E00DA2F2635D" data="ewoJIkRlc2lnbklkIiA6ICI1NjNjMTRkNC1lMjE1LTQzMTEtYWU5Yi1kYmIzOGQzYmM1ZWYiCn0K"/>
    </extobj>
    <extobj name="F35B0BEE-F18A-47BB-8FCB-E00DA2F2635D-4">
      <extobjdata type="F35B0BEE-F18A-47BB-8FCB-E00DA2F2635D" data="ewoJIkRlc2lnbklkIiA6ICI1NjNjMTRkNC1lMjE1LTQzMTEtYWU5Yi1kYmIzOGQzYmM1ZWYiCn0K"/>
    </extobj>
    <extobj name="F35B0BEE-F18A-47BB-8FCB-E00DA2F2635D-6">
      <extobjdata type="F35B0BEE-F18A-47BB-8FCB-E00DA2F2635D" data="ewoJIkRlc2lnbklkIiA6ICI1NjNjMTRkNC1lMjE1LTQzMTEtYWU5Yi1kYmIzOGQzYmM1ZWYiCn0K"/>
    </extobj>
    <extobj name="F35B0BEE-F18A-47BB-8FCB-E00DA2F2635D-5">
      <extobjdata type="F35B0BEE-F18A-47BB-8FCB-E00DA2F2635D" data="ewoJIkRlc2lnbklkIiA6ICI1NjNjMTRkNC1lMjE1LTQzMTEtYWU5Yi1kYmIzOGQzYmM1ZWYiCn0K"/>
    </extobj>
    <extobj name="F35B0BEE-F18A-47BB-8FCB-E00DA2F2635D-7">
      <extobjdata type="F35B0BEE-F18A-47BB-8FCB-E00DA2F2635D" data="ewoJIkRlc2lnbklkIiA6ICI1NjNjMTRkNC1lMjE1LTQzMTEtYWU5Yi1kYmIzOGQzYmM1ZWYiCn0K"/>
    </extobj>
    <extobj name="F35B0BEE-F18A-47BB-8FCB-E00DA2F2635D-8">
      <extobjdata type="F35B0BEE-F18A-47BB-8FCB-E00DA2F2635D" data="ewoJIkRlc2lnbklkIiA6ICI1NjNjMTRkNC1lMjE1LTQzMTEtYWU5Yi1kYmIzOGQzYmM1ZWYiCn0K"/>
    </extobj>
    <extobj name="F35B0BEE-F18A-47BB-8FCB-E00DA2F2635D-9">
      <extobjdata type="F35B0BEE-F18A-47BB-8FCB-E00DA2F2635D" data="ewoJIkRlc2lnbklkIiA6ICI1NjNjMTRkNC1lMjE1LTQzMTEtYWU5Yi1kYmIzOGQzYmM1ZWYiCn0K"/>
    </extobj>
    <extobj name="F35B0BEE-F18A-47BB-8FCB-E00DA2F2635D-10">
      <extobjdata type="F35B0BEE-F18A-47BB-8FCB-E00DA2F2635D" data="ewoJIkRlc2lnbklkIiA6ICI1NjNjMTRkNC1lMjE1LTQzMTEtYWU5Yi1kYmIzOGQzYmM1ZWYiCn0K"/>
    </extobj>
    <extobj name="F35B0BEE-F18A-47BB-8FCB-E00DA2F2635D-13">
      <extobjdata type="F35B0BEE-F18A-47BB-8FCB-E00DA2F2635D" data="ewoJIkRlc2lnbklkIiA6ICI1NjNjMTRkNC1lMjE1LTQzMTEtYWU5Yi1kYmIzOGQzYmM1ZWYiCn0K"/>
    </extobj>
    <extobj name="F35B0BEE-F18A-47BB-8FCB-E00DA2F2635D-15">
      <extobjdata type="F35B0BEE-F18A-47BB-8FCB-E00DA2F2635D" data="ewoJIkRlc2lnbklkIiA6ICI1NjNjMTRkNC1lMjE1LTQzMTEtYWU5Yi1kYmIzOGQzYmM1ZWYiCn0K"/>
    </extobj>
  </extobjs>
</s:customData>
</file>

<file path=customXml/itemProps3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宽屏</PresentationFormat>
  <Paragraphs>455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思源黑体 CN Light</vt:lpstr>
      <vt:lpstr>黑体</vt:lpstr>
      <vt:lpstr>Wingdings</vt:lpstr>
      <vt:lpstr>微软雅黑</vt:lpstr>
      <vt:lpstr>Arial Unicode MS</vt:lpstr>
      <vt:lpstr>MiSans Heavy</vt:lpstr>
      <vt:lpstr>Segoe Print</vt:lpstr>
      <vt:lpstr>Montserrat ExtraBold</vt:lpstr>
      <vt:lpstr>Calibri</vt:lpstr>
      <vt:lpstr>思源黑体 CN Light</vt:lpstr>
      <vt:lpstr>江城圆体 400W</vt:lpstr>
      <vt:lpstr>汉仪正圆 55简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Paronoid</cp:lastModifiedBy>
  <cp:revision>216</cp:revision>
  <dcterms:created xsi:type="dcterms:W3CDTF">2019-06-19T02:08:00Z</dcterms:created>
  <dcterms:modified xsi:type="dcterms:W3CDTF">2025-07-10T09:50:25Z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3E0D419C3FD04FCE970D2FD5C7D19B54_13</vt:lpwstr>
  </property>
</Properties>
</file>