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46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5" autoAdjust="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06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5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10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64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55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92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16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09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813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0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5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098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471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1157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01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708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217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936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475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0029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92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0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91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45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3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86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93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8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7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91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1451496"/>
            <a:ext cx="9144000" cy="1440160"/>
          </a:xfrm>
        </p:spPr>
        <p:txBody>
          <a:bodyPr>
            <a:noAutofit/>
          </a:bodyPr>
          <a:lstStyle/>
          <a:p>
            <a:r>
              <a:rPr lang="es-MX" sz="110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NEObserver</a:t>
            </a:r>
            <a:endParaRPr lang="es-MX" sz="11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56472" y="2798464"/>
            <a:ext cx="6219984" cy="465336"/>
          </a:xfrm>
        </p:spPr>
        <p:txBody>
          <a:bodyPr>
            <a:norm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A social </a:t>
            </a:r>
            <a:r>
              <a:rPr lang="es-MX" sz="2000" b="1" dirty="0" err="1">
                <a:solidFill>
                  <a:schemeClr val="bg1"/>
                </a:solidFill>
              </a:rPr>
              <a:t>n</a:t>
            </a:r>
            <a:r>
              <a:rPr lang="es-MX" sz="2000" b="1" dirty="0" err="1" smtClean="0">
                <a:solidFill>
                  <a:schemeClr val="bg1"/>
                </a:solidFill>
              </a:rPr>
              <a:t>etwork</a:t>
            </a:r>
            <a:r>
              <a:rPr lang="es-MX" sz="2000" b="1" dirty="0" smtClean="0">
                <a:solidFill>
                  <a:schemeClr val="bg1"/>
                </a:solidFill>
              </a:rPr>
              <a:t> </a:t>
            </a:r>
            <a:r>
              <a:rPr lang="es-MX" sz="2000" b="1" dirty="0" err="1" smtClean="0">
                <a:solidFill>
                  <a:schemeClr val="bg1"/>
                </a:solidFill>
              </a:rPr>
              <a:t>for</a:t>
            </a:r>
            <a:r>
              <a:rPr lang="es-MX" sz="2000" b="1" dirty="0" smtClean="0">
                <a:solidFill>
                  <a:schemeClr val="bg1"/>
                </a:solidFill>
              </a:rPr>
              <a:t> </a:t>
            </a:r>
            <a:r>
              <a:rPr lang="es-MX" sz="2000" b="1" dirty="0" err="1" smtClean="0">
                <a:solidFill>
                  <a:schemeClr val="bg1"/>
                </a:solidFill>
              </a:rPr>
              <a:t>Near</a:t>
            </a:r>
            <a:r>
              <a:rPr lang="es-MX" sz="2000" b="1" dirty="0" smtClean="0">
                <a:solidFill>
                  <a:schemeClr val="bg1"/>
                </a:solidFill>
              </a:rPr>
              <a:t> </a:t>
            </a:r>
            <a:r>
              <a:rPr lang="es-MX" sz="2000" b="1" dirty="0" err="1" smtClean="0">
                <a:solidFill>
                  <a:schemeClr val="bg1"/>
                </a:solidFill>
              </a:rPr>
              <a:t>Earth</a:t>
            </a:r>
            <a:r>
              <a:rPr lang="es-MX" sz="2000" b="1" dirty="0" smtClean="0">
                <a:solidFill>
                  <a:schemeClr val="bg1"/>
                </a:solidFill>
              </a:rPr>
              <a:t> </a:t>
            </a:r>
            <a:r>
              <a:rPr lang="es-MX" sz="2000" b="1" dirty="0" err="1" smtClean="0">
                <a:solidFill>
                  <a:schemeClr val="bg1"/>
                </a:solidFill>
              </a:rPr>
              <a:t>Objects</a:t>
            </a:r>
            <a:endParaRPr lang="es-MX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381328"/>
            <a:ext cx="259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Team</a:t>
            </a:r>
            <a:r>
              <a:rPr lang="es-MX" b="1" dirty="0">
                <a:solidFill>
                  <a:schemeClr val="bg1"/>
                </a:solidFill>
              </a:rPr>
              <a:t>: </a:t>
            </a:r>
            <a:r>
              <a:rPr lang="es-MX" b="1" dirty="0" err="1">
                <a:solidFill>
                  <a:schemeClr val="bg1"/>
                </a:solidFill>
              </a:rPr>
              <a:t>Galactic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chemeClr val="bg1"/>
                </a:solidFill>
              </a:rPr>
              <a:t>Guardians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r="6566"/>
          <a:stretch/>
        </p:blipFill>
        <p:spPr>
          <a:xfrm>
            <a:off x="-57853" y="1023484"/>
            <a:ext cx="2376265" cy="1902269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06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924944"/>
            <a:ext cx="5508104" cy="396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456267"/>
          </a:xfrm>
        </p:spPr>
        <p:txBody>
          <a:bodyPr>
            <a:normAutofit/>
          </a:bodyPr>
          <a:lstStyle/>
          <a:p>
            <a:pPr algn="ctr"/>
            <a:r>
              <a:rPr lang="en-US" sz="7200" cap="small" dirty="0" smtClean="0">
                <a:latin typeface="+mn-lt"/>
              </a:rPr>
              <a:t>The challenge</a:t>
            </a:r>
            <a:endParaRPr lang="en-US" sz="7200" cap="small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5873" y="1844824"/>
            <a:ext cx="7752551" cy="1714129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Create a more interactive way of submitting, viewing and studying new NEO (Near Earth Object) discoveries.</a:t>
            </a:r>
          </a:p>
        </p:txBody>
      </p:sp>
    </p:spTree>
    <p:extLst>
      <p:ext uri="{BB962C8B-B14F-4D97-AF65-F5344CB8AC3E}">
        <p14:creationId xmlns:p14="http://schemas.microsoft.com/office/powerpoint/2010/main" val="19501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cap="small" dirty="0">
                <a:latin typeface="+mn-lt"/>
              </a:rPr>
              <a:t>Our</a:t>
            </a:r>
            <a:r>
              <a:rPr lang="es-MX" sz="7200" cap="small" dirty="0">
                <a:latin typeface="+mn-lt"/>
              </a:rPr>
              <a:t> </a:t>
            </a:r>
            <a:r>
              <a:rPr lang="en-US" sz="7200" cap="small" dirty="0">
                <a:latin typeface="+mn-lt"/>
              </a:rPr>
              <a:t>solution</a:t>
            </a:r>
            <a:endParaRPr lang="en-US" sz="7200" cap="small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6783" y="2743805"/>
            <a:ext cx="4608512" cy="19813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 algn="just"/>
            <a:r>
              <a:rPr lang="en-US" sz="2600" dirty="0" smtClean="0"/>
              <a:t>Submit </a:t>
            </a:r>
            <a:r>
              <a:rPr lang="en-US" sz="2600" dirty="0"/>
              <a:t>new NEOs</a:t>
            </a:r>
          </a:p>
          <a:p>
            <a:pPr lvl="1" algn="just"/>
            <a:r>
              <a:rPr lang="en-US" sz="2600" dirty="0"/>
              <a:t>Keep Track of other </a:t>
            </a:r>
            <a:r>
              <a:rPr lang="en-US" sz="2600" dirty="0" smtClean="0"/>
              <a:t>citizen </a:t>
            </a:r>
          </a:p>
          <a:p>
            <a:pPr marL="457200" lvl="1" indent="0" algn="just">
              <a:buNone/>
            </a:pPr>
            <a:r>
              <a:rPr lang="en-US" sz="2600" dirty="0" smtClean="0"/>
              <a:t>    discoveries</a:t>
            </a:r>
            <a:endParaRPr lang="en-US" sz="2600" dirty="0"/>
          </a:p>
          <a:p>
            <a:pPr lvl="1" algn="just"/>
            <a:r>
              <a:rPr lang="en-US" sz="2600" dirty="0"/>
              <a:t>Rank other </a:t>
            </a:r>
            <a:r>
              <a:rPr lang="en-US" sz="2600" dirty="0" smtClean="0"/>
              <a:t>NEOs</a:t>
            </a:r>
            <a:endParaRPr lang="en-US" sz="2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95" y="2405253"/>
            <a:ext cx="3588705" cy="25359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53244" y="5275361"/>
            <a:ext cx="73803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/>
              <a:t>By doing all of this, the user will get “points” and obtain a higher status in the social network, which will be shown in their profile.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39552" y="1393783"/>
            <a:ext cx="686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sz="2800" dirty="0">
                <a:solidFill>
                  <a:prstClr val="white"/>
                </a:solidFill>
              </a:rPr>
              <a:t>We created an interactive social network where more citizen astronomers can: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7772400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7200" cap="small" dirty="0" err="1" smtClean="0">
                <a:latin typeface="+mn-lt"/>
              </a:rPr>
              <a:t>Perks</a:t>
            </a:r>
            <a:endParaRPr lang="es-MX" sz="7200" cap="small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44824"/>
            <a:ext cx="5626968" cy="41764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800" dirty="0"/>
              <a:t>NEOs with a certain ranking will be considered to become an official discovery by </a:t>
            </a:r>
            <a:r>
              <a:rPr lang="en-US" sz="2800" dirty="0" smtClean="0"/>
              <a:t>NASA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By developing a more attractive and intuitive way, the participation of citizen astronomers in this subject will increment</a:t>
            </a: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87724"/>
            <a:ext cx="2828925" cy="2857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50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127</Words>
  <Application>Microsoft Office PowerPoint</Application>
  <PresentationFormat>Presentación en pantalla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Celestial</vt:lpstr>
      <vt:lpstr>NEObserver</vt:lpstr>
      <vt:lpstr>The challenge</vt:lpstr>
      <vt:lpstr>Our solution</vt:lpstr>
      <vt:lpstr>Perks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NEObserver</dc:title>
  <dc:creator>Machupichu</dc:creator>
  <cp:lastModifiedBy>Loree Lopeez</cp:lastModifiedBy>
  <cp:revision>12</cp:revision>
  <dcterms:created xsi:type="dcterms:W3CDTF">2013-04-21T14:21:30Z</dcterms:created>
  <dcterms:modified xsi:type="dcterms:W3CDTF">2013-04-21T16:13:15Z</dcterms:modified>
</cp:coreProperties>
</file>