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8" r:id="rId1"/>
    <p:sldMasterId id="2147483846" r:id="rId2"/>
  </p:sldMasterIdLst>
  <p:sldIdLst>
    <p:sldId id="256" r:id="rId3"/>
    <p:sldId id="257" r:id="rId4"/>
    <p:sldId id="258" r:id="rId5"/>
    <p:sldId id="259" r:id="rId6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075" autoAdjust="0"/>
  </p:normalViewPr>
  <p:slideViewPr>
    <p:cSldViewPr>
      <p:cViewPr varScale="1">
        <p:scale>
          <a:sx n="69" d="100"/>
          <a:sy n="69" d="100"/>
        </p:scale>
        <p:origin x="-1416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98046-4684-4D54-A60D-98973C6347AB}" type="datetimeFigureOut">
              <a:rPr lang="es-MX" smtClean="0"/>
              <a:t>21/04/2013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C51C-0D59-4B4C-8840-C5F7B966384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77067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98046-4684-4D54-A60D-98973C6347AB}" type="datetimeFigureOut">
              <a:rPr lang="es-MX" smtClean="0"/>
              <a:t>21/04/2013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C51C-0D59-4B4C-8840-C5F7B966384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07598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98046-4684-4D54-A60D-98973C6347AB}" type="datetimeFigureOut">
              <a:rPr lang="es-MX" smtClean="0"/>
              <a:t>21/04/2013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C51C-0D59-4B4C-8840-C5F7B966384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211058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Title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39775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973" y="1964267"/>
            <a:ext cx="5714228" cy="2421464"/>
          </a:xfrm>
        </p:spPr>
        <p:txBody>
          <a:bodyPr anchor="b">
            <a:normAutofit/>
          </a:bodyPr>
          <a:lstStyle>
            <a:lvl1pPr algn="r">
              <a:defRPr sz="4400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973" y="4385733"/>
            <a:ext cx="5714228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52311" y="5870576"/>
            <a:ext cx="1212173" cy="377825"/>
          </a:xfrm>
        </p:spPr>
        <p:txBody>
          <a:bodyPr/>
          <a:lstStyle/>
          <a:p>
            <a:fld id="{34D98046-4684-4D54-A60D-98973C6347AB}" type="datetimeFigureOut">
              <a:rPr lang="es-MX" smtClean="0"/>
              <a:t>21/04/2013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43973" y="5870576"/>
            <a:ext cx="3932137" cy="377825"/>
          </a:xfrm>
        </p:spPr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40685" y="5870576"/>
            <a:ext cx="417516" cy="377825"/>
          </a:xfrm>
        </p:spPr>
        <p:txBody>
          <a:bodyPr/>
          <a:lstStyle/>
          <a:p>
            <a:fld id="{B4A9C51C-0D59-4B4C-8840-C5F7B966384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726475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98046-4684-4D54-A60D-98973C6347AB}" type="datetimeFigureOut">
              <a:rPr lang="es-MX" smtClean="0"/>
              <a:t>21/04/2013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C51C-0D59-4B4C-8840-C5F7B966384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215530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3308581"/>
            <a:ext cx="77724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4777381"/>
            <a:ext cx="777240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98046-4684-4D54-A60D-98973C6347AB}" type="datetimeFigureOut">
              <a:rPr lang="es-MX" smtClean="0"/>
              <a:t>21/04/2013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C51C-0D59-4B4C-8840-C5F7B966384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249201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2142068"/>
            <a:ext cx="3813048" cy="3649134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6553" y="2142068"/>
            <a:ext cx="3813048" cy="3649133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98046-4684-4D54-A60D-98973C6347AB}" type="datetimeFigureOut">
              <a:rPr lang="es-MX" smtClean="0"/>
              <a:t>21/04/2013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C51C-0D59-4B4C-8840-C5F7B966384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381609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480" y="2218267"/>
            <a:ext cx="354060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870201"/>
            <a:ext cx="3813048" cy="2920998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11120" y="2218267"/>
            <a:ext cx="35184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6552" y="2870201"/>
            <a:ext cx="3813048" cy="2920998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98046-4684-4D54-A60D-98973C6347AB}" type="datetimeFigureOut">
              <a:rPr lang="es-MX" smtClean="0"/>
              <a:t>21/04/2013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C51C-0D59-4B4C-8840-C5F7B966384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590994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609601"/>
            <a:ext cx="7772400" cy="145626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98046-4684-4D54-A60D-98973C6347AB}" type="datetimeFigureOut">
              <a:rPr lang="es-MX" smtClean="0"/>
              <a:t>21/04/2013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C51C-0D59-4B4C-8840-C5F7B966384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7481316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98046-4684-4D54-A60D-98973C6347AB}" type="datetimeFigureOut">
              <a:rPr lang="es-MX" smtClean="0"/>
              <a:t>21/04/2013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C51C-0D59-4B4C-8840-C5F7B966384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7500723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718" y="1557868"/>
            <a:ext cx="2862910" cy="1439332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6144" y="609601"/>
            <a:ext cx="4627975" cy="5181600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1718" y="2997200"/>
            <a:ext cx="2862910" cy="184573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98046-4684-4D54-A60D-98973C6347AB}" type="datetimeFigureOut">
              <a:rPr lang="es-MX" smtClean="0"/>
              <a:t>21/04/2013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C51C-0D59-4B4C-8840-C5F7B966384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58594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98046-4684-4D54-A60D-98973C6347AB}" type="datetimeFigureOut">
              <a:rPr lang="es-MX" smtClean="0"/>
              <a:t>21/04/2013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C51C-0D59-4B4C-8840-C5F7B966384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2409803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2128" y="1735672"/>
            <a:ext cx="4097204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29200" y="914400"/>
            <a:ext cx="3200400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600" dirty="0"/>
            </a:lvl1pPr>
          </a:lstStyle>
          <a:p>
            <a:pPr marL="0" lvl="0" indent="0" algn="ctr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2128" y="3107272"/>
            <a:ext cx="4097204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98046-4684-4D54-A60D-98973C6347AB}" type="datetimeFigureOut">
              <a:rPr lang="es-MX" smtClean="0"/>
              <a:t>21/04/2013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C51C-0D59-4B4C-8840-C5F7B966384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2347186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4732865"/>
            <a:ext cx="7772400" cy="566738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4401" y="932112"/>
            <a:ext cx="6858000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600"/>
            </a:lvl1pPr>
          </a:lstStyle>
          <a:p>
            <a:pPr marL="0" lvl="0" indent="0" algn="ctr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5299603"/>
            <a:ext cx="77724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98046-4684-4D54-A60D-98973C6347AB}" type="datetimeFigureOut">
              <a:rPr lang="es-MX" smtClean="0"/>
              <a:t>21/04/2013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C51C-0D59-4B4C-8840-C5F7B966384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6115796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609602"/>
            <a:ext cx="7772399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4343400"/>
            <a:ext cx="7772399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98046-4684-4D54-A60D-98973C6347AB}" type="datetimeFigureOut">
              <a:rPr lang="es-MX" smtClean="0"/>
              <a:t>21/04/2013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C51C-0D59-4B4C-8840-C5F7B966384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5901871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21796" y="71811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735800" y="275167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879115" y="609602"/>
            <a:ext cx="7091297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988671" y="3352800"/>
            <a:ext cx="6876133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2266" y="4343400"/>
            <a:ext cx="77724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98046-4684-4D54-A60D-98973C6347AB}" type="datetimeFigureOut">
              <a:rPr lang="es-MX" smtClean="0"/>
              <a:t>21/04/2013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C51C-0D59-4B4C-8840-C5F7B966384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0370814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3291648"/>
            <a:ext cx="7772401" cy="1468800"/>
          </a:xfrm>
        </p:spPr>
        <p:txBody>
          <a:bodyPr anchor="b">
            <a:normAutofit/>
          </a:bodyPr>
          <a:lstStyle>
            <a:lvl1pPr algn="l">
              <a:defRPr sz="2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760448"/>
            <a:ext cx="7772402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98046-4684-4D54-A60D-98973C6347AB}" type="datetimeFigureOut">
              <a:rPr lang="es-MX" smtClean="0"/>
              <a:t>21/04/2013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C51C-0D59-4B4C-8840-C5F7B966384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5621791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21796" y="71811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735800" y="275167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879115" y="609602"/>
            <a:ext cx="7091297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57200" y="3886200"/>
            <a:ext cx="7772401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775200"/>
            <a:ext cx="7772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98046-4684-4D54-A60D-98973C6347AB}" type="datetimeFigureOut">
              <a:rPr lang="es-MX" smtClean="0"/>
              <a:t>21/04/2013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C51C-0D59-4B4C-8840-C5F7B966384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5193654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440" y="609602"/>
            <a:ext cx="7772401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64440" y="3505200"/>
            <a:ext cx="7772401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4439" y="4343400"/>
            <a:ext cx="7772401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98046-4684-4D54-A60D-98973C6347AB}" type="datetimeFigureOut">
              <a:rPr lang="es-MX" smtClean="0"/>
              <a:t>21/04/2013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C51C-0D59-4B4C-8840-C5F7B966384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4047541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609601"/>
            <a:ext cx="7772400" cy="1456267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98046-4684-4D54-A60D-98973C6347AB}" type="datetimeFigureOut">
              <a:rPr lang="es-MX" smtClean="0"/>
              <a:t>21/04/2013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C51C-0D59-4B4C-8840-C5F7B966384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4200293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2978" y="609600"/>
            <a:ext cx="1676621" cy="5181601"/>
          </a:xfrm>
        </p:spPr>
        <p:txBody>
          <a:bodyPr vert="eaVert">
            <a:normAutofit/>
          </a:bodyPr>
          <a:lstStyle>
            <a:lvl1pPr>
              <a:defRPr sz="2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990184" cy="5181600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98046-4684-4D54-A60D-98973C6347AB}" type="datetimeFigureOut">
              <a:rPr lang="es-MX" smtClean="0"/>
              <a:t>21/04/2013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C51C-0D59-4B4C-8840-C5F7B966384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29253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98046-4684-4D54-A60D-98973C6347AB}" type="datetimeFigureOut">
              <a:rPr lang="es-MX" smtClean="0"/>
              <a:t>21/04/2013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C51C-0D59-4B4C-8840-C5F7B966384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59042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98046-4684-4D54-A60D-98973C6347AB}" type="datetimeFigureOut">
              <a:rPr lang="es-MX" smtClean="0"/>
              <a:t>21/04/2013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C51C-0D59-4B4C-8840-C5F7B966384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69913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98046-4684-4D54-A60D-98973C6347AB}" type="datetimeFigureOut">
              <a:rPr lang="es-MX" smtClean="0"/>
              <a:t>21/04/2013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C51C-0D59-4B4C-8840-C5F7B966384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98455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98046-4684-4D54-A60D-98973C6347AB}" type="datetimeFigureOut">
              <a:rPr lang="es-MX" smtClean="0"/>
              <a:t>21/04/2013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C51C-0D59-4B4C-8840-C5F7B966384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88399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98046-4684-4D54-A60D-98973C6347AB}" type="datetimeFigureOut">
              <a:rPr lang="es-MX" smtClean="0"/>
              <a:t>21/04/2013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C51C-0D59-4B4C-8840-C5F7B966384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48869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98046-4684-4D54-A60D-98973C6347AB}" type="datetimeFigureOut">
              <a:rPr lang="es-MX" smtClean="0"/>
              <a:t>21/04/2013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C51C-0D59-4B4C-8840-C5F7B966384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55938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98046-4684-4D54-A60D-98973C6347AB}" type="datetimeFigureOut">
              <a:rPr lang="es-MX" smtClean="0"/>
              <a:t>21/04/2013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C51C-0D59-4B4C-8840-C5F7B966384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03814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D98046-4684-4D54-A60D-98973C6347AB}" type="datetimeFigureOut">
              <a:rPr lang="es-MX" smtClean="0"/>
              <a:t>21/04/2013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A9C51C-0D59-4B4C-8840-C5F7B966384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25708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09601"/>
            <a:ext cx="7772400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142068"/>
            <a:ext cx="7772400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23712" y="5870576"/>
            <a:ext cx="1212173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4D98046-4684-4D54-A60D-98973C6347AB}" type="datetimeFigureOut">
              <a:rPr lang="es-MX" smtClean="0"/>
              <a:t>21/04/2013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5870576"/>
            <a:ext cx="5990311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12085" y="5870576"/>
            <a:ext cx="417516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4A9C51C-0D59-4B4C-8840-C5F7B966384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76913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7" r:id="rId1"/>
    <p:sldLayoutId id="2147483848" r:id="rId2"/>
    <p:sldLayoutId id="2147483849" r:id="rId3"/>
    <p:sldLayoutId id="2147483850" r:id="rId4"/>
    <p:sldLayoutId id="2147483851" r:id="rId5"/>
    <p:sldLayoutId id="2147483852" r:id="rId6"/>
    <p:sldLayoutId id="2147483853" r:id="rId7"/>
    <p:sldLayoutId id="2147483854" r:id="rId8"/>
    <p:sldLayoutId id="2147483855" r:id="rId9"/>
    <p:sldLayoutId id="2147483856" r:id="rId10"/>
    <p:sldLayoutId id="2147483857" r:id="rId11"/>
    <p:sldLayoutId id="2147483858" r:id="rId12"/>
    <p:sldLayoutId id="2147483859" r:id="rId13"/>
    <p:sldLayoutId id="2147483860" r:id="rId14"/>
    <p:sldLayoutId id="2147483861" r:id="rId15"/>
    <p:sldLayoutId id="2147483862" r:id="rId16"/>
    <p:sldLayoutId id="214748386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2456472" y="2798464"/>
            <a:ext cx="6219984" cy="465336"/>
          </a:xfrm>
        </p:spPr>
        <p:txBody>
          <a:bodyPr>
            <a:normAutofit/>
          </a:bodyPr>
          <a:lstStyle/>
          <a:p>
            <a:r>
              <a:rPr lang="es-MX" sz="2000" b="1" dirty="0" smtClean="0">
                <a:solidFill>
                  <a:schemeClr val="bg1"/>
                </a:solidFill>
              </a:rPr>
              <a:t>A social </a:t>
            </a:r>
            <a:r>
              <a:rPr lang="es-MX" sz="2000" b="1" dirty="0" err="1">
                <a:solidFill>
                  <a:schemeClr val="bg1"/>
                </a:solidFill>
              </a:rPr>
              <a:t>n</a:t>
            </a:r>
            <a:r>
              <a:rPr lang="es-MX" sz="2000" b="1" dirty="0" err="1" smtClean="0">
                <a:solidFill>
                  <a:schemeClr val="bg1"/>
                </a:solidFill>
              </a:rPr>
              <a:t>etwork</a:t>
            </a:r>
            <a:r>
              <a:rPr lang="es-MX" sz="2000" b="1" dirty="0" smtClean="0">
                <a:solidFill>
                  <a:schemeClr val="bg1"/>
                </a:solidFill>
              </a:rPr>
              <a:t> </a:t>
            </a:r>
            <a:r>
              <a:rPr lang="es-MX" sz="2000" b="1" dirty="0" err="1" smtClean="0">
                <a:solidFill>
                  <a:schemeClr val="bg1"/>
                </a:solidFill>
              </a:rPr>
              <a:t>for</a:t>
            </a:r>
            <a:r>
              <a:rPr lang="es-MX" sz="2000" b="1" dirty="0" smtClean="0">
                <a:solidFill>
                  <a:schemeClr val="bg1"/>
                </a:solidFill>
              </a:rPr>
              <a:t> </a:t>
            </a:r>
            <a:r>
              <a:rPr lang="es-MX" sz="2000" b="1" dirty="0" err="1" smtClean="0">
                <a:solidFill>
                  <a:schemeClr val="bg1"/>
                </a:solidFill>
              </a:rPr>
              <a:t>Near</a:t>
            </a:r>
            <a:r>
              <a:rPr lang="es-MX" sz="2000" b="1" dirty="0" smtClean="0">
                <a:solidFill>
                  <a:schemeClr val="bg1"/>
                </a:solidFill>
              </a:rPr>
              <a:t> </a:t>
            </a:r>
            <a:r>
              <a:rPr lang="es-MX" sz="2000" b="1" dirty="0" err="1" smtClean="0">
                <a:solidFill>
                  <a:schemeClr val="bg1"/>
                </a:solidFill>
              </a:rPr>
              <a:t>Earth</a:t>
            </a:r>
            <a:r>
              <a:rPr lang="es-MX" sz="2000" b="1" dirty="0" smtClean="0">
                <a:solidFill>
                  <a:schemeClr val="bg1"/>
                </a:solidFill>
              </a:rPr>
              <a:t> </a:t>
            </a:r>
            <a:r>
              <a:rPr lang="es-MX" sz="2000" b="1" dirty="0" err="1" smtClean="0">
                <a:solidFill>
                  <a:schemeClr val="bg1"/>
                </a:solidFill>
              </a:rPr>
              <a:t>Objects</a:t>
            </a:r>
            <a:endParaRPr lang="es-MX" sz="2000" b="1" dirty="0" smtClean="0">
              <a:solidFill>
                <a:schemeClr val="bg1"/>
              </a:solidFill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0" y="6381328"/>
            <a:ext cx="25968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b="1" dirty="0" err="1">
                <a:solidFill>
                  <a:schemeClr val="bg1"/>
                </a:solidFill>
              </a:rPr>
              <a:t>Team</a:t>
            </a:r>
            <a:r>
              <a:rPr lang="es-MX" b="1" dirty="0">
                <a:solidFill>
                  <a:schemeClr val="bg1"/>
                </a:solidFill>
              </a:rPr>
              <a:t>: </a:t>
            </a:r>
            <a:r>
              <a:rPr lang="es-MX" b="1" dirty="0" err="1">
                <a:solidFill>
                  <a:schemeClr val="bg1"/>
                </a:solidFill>
              </a:rPr>
              <a:t>Galactic</a:t>
            </a:r>
            <a:r>
              <a:rPr lang="es-MX" b="1" dirty="0">
                <a:solidFill>
                  <a:schemeClr val="bg1"/>
                </a:solidFill>
              </a:rPr>
              <a:t> </a:t>
            </a:r>
            <a:r>
              <a:rPr lang="es-MX" b="1" dirty="0" err="1">
                <a:solidFill>
                  <a:schemeClr val="bg1"/>
                </a:solidFill>
              </a:rPr>
              <a:t>Guardians</a:t>
            </a:r>
            <a:endParaRPr lang="es-MX" b="1" dirty="0">
              <a:solidFill>
                <a:schemeClr val="bg1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01" r="6566"/>
          <a:stretch/>
        </p:blipFill>
        <p:spPr>
          <a:xfrm>
            <a:off x="-57853" y="1023484"/>
            <a:ext cx="2376265" cy="1902269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outerShdw blurRad="50800" dist="50800" dir="5400000" algn="ctr" rotWithShape="0">
              <a:srgbClr val="000000"/>
            </a:outerShdw>
            <a:reflection stA="0" endPos="65000" dist="50800" dir="5400000" sy="-100000" algn="bl" rotWithShape="0"/>
          </a:effectLst>
        </p:spPr>
      </p:pic>
      <p:pic>
        <p:nvPicPr>
          <p:cNvPr id="1026" name="Picture 2" descr="C:\Users\André\Documents\GalacticGuardians\img\logo_final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3962" y="1320190"/>
            <a:ext cx="6826228" cy="1316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0674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896" y="2924944"/>
            <a:ext cx="5508104" cy="39658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0" y="116632"/>
            <a:ext cx="9144000" cy="1456267"/>
          </a:xfrm>
        </p:spPr>
        <p:txBody>
          <a:bodyPr>
            <a:normAutofit/>
          </a:bodyPr>
          <a:lstStyle/>
          <a:p>
            <a:pPr algn="ctr"/>
            <a:r>
              <a:rPr lang="en-US" sz="7200" cap="small" dirty="0" smtClean="0">
                <a:latin typeface="+mn-lt"/>
              </a:rPr>
              <a:t>The challenge</a:t>
            </a:r>
            <a:endParaRPr lang="en-US" sz="7200" cap="small" dirty="0">
              <a:latin typeface="+mn-lt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35873" y="1844824"/>
            <a:ext cx="7752551" cy="1714129"/>
          </a:xfrm>
        </p:spPr>
        <p:txBody>
          <a:bodyPr>
            <a:noAutofit/>
          </a:bodyPr>
          <a:lstStyle/>
          <a:p>
            <a:pPr algn="just"/>
            <a:r>
              <a:rPr lang="en-US" sz="2800" dirty="0" smtClean="0"/>
              <a:t>Create a more interactive way of submitting, viewing and studying new NEO (Near Earth Object) discoveries.</a:t>
            </a:r>
          </a:p>
        </p:txBody>
      </p:sp>
    </p:spTree>
    <p:extLst>
      <p:ext uri="{BB962C8B-B14F-4D97-AF65-F5344CB8AC3E}">
        <p14:creationId xmlns:p14="http://schemas.microsoft.com/office/powerpoint/2010/main" val="1950101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0"/>
            <a:ext cx="7772400" cy="1456267"/>
          </a:xfr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cap="small" dirty="0">
                <a:latin typeface="+mn-lt"/>
              </a:rPr>
              <a:t>Our</a:t>
            </a:r>
            <a:r>
              <a:rPr lang="es-MX" sz="7200" cap="small" dirty="0">
                <a:latin typeface="+mn-lt"/>
              </a:rPr>
              <a:t> </a:t>
            </a:r>
            <a:r>
              <a:rPr lang="en-US" sz="7200" cap="small" dirty="0">
                <a:latin typeface="+mn-lt"/>
              </a:rPr>
              <a:t>solution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946783" y="2743805"/>
            <a:ext cx="4608512" cy="1981339"/>
          </a:xfrm>
        </p:spPr>
        <p:txBody>
          <a:bodyPr vert="horz" lIns="91440" tIns="45720" rIns="91440" bIns="45720" rtlCol="0" anchor="ctr">
            <a:noAutofit/>
          </a:bodyPr>
          <a:lstStyle/>
          <a:p>
            <a:pPr lvl="1" algn="just"/>
            <a:r>
              <a:rPr lang="en-US" sz="2600" dirty="0" smtClean="0"/>
              <a:t>Submit </a:t>
            </a:r>
            <a:r>
              <a:rPr lang="en-US" sz="2600" dirty="0"/>
              <a:t>new NEOs</a:t>
            </a:r>
          </a:p>
          <a:p>
            <a:pPr lvl="1" algn="just"/>
            <a:r>
              <a:rPr lang="en-US" sz="2600" dirty="0"/>
              <a:t>Keep Track of other </a:t>
            </a:r>
            <a:r>
              <a:rPr lang="en-US" sz="2600" dirty="0" smtClean="0"/>
              <a:t>citizen </a:t>
            </a:r>
          </a:p>
          <a:p>
            <a:pPr marL="457200" lvl="1" indent="0" algn="just">
              <a:buNone/>
            </a:pPr>
            <a:r>
              <a:rPr lang="en-US" sz="2600" dirty="0" smtClean="0"/>
              <a:t>    discoveries</a:t>
            </a:r>
            <a:endParaRPr lang="en-US" sz="2600" dirty="0"/>
          </a:p>
          <a:p>
            <a:pPr lvl="1" algn="just"/>
            <a:r>
              <a:rPr lang="en-US" sz="2600" dirty="0"/>
              <a:t>Rank other </a:t>
            </a:r>
            <a:r>
              <a:rPr lang="en-US" sz="2600" dirty="0" smtClean="0"/>
              <a:t>NEOs</a:t>
            </a:r>
            <a:endParaRPr lang="en-US" sz="26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5295" y="2405253"/>
            <a:ext cx="3588705" cy="2535916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653244" y="5275361"/>
            <a:ext cx="7380312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600" dirty="0"/>
              <a:t>By doing all of this, the user will get “points” and obtain a higher status in the social network, which will be shown in their profile.</a:t>
            </a:r>
          </a:p>
        </p:txBody>
      </p:sp>
      <p:sp>
        <p:nvSpPr>
          <p:cNvPr id="8" name="Rectángulo 7"/>
          <p:cNvSpPr/>
          <p:nvPr/>
        </p:nvSpPr>
        <p:spPr>
          <a:xfrm>
            <a:off x="539552" y="1393783"/>
            <a:ext cx="686702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defTabSz="457200">
              <a:spcAft>
                <a:spcPts val="1000"/>
              </a:spcAft>
              <a:buClr>
                <a:prstClr val="white"/>
              </a:buClr>
              <a:buSzPct val="100000"/>
            </a:pPr>
            <a:r>
              <a:rPr lang="en-US" sz="2800" dirty="0">
                <a:solidFill>
                  <a:prstClr val="white"/>
                </a:solidFill>
              </a:rPr>
              <a:t>We created an interactive social network where more citizen astronomers can:</a:t>
            </a:r>
          </a:p>
        </p:txBody>
      </p:sp>
    </p:spTree>
    <p:extLst>
      <p:ext uri="{BB962C8B-B14F-4D97-AF65-F5344CB8AC3E}">
        <p14:creationId xmlns:p14="http://schemas.microsoft.com/office/powerpoint/2010/main" val="2538924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332656"/>
            <a:ext cx="7772400" cy="1456267"/>
          </a:xfr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s-MX" sz="7200" cap="small" dirty="0" err="1" smtClean="0">
                <a:latin typeface="+mn-lt"/>
              </a:rPr>
              <a:t>Perks</a:t>
            </a:r>
            <a:endParaRPr lang="es-MX" sz="7200" cap="small" dirty="0">
              <a:latin typeface="+mn-lt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23528" y="1844824"/>
            <a:ext cx="5626968" cy="4176463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just"/>
            <a:r>
              <a:rPr lang="en-US" sz="2800" dirty="0"/>
              <a:t>NEOs with a certain ranking will be considered to become an official discovery by </a:t>
            </a:r>
            <a:r>
              <a:rPr lang="en-US" sz="2800" dirty="0" smtClean="0"/>
              <a:t>NASA</a:t>
            </a:r>
          </a:p>
          <a:p>
            <a:pPr algn="just"/>
            <a:endParaRPr lang="en-US" sz="2800" dirty="0"/>
          </a:p>
          <a:p>
            <a:pPr algn="just"/>
            <a:r>
              <a:rPr lang="en-US" sz="2800" dirty="0"/>
              <a:t>By developing a more attractive and intuitive way, the participation of citizen astronomers in this subject will increment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176" y="2587724"/>
            <a:ext cx="2828925" cy="28575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605094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Celestial" id="{C4BB2A3D-0E93-4C5F-B0D2-9D3FCE089CC5}" vid="{61DDDE80-2DFA-4F2A-B66F-72059846BD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</TotalTime>
  <Words>126</Words>
  <Application>Microsoft Office PowerPoint</Application>
  <PresentationFormat>Presentación en pantalla (4:3)</PresentationFormat>
  <Paragraphs>15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Títulos de diapositiva</vt:lpstr>
      </vt:variant>
      <vt:variant>
        <vt:i4>4</vt:i4>
      </vt:variant>
    </vt:vector>
  </HeadingPairs>
  <TitlesOfParts>
    <vt:vector size="6" baseType="lpstr">
      <vt:lpstr>Tema de Office</vt:lpstr>
      <vt:lpstr>Celestial</vt:lpstr>
      <vt:lpstr>Presentación de PowerPoint</vt:lpstr>
      <vt:lpstr>The challenge</vt:lpstr>
      <vt:lpstr>Our solution</vt:lpstr>
      <vt:lpstr>Perks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NEObserver</dc:title>
  <dc:creator>Machupichu</dc:creator>
  <cp:lastModifiedBy>André</cp:lastModifiedBy>
  <cp:revision>13</cp:revision>
  <dcterms:created xsi:type="dcterms:W3CDTF">2013-04-21T14:21:30Z</dcterms:created>
  <dcterms:modified xsi:type="dcterms:W3CDTF">2013-04-21T17:20:26Z</dcterms:modified>
</cp:coreProperties>
</file>