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51" d="100"/>
          <a:sy n="51" d="100"/>
        </p:scale>
        <p:origin x="-2688" y="-16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4/21/2013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4/21/2013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pPr/>
              <a:t>4/21/2013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4/21/2013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3455" y="389614"/>
            <a:ext cx="8825658" cy="1805581"/>
          </a:xfrm>
        </p:spPr>
        <p:txBody>
          <a:bodyPr/>
          <a:lstStyle/>
          <a:p>
            <a:r>
              <a:rPr lang="en-US" dirty="0" smtClean="0"/>
              <a:t>Reach for the stars</a:t>
            </a:r>
            <a:endParaRPr lang="en-US" dirty="0"/>
          </a:p>
        </p:txBody>
      </p:sp>
      <p:sp>
        <p:nvSpPr>
          <p:cNvPr id="3" name="Subtítulo 2"/>
          <p:cNvSpPr>
            <a:spLocks noGrp="1"/>
          </p:cNvSpPr>
          <p:nvPr>
            <p:ph type="subTitle" idx="1"/>
          </p:nvPr>
        </p:nvSpPr>
        <p:spPr>
          <a:xfrm>
            <a:off x="583455" y="2195195"/>
            <a:ext cx="8825658" cy="861420"/>
          </a:xfrm>
        </p:spPr>
        <p:txBody>
          <a:bodyPr>
            <a:normAutofit/>
          </a:bodyPr>
          <a:lstStyle/>
          <a:p>
            <a:r>
              <a:rPr lang="en-US" sz="4000" dirty="0" smtClean="0"/>
              <a:t>Little space</a:t>
            </a:r>
            <a:endParaRPr lang="en-US" sz="4000" dirty="0"/>
          </a:p>
        </p:txBody>
      </p:sp>
      <p:pic>
        <p:nvPicPr>
          <p:cNvPr id="1026" name="Picture 2" descr="http://www.kidactivities.net/image.axd?picture=2009%2F7%2Fmath+jump.jpg"/>
          <p:cNvPicPr>
            <a:picLocks noChangeAspect="1" noChangeArrowheads="1"/>
          </p:cNvPicPr>
          <p:nvPr/>
        </p:nvPicPr>
        <p:blipFill>
          <a:blip r:embed="rId2">
            <a:extLst>
              <a:ext uri="{BEBA8EAE-BF5A-486C-A8C5-ECC9F3942E4B}">
                <a14:imgProps xmlns:a14="http://schemas.microsoft.com/office/drawing/2010/main" xmlns="">
                  <a14:imgLayer r:embed="rId3">
                    <a14:imgEffect>
                      <a14:backgroundRemoval t="0" b="99474" l="0" r="100000">
                        <a14:foregroundMark x1="20424" y1="27368" x2="24403" y2="47895"/>
                        <a14:foregroundMark x1="16446" y1="59737" x2="24138" y2="84737"/>
                        <a14:foregroundMark x1="42971" y1="86842" x2="46950" y2="66579"/>
                        <a14:foregroundMark x1="38462" y1="27632" x2="38196" y2="13158"/>
                        <a14:foregroundMark x1="52520" y1="38684" x2="54907" y2="42632"/>
                        <a14:foregroundMark x1="69761" y1="22632" x2="78249" y2="16316"/>
                        <a14:foregroundMark x1="57029" y1="9737" x2="58355" y2="7105"/>
                        <a14:foregroundMark x1="59151" y1="23158" x2="54907" y2="15789"/>
                        <a14:foregroundMark x1="84085" y1="15263" x2="88064" y2="20789"/>
                        <a14:foregroundMark x1="81963" y1="11053" x2="81963" y2="9737"/>
                        <a14:foregroundMark x1="54907" y1="40263" x2="56499" y2="42105"/>
                        <a14:foregroundMark x1="56233" y1="14474" x2="56764" y2="12368"/>
                        <a14:foregroundMark x1="83289" y1="11316" x2="83554" y2="13421"/>
                        <a14:foregroundMark x1="88064" y1="23158" x2="83024" y2="27105"/>
                        <a14:foregroundMark x1="88064" y1="25263" x2="89125" y2="23684"/>
                        <a14:foregroundMark x1="89125" y1="21579" x2="90186" y2="22895"/>
                        <a14:foregroundMark x1="80371" y1="10789" x2="81167" y2="9211"/>
                        <a14:foregroundMark x1="78249" y1="8421" x2="80371" y2="10263"/>
                        <a14:foregroundMark x1="78780" y1="7105" x2="81167" y2="9474"/>
                        <a14:foregroundMark x1="82228" y1="6842" x2="82493" y2="9737"/>
                        <a14:foregroundMark x1="57560" y1="5526" x2="57560" y2="5000"/>
                        <a14:foregroundMark x1="61538" y1="6842" x2="61538" y2="6053"/>
                        <a14:foregroundMark x1="58355" y1="9737" x2="58886" y2="8947"/>
                        <a14:backgroundMark x1="68170" y1="11053" x2="68170" y2="11053"/>
                        <a14:backgroundMark x1="40849" y1="11842" x2="41114" y2="11316"/>
                        <a14:backgroundMark x1="81432" y1="7105" x2="81432" y2="6053"/>
                        <a14:backgroundMark x1="79841" y1="7368" x2="79576" y2="6579"/>
                        <a14:backgroundMark x1="78249" y1="7895" x2="77454" y2="6579"/>
                        <a14:backgroundMark x1="63395" y1="20000" x2="59947" y2="15789"/>
                        <a14:backgroundMark x1="58090" y1="6053" x2="58621" y2="5263"/>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147436" y="2364529"/>
            <a:ext cx="4018235" cy="40502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8110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Challenge</a:t>
            </a:r>
            <a:r>
              <a:rPr lang="es-MX" dirty="0" smtClean="0"/>
              <a:t> </a:t>
            </a:r>
            <a:r>
              <a:rPr lang="es-MX" dirty="0" err="1" smtClean="0"/>
              <a:t>Description</a:t>
            </a:r>
            <a:endParaRPr lang="es-MX" dirty="0"/>
          </a:p>
        </p:txBody>
      </p:sp>
      <p:sp>
        <p:nvSpPr>
          <p:cNvPr id="3" name="Marcador de contenido 2"/>
          <p:cNvSpPr>
            <a:spLocks noGrp="1"/>
          </p:cNvSpPr>
          <p:nvPr>
            <p:ph idx="1"/>
          </p:nvPr>
        </p:nvSpPr>
        <p:spPr>
          <a:xfrm>
            <a:off x="646111" y="1528175"/>
            <a:ext cx="10447796" cy="4785965"/>
          </a:xfrm>
        </p:spPr>
        <p:txBody>
          <a:bodyPr>
            <a:normAutofit/>
          </a:bodyPr>
          <a:lstStyle/>
          <a:p>
            <a:r>
              <a:rPr lang="en-US" sz="2800" dirty="0" smtClean="0"/>
              <a:t>The challenge we chose was to create an app for kids, to inspire more youth participation in space exploration, and to encourage the development of STEM skills.</a:t>
            </a:r>
            <a:endParaRPr lang="en-US" sz="2800" dirty="0"/>
          </a:p>
        </p:txBody>
      </p:sp>
      <p:pic>
        <p:nvPicPr>
          <p:cNvPr id="2052" name="Picture 4" descr="http://allthingsd.com/files/2013/04/HopscotchDMobileJPEG.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44449" y="3068877"/>
            <a:ext cx="5256575" cy="35208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4599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Target </a:t>
            </a:r>
            <a:r>
              <a:rPr lang="es-MX" dirty="0" err="1" smtClean="0"/>
              <a:t>market</a:t>
            </a:r>
            <a:endParaRPr lang="es-MX" dirty="0"/>
          </a:p>
        </p:txBody>
      </p:sp>
      <p:sp>
        <p:nvSpPr>
          <p:cNvPr id="3" name="Marcador de contenido 2"/>
          <p:cNvSpPr>
            <a:spLocks noGrp="1"/>
          </p:cNvSpPr>
          <p:nvPr>
            <p:ph idx="1"/>
          </p:nvPr>
        </p:nvSpPr>
        <p:spPr>
          <a:xfrm>
            <a:off x="4112340" y="1853248"/>
            <a:ext cx="7109355" cy="4195481"/>
          </a:xfrm>
        </p:spPr>
        <p:txBody>
          <a:bodyPr/>
          <a:lstStyle/>
          <a:p>
            <a:r>
              <a:rPr lang="en-US" sz="2800" dirty="0" smtClean="0"/>
              <a:t>We decided to focus our target market to kids between the age of 4 and 8 years old.</a:t>
            </a:r>
          </a:p>
          <a:p>
            <a:r>
              <a:rPr lang="en-US" sz="2800" dirty="0" smtClean="0"/>
              <a:t>We think its very important to encourage the desire for knowledge to Young kids as son as possible, but also at a old enough age so they are able to understand more complex topics.</a:t>
            </a:r>
          </a:p>
          <a:p>
            <a:endParaRPr lang="es-MX" dirty="0"/>
          </a:p>
        </p:txBody>
      </p:sp>
      <p:pic>
        <p:nvPicPr>
          <p:cNvPr id="7" name="Picture 2" descr="http://images.buycostumes.com/mgen/merchandiser/34039.jpg"/>
          <p:cNvPicPr>
            <a:picLocks noChangeAspect="1" noChangeArrowheads="1"/>
          </p:cNvPicPr>
          <p:nvPr/>
        </p:nvPicPr>
        <p:blipFill>
          <a:blip r:embed="rId2">
            <a:extLst>
              <a:ext uri="{BEBA8EAE-BF5A-486C-A8C5-ECC9F3942E4B}">
                <a14:imgProps xmlns:a14="http://schemas.microsoft.com/office/drawing/2010/main" xmlns="">
                  <a14:imgLayer r:embed="rId3">
                    <a14:imgEffect>
                      <a14:backgroundRemoval t="0" b="100000" l="10000" r="90000">
                        <a14:foregroundMark x1="36563" y1="24313" x2="38813" y2="23063"/>
                        <a14:foregroundMark x1="43250" y1="6375" x2="50000" y2="5063"/>
                        <a14:foregroundMark x1="42250" y1="7625" x2="43938" y2="4438"/>
                        <a14:foregroundMark x1="44938" y1="3625" x2="49750" y2="3375"/>
                        <a14:foregroundMark x1="52500" y1="8063" x2="50875" y2="4625"/>
                        <a14:foregroundMark x1="51812" y1="4938" x2="50500" y2="3562"/>
                        <a14:foregroundMark x1="49313" y1="2750" x2="45563" y2="2938"/>
                        <a14:foregroundMark x1="44938" y1="3063" x2="44750" y2="3250"/>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62374" y="1574800"/>
            <a:ext cx="5283200" cy="5283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001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Creating</a:t>
            </a:r>
            <a:r>
              <a:rPr lang="es-MX" dirty="0" smtClean="0"/>
              <a:t> </a:t>
            </a:r>
            <a:r>
              <a:rPr lang="es-MX" dirty="0" err="1" smtClean="0"/>
              <a:t>process</a:t>
            </a:r>
            <a:endParaRPr lang="es-MX" dirty="0"/>
          </a:p>
        </p:txBody>
      </p:sp>
      <p:sp>
        <p:nvSpPr>
          <p:cNvPr id="3" name="Marcador de contenido 2"/>
          <p:cNvSpPr>
            <a:spLocks noGrp="1"/>
          </p:cNvSpPr>
          <p:nvPr>
            <p:ph idx="1"/>
          </p:nvPr>
        </p:nvSpPr>
        <p:spPr/>
        <p:txBody>
          <a:bodyPr>
            <a:normAutofit/>
          </a:bodyPr>
          <a:lstStyle/>
          <a:p>
            <a:r>
              <a:rPr lang="en-US" sz="2800" dirty="0" smtClean="0"/>
              <a:t>First, we decided the challenge , then we </a:t>
            </a:r>
            <a:r>
              <a:rPr lang="en-US" sz="2800" dirty="0" err="1" smtClean="0"/>
              <a:t>triend</a:t>
            </a:r>
            <a:r>
              <a:rPr lang="en-US" sz="2800" dirty="0" smtClean="0"/>
              <a:t> to think how we would implement it.</a:t>
            </a:r>
          </a:p>
          <a:p>
            <a:r>
              <a:rPr lang="en-US" sz="2800" dirty="0" smtClean="0"/>
              <a:t>We thought of an interface that made the learning experience easy.</a:t>
            </a:r>
          </a:p>
          <a:p>
            <a:r>
              <a:rPr lang="en-US" sz="2800" dirty="0" smtClean="0"/>
              <a:t>We designed and looked for all the graphic material we needed.</a:t>
            </a:r>
          </a:p>
          <a:p>
            <a:r>
              <a:rPr lang="en-US" sz="2800" dirty="0" smtClean="0"/>
              <a:t>We programed the interface and games so that they would be interactive and fun!</a:t>
            </a:r>
            <a:endParaRPr lang="en-US" sz="2800" dirty="0"/>
          </a:p>
        </p:txBody>
      </p:sp>
    </p:spTree>
    <p:extLst>
      <p:ext uri="{BB962C8B-B14F-4D97-AF65-F5344CB8AC3E}">
        <p14:creationId xmlns:p14="http://schemas.microsoft.com/office/powerpoint/2010/main" xmlns="" val="45170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App  photos</a:t>
            </a:r>
            <a:endParaRPr lang="en-US" dirty="0"/>
          </a:p>
        </p:txBody>
      </p:sp>
      <p:pic>
        <p:nvPicPr>
          <p:cNvPr id="3076" name="Picture 4" descr="https://fbcdn-sphotos-h-a.akamaihd.net/hphotos-ak-prn1/v/21178_643286265686707_1214248395_n.jpg?oh=8c7760f22d91f55373ff8c6ef8b83e7a&amp;oe=5175F2AD&amp;__gda__=1366745244_fe82c5c8eac0a49add3c870c80a5e384"/>
          <p:cNvPicPr>
            <a:picLocks noChangeAspect="1" noChangeArrowheads="1"/>
          </p:cNvPicPr>
          <p:nvPr/>
        </p:nvPicPr>
        <p:blipFill>
          <a:blip r:embed="rId2"/>
          <a:srcRect/>
          <a:stretch>
            <a:fillRect/>
          </a:stretch>
        </p:blipFill>
        <p:spPr bwMode="auto">
          <a:xfrm rot="16200000">
            <a:off x="3850498" y="90196"/>
            <a:ext cx="4572000" cy="7620000"/>
          </a:xfrm>
          <a:prstGeom prst="rect">
            <a:avLst/>
          </a:prstGeom>
          <a:noFill/>
        </p:spPr>
      </p:pic>
    </p:spTree>
    <p:extLst>
      <p:ext uri="{BB962C8B-B14F-4D97-AF65-F5344CB8AC3E}">
        <p14:creationId xmlns:p14="http://schemas.microsoft.com/office/powerpoint/2010/main" xmlns="" val="35515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26626" name="Picture 2" descr="https://fbcdn-sphotos-h-a.akamaihd.net/hphotos-ak-prn1/v/603588_643286272353373_683077906_n.jpg?oh=5125f840eae3ff8faa23d09ec3458f4f&amp;oe=5175DAC5&amp;__gda__=1366745524_30e5d03208453d23db2c1d7cd90702ae"/>
          <p:cNvPicPr>
            <a:picLocks noChangeAspect="1" noChangeArrowheads="1"/>
          </p:cNvPicPr>
          <p:nvPr/>
        </p:nvPicPr>
        <p:blipFill>
          <a:blip r:embed="rId2"/>
          <a:srcRect/>
          <a:stretch>
            <a:fillRect/>
          </a:stretch>
        </p:blipFill>
        <p:spPr bwMode="auto">
          <a:xfrm rot="16200000">
            <a:off x="3477272" y="-149290"/>
            <a:ext cx="4572000" cy="7620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4" name="Picture 2" descr="https://fbcdn-sphotos-h-a.akamaihd.net/hphotos-ak-prn1/v/601702_643286269020040_310304441_n.jpg?oh=eee25b66f814727c68be536b55f46215&amp;oe=51761886&amp;__gda__=1366751543_445c556e2b1d06d13923c9e186224801"/>
          <p:cNvPicPr>
            <a:picLocks noChangeAspect="1" noChangeArrowheads="1"/>
          </p:cNvPicPr>
          <p:nvPr/>
        </p:nvPicPr>
        <p:blipFill>
          <a:blip r:embed="rId2"/>
          <a:srcRect/>
          <a:stretch>
            <a:fillRect/>
          </a:stretch>
        </p:blipFill>
        <p:spPr bwMode="auto">
          <a:xfrm rot="16200000">
            <a:off x="3290661" y="74645"/>
            <a:ext cx="4572000" cy="7620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Conclusion</a:t>
            </a:r>
            <a:endParaRPr lang="en-US" dirty="0"/>
          </a:p>
        </p:txBody>
      </p:sp>
      <p:sp>
        <p:nvSpPr>
          <p:cNvPr id="3" name="Marcador de contenido 2"/>
          <p:cNvSpPr>
            <a:spLocks noGrp="1"/>
          </p:cNvSpPr>
          <p:nvPr>
            <p:ph idx="1"/>
          </p:nvPr>
        </p:nvSpPr>
        <p:spPr/>
        <p:txBody>
          <a:bodyPr/>
          <a:lstStyle/>
          <a:p>
            <a:r>
              <a:rPr lang="en-US" dirty="0" smtClean="0"/>
              <a:t>By implementing a new way of  helping children to learn about the space, the time teach us  how to work in team and that nothing is impossible,  the only thing that you need  to do is to  put your best effort on it.</a:t>
            </a:r>
          </a:p>
        </p:txBody>
      </p:sp>
    </p:spTree>
    <p:extLst>
      <p:ext uri="{BB962C8B-B14F-4D97-AF65-F5344CB8AC3E}">
        <p14:creationId xmlns:p14="http://schemas.microsoft.com/office/powerpoint/2010/main" xmlns="" val="2542762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TotalTime>
  <Words>203</Words>
  <Application>Microsoft Office PowerPoint</Application>
  <PresentationFormat>Personalizado</PresentationFormat>
  <Paragraphs>15</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Ion</vt:lpstr>
      <vt:lpstr>Reach for the stars</vt:lpstr>
      <vt:lpstr>Challenge Description</vt:lpstr>
      <vt:lpstr>Target market</vt:lpstr>
      <vt:lpstr>Creating process</vt:lpstr>
      <vt:lpstr>App  photos</vt:lpstr>
      <vt:lpstr>Diapositiva 6</vt:lpstr>
      <vt:lpstr>Diapositiva 7</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Reach for the stars</dc:title>
  <dc:creator>Hector Arreola Quiros</dc:creator>
  <cp:lastModifiedBy>Usuario</cp:lastModifiedBy>
  <cp:revision>8</cp:revision>
  <dcterms:created xsi:type="dcterms:W3CDTF">2013-04-21T16:17:28Z</dcterms:created>
  <dcterms:modified xsi:type="dcterms:W3CDTF">2013-04-21T17:22:04Z</dcterms:modified>
</cp:coreProperties>
</file>