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5" r:id="rId3"/>
    <p:sldId id="310" r:id="rId4"/>
    <p:sldId id="320" r:id="rId5"/>
    <p:sldId id="321" r:id="rId6"/>
    <p:sldId id="322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29" autoAdjust="0"/>
  </p:normalViewPr>
  <p:slideViewPr>
    <p:cSldViewPr showGuides="1">
      <p:cViewPr varScale="1">
        <p:scale>
          <a:sx n="90" d="100"/>
          <a:sy n="90" d="100"/>
        </p:scale>
        <p:origin x="576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4/25/2016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4/25/2016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4/25/2016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4/25/2016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753598" cy="28956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Interplanetary Timetable</a:t>
            </a:r>
            <a:br>
              <a:rPr lang="en-US" dirty="0"/>
            </a:br>
            <a:br>
              <a:rPr lang="en-US" b="1" dirty="0"/>
            </a:br>
            <a:r>
              <a:rPr lang="en-GB" dirty="0"/>
              <a:t>Travel to infinity and beyond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Transport via solar winds to inter planetary transport gateway and beyond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Travel to infinity and beyond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32023" y="1905000"/>
            <a:ext cx="9134391" cy="4114801"/>
          </a:xfrm>
        </p:spPr>
        <p:txBody>
          <a:bodyPr/>
          <a:lstStyle/>
          <a:p>
            <a:r>
              <a:rPr lang="en-US" dirty="0"/>
              <a:t>Mobile phone application</a:t>
            </a:r>
          </a:p>
          <a:p>
            <a:r>
              <a:rPr lang="en-US" dirty="0"/>
              <a:t>Start: Earth</a:t>
            </a:r>
          </a:p>
          <a:p>
            <a:r>
              <a:rPr lang="en-GB" dirty="0"/>
              <a:t>Finish: Any planet but initially Mars</a:t>
            </a:r>
          </a:p>
          <a:p>
            <a:r>
              <a:rPr lang="en-GB" dirty="0"/>
              <a:t>Using solar or beam driven sails </a:t>
            </a:r>
          </a:p>
          <a:p>
            <a:r>
              <a:rPr lang="en-GB" dirty="0"/>
              <a:t>Has scope to be included as part of planetary journey planning, simulation and leisure activities.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Shortest distance may not offer the safest optimum journey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3" y="1905000"/>
            <a:ext cx="5145470" cy="38651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7212" y="5922599"/>
            <a:ext cx="502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from http://mars.jpl.nasa.gov/allaboutmars/extreme/martianyear/</a:t>
            </a:r>
          </a:p>
        </p:txBody>
      </p:sp>
    </p:spTree>
    <p:extLst>
      <p:ext uri="{BB962C8B-B14F-4D97-AF65-F5344CB8AC3E}">
        <p14:creationId xmlns:p14="http://schemas.microsoft.com/office/powerpoint/2010/main" val="119262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 and data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Solar winds</a:t>
            </a:r>
          </a:p>
          <a:p>
            <a:r>
              <a:rPr lang="en-GB" dirty="0"/>
              <a:t>Solar flares</a:t>
            </a:r>
          </a:p>
          <a:p>
            <a:r>
              <a:rPr lang="en-GB" dirty="0"/>
              <a:t>Interplanetary transport network</a:t>
            </a:r>
          </a:p>
          <a:p>
            <a:r>
              <a:rPr lang="en-GB" dirty="0"/>
              <a:t>Gravitational assist</a:t>
            </a:r>
          </a:p>
          <a:p>
            <a:r>
              <a:rPr lang="en-GB" dirty="0"/>
              <a:t>Electromagnetic factors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5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Build a prototype with using Earth to Mars rotational only. Ensure MMI is aesthetically pleasing. </a:t>
            </a:r>
          </a:p>
          <a:p>
            <a:pPr marL="223838" lvl="1" indent="-223838">
              <a:spcBef>
                <a:spcPts val="1800"/>
              </a:spcBef>
            </a:pPr>
            <a:r>
              <a:rPr lang="en-GB" dirty="0"/>
              <a:t>Add for additional Planet or Moon</a:t>
            </a:r>
          </a:p>
          <a:p>
            <a:pPr lvl="1"/>
            <a:r>
              <a:rPr lang="en-GB" dirty="0"/>
              <a:t>Sun solar calendar</a:t>
            </a:r>
          </a:p>
          <a:p>
            <a:pPr lvl="1"/>
            <a:r>
              <a:rPr lang="en-GB" dirty="0"/>
              <a:t>Solar winds </a:t>
            </a:r>
          </a:p>
          <a:p>
            <a:pPr lvl="1"/>
            <a:r>
              <a:rPr lang="en-GB" dirty="0"/>
              <a:t>Gravity assist concepts</a:t>
            </a:r>
          </a:p>
          <a:p>
            <a:pPr lvl="1"/>
            <a:r>
              <a:rPr lang="en-GB" dirty="0"/>
              <a:t>Electromagnetic dangers</a:t>
            </a:r>
          </a:p>
          <a:p>
            <a:pPr lvl="1"/>
            <a:r>
              <a:rPr lang="en-GB" dirty="0"/>
              <a:t>Solar system stationary objects</a:t>
            </a:r>
          </a:p>
          <a:p>
            <a:pPr lvl="1"/>
            <a:r>
              <a:rPr lang="en-GB" dirty="0"/>
              <a:t>Interplanetary Transport Network</a:t>
            </a:r>
          </a:p>
        </p:txBody>
      </p:sp>
    </p:spTree>
    <p:extLst>
      <p:ext uri="{BB962C8B-B14F-4D97-AF65-F5344CB8AC3E}">
        <p14:creationId xmlns:p14="http://schemas.microsoft.com/office/powerpoint/2010/main" val="185817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126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Digital Blue Tunnel 16x9</vt:lpstr>
      <vt:lpstr>Interplanetary Timetable  Travel to infinity and beyond</vt:lpstr>
      <vt:lpstr>Travel to infinity and beyond</vt:lpstr>
      <vt:lpstr>Shortest distance may not offer the safest optimum journey</vt:lpstr>
      <vt:lpstr>Considerations and data requirements</vt:lpstr>
      <vt:lpstr>Road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Interplanetary-Timetable Travel to infinity and beyond</dc:title>
  <dc:creator/>
  <cp:keywords>SpaceApps</cp:keywords>
  <cp:lastModifiedBy/>
  <cp:revision>1</cp:revision>
  <dcterms:created xsi:type="dcterms:W3CDTF">2016-04-24T13:21:21Z</dcterms:created>
  <dcterms:modified xsi:type="dcterms:W3CDTF">2016-04-25T22:09:13Z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