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7391447-03E2-4233-8135-5298DAED8E14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05/03/2020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1E953AD-5F57-4C95-957B-858B978211A6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269360" y="932040"/>
            <a:ext cx="9365760" cy="4358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3896280" y="317880"/>
            <a:ext cx="40348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HOME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4045320" y="2643840"/>
            <a:ext cx="414432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3200" spc="-1" strike="noStrike">
                <a:solidFill>
                  <a:srgbClr val="000000"/>
                </a:solidFill>
                <a:latin typeface="Calibri"/>
              </a:rPr>
              <a:t>Welcome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Sign_In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    Sign_Up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925640" y="1568160"/>
            <a:ext cx="9365760" cy="4358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"/>
          <p:cNvSpPr/>
          <p:nvPr/>
        </p:nvSpPr>
        <p:spPr>
          <a:xfrm>
            <a:off x="9700560" y="1568160"/>
            <a:ext cx="1590480" cy="4358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3"/>
          <p:cNvSpPr/>
          <p:nvPr/>
        </p:nvSpPr>
        <p:spPr>
          <a:xfrm>
            <a:off x="1925640" y="1568160"/>
            <a:ext cx="1590480" cy="4358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4"/>
          <p:cNvSpPr/>
          <p:nvPr/>
        </p:nvSpPr>
        <p:spPr>
          <a:xfrm>
            <a:off x="3970440" y="505800"/>
            <a:ext cx="5874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000000"/>
                </a:solidFill>
                <a:latin typeface="Calibri"/>
              </a:rPr>
              <a:t>Gérer projet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8478360" y="1679760"/>
            <a:ext cx="4034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Fil d’actu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703440" y="1679760"/>
            <a:ext cx="4034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Chat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511920" y="-369360"/>
            <a:ext cx="1112760" cy="26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6600" spc="-1" strike="noStrike">
                <a:solidFill>
                  <a:srgbClr val="c55a11"/>
                </a:solidFill>
                <a:latin typeface="Calibri"/>
              </a:rPr>
              <a:t>8</a:t>
            </a:r>
            <a:endParaRPr b="0" lang="fr-FR" sz="16600" spc="-1" strike="noStrike">
              <a:latin typeface="Arial"/>
            </a:endParaRPr>
          </a:p>
        </p:txBody>
      </p:sp>
      <p:sp>
        <p:nvSpPr>
          <p:cNvPr id="180" name="CustomShape 8"/>
          <p:cNvSpPr/>
          <p:nvPr/>
        </p:nvSpPr>
        <p:spPr>
          <a:xfrm>
            <a:off x="5147640" y="1692720"/>
            <a:ext cx="3121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Home     Contact     About  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81" name="CustomShape 9"/>
          <p:cNvSpPr/>
          <p:nvPr/>
        </p:nvSpPr>
        <p:spPr>
          <a:xfrm>
            <a:off x="3921120" y="2139120"/>
            <a:ext cx="5486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Modifier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82" name="CustomShape 10"/>
          <p:cNvSpPr/>
          <p:nvPr/>
        </p:nvSpPr>
        <p:spPr>
          <a:xfrm>
            <a:off x="3691440" y="2752200"/>
            <a:ext cx="1743480" cy="6271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Collaborateurs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3" name="CustomShape 11"/>
          <p:cNvSpPr/>
          <p:nvPr/>
        </p:nvSpPr>
        <p:spPr>
          <a:xfrm>
            <a:off x="5836680" y="2752200"/>
            <a:ext cx="1743480" cy="6271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Tâches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7930800" y="2756520"/>
            <a:ext cx="1743480" cy="6271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Réunions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5" name="CustomShape 13"/>
          <p:cNvSpPr/>
          <p:nvPr/>
        </p:nvSpPr>
        <p:spPr>
          <a:xfrm>
            <a:off x="3796920" y="3946680"/>
            <a:ext cx="15904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Collab 1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Collab 2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Collab 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6" name="CustomShape 14"/>
          <p:cNvSpPr/>
          <p:nvPr/>
        </p:nvSpPr>
        <p:spPr>
          <a:xfrm>
            <a:off x="5989320" y="3929040"/>
            <a:ext cx="15904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tâche 1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tâche 2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tâche 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7" name="CustomShape 15"/>
          <p:cNvSpPr/>
          <p:nvPr/>
        </p:nvSpPr>
        <p:spPr>
          <a:xfrm>
            <a:off x="8007120" y="3946680"/>
            <a:ext cx="15904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réunion 1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réunion 2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réunion 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8" name="CustomShape 16"/>
          <p:cNvSpPr/>
          <p:nvPr/>
        </p:nvSpPr>
        <p:spPr>
          <a:xfrm>
            <a:off x="4154400" y="3465360"/>
            <a:ext cx="817200" cy="313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Calibri"/>
              </a:rPr>
              <a:t>ajouter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89" name="CustomShape 17"/>
          <p:cNvSpPr/>
          <p:nvPr/>
        </p:nvSpPr>
        <p:spPr>
          <a:xfrm>
            <a:off x="8335440" y="3452400"/>
            <a:ext cx="817200" cy="313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Calibri"/>
              </a:rPr>
              <a:t>ajouter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90" name="CustomShape 18"/>
          <p:cNvSpPr/>
          <p:nvPr/>
        </p:nvSpPr>
        <p:spPr>
          <a:xfrm>
            <a:off x="6249960" y="3460680"/>
            <a:ext cx="817200" cy="313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Calibri"/>
              </a:rPr>
              <a:t>ajouter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91" name="CustomShape 19"/>
          <p:cNvSpPr/>
          <p:nvPr/>
        </p:nvSpPr>
        <p:spPr>
          <a:xfrm>
            <a:off x="5303160" y="4036320"/>
            <a:ext cx="186840" cy="198720"/>
          </a:xfrm>
          <a:prstGeom prst="actionButtonBlank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20"/>
          <p:cNvSpPr/>
          <p:nvPr/>
        </p:nvSpPr>
        <p:spPr>
          <a:xfrm>
            <a:off x="5294160" y="4318200"/>
            <a:ext cx="186840" cy="198720"/>
          </a:xfrm>
          <a:prstGeom prst="actionButtonBlank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21"/>
          <p:cNvSpPr/>
          <p:nvPr/>
        </p:nvSpPr>
        <p:spPr>
          <a:xfrm>
            <a:off x="5303160" y="4600080"/>
            <a:ext cx="186840" cy="198720"/>
          </a:xfrm>
          <a:prstGeom prst="actionButtonBlank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2"/>
          <p:cNvSpPr/>
          <p:nvPr/>
        </p:nvSpPr>
        <p:spPr>
          <a:xfrm>
            <a:off x="7376040" y="4035960"/>
            <a:ext cx="186840" cy="198720"/>
          </a:xfrm>
          <a:prstGeom prst="actionButtonBlank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23"/>
          <p:cNvSpPr/>
          <p:nvPr/>
        </p:nvSpPr>
        <p:spPr>
          <a:xfrm>
            <a:off x="7367040" y="4317840"/>
            <a:ext cx="186840" cy="198720"/>
          </a:xfrm>
          <a:prstGeom prst="actionButtonBlank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24"/>
          <p:cNvSpPr/>
          <p:nvPr/>
        </p:nvSpPr>
        <p:spPr>
          <a:xfrm>
            <a:off x="7376040" y="4599720"/>
            <a:ext cx="186840" cy="198720"/>
          </a:xfrm>
          <a:prstGeom prst="actionButtonBlank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5"/>
          <p:cNvSpPr/>
          <p:nvPr/>
        </p:nvSpPr>
        <p:spPr>
          <a:xfrm>
            <a:off x="9443520" y="4025520"/>
            <a:ext cx="186840" cy="198720"/>
          </a:xfrm>
          <a:prstGeom prst="actionButtonBlank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6"/>
          <p:cNvSpPr/>
          <p:nvPr/>
        </p:nvSpPr>
        <p:spPr>
          <a:xfrm>
            <a:off x="9434520" y="4307400"/>
            <a:ext cx="186840" cy="198720"/>
          </a:xfrm>
          <a:prstGeom prst="actionButtonBlank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27"/>
          <p:cNvSpPr/>
          <p:nvPr/>
        </p:nvSpPr>
        <p:spPr>
          <a:xfrm>
            <a:off x="9443520" y="4589280"/>
            <a:ext cx="186840" cy="198720"/>
          </a:xfrm>
          <a:prstGeom prst="actionButtonBlank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28"/>
          <p:cNvSpPr/>
          <p:nvPr/>
        </p:nvSpPr>
        <p:spPr>
          <a:xfrm>
            <a:off x="5538240" y="5139720"/>
            <a:ext cx="20246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ffffff"/>
                </a:solidFill>
                <a:latin typeface="Calibri"/>
              </a:rPr>
              <a:t>On coche pour supprimer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01" name="CustomShape 29"/>
          <p:cNvSpPr/>
          <p:nvPr/>
        </p:nvSpPr>
        <p:spPr>
          <a:xfrm flipH="1" flipV="1">
            <a:off x="5489640" y="4699800"/>
            <a:ext cx="1060200" cy="43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30"/>
          <p:cNvSpPr/>
          <p:nvPr/>
        </p:nvSpPr>
        <p:spPr>
          <a:xfrm flipV="1">
            <a:off x="6608520" y="4698720"/>
            <a:ext cx="767520" cy="44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31"/>
          <p:cNvSpPr/>
          <p:nvPr/>
        </p:nvSpPr>
        <p:spPr>
          <a:xfrm flipV="1">
            <a:off x="6620400" y="4688280"/>
            <a:ext cx="2822760" cy="45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269360" y="932040"/>
            <a:ext cx="9365760" cy="4358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9044640" y="932040"/>
            <a:ext cx="1590480" cy="4358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1269360" y="932040"/>
            <a:ext cx="1590480" cy="4358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3896280" y="317880"/>
            <a:ext cx="40348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Le user est connecté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7822440" y="1043640"/>
            <a:ext cx="4034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Fil d’actu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3816720" y="2047320"/>
            <a:ext cx="1590480" cy="655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Calibri"/>
              </a:rPr>
              <a:t>Mes projets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</a:rPr>
              <a:t>as Leader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3816720" y="2978280"/>
            <a:ext cx="1590480" cy="655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Calibri"/>
              </a:rPr>
              <a:t>Mes projets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</a:rPr>
              <a:t>as Contributor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6494040" y="2978280"/>
            <a:ext cx="1590480" cy="655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ffffff"/>
                </a:solidFill>
                <a:latin typeface="Calibri"/>
              </a:rPr>
              <a:t>Mes Collaborateurs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52" name="CustomShape 9"/>
          <p:cNvSpPr/>
          <p:nvPr/>
        </p:nvSpPr>
        <p:spPr>
          <a:xfrm>
            <a:off x="6494040" y="2047320"/>
            <a:ext cx="1590480" cy="655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Calibri"/>
              </a:rPr>
              <a:t>Organisations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3" name="CustomShape 10"/>
          <p:cNvSpPr/>
          <p:nvPr/>
        </p:nvSpPr>
        <p:spPr>
          <a:xfrm>
            <a:off x="47160" y="1043640"/>
            <a:ext cx="4034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Chat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4" name="CustomShape 11"/>
          <p:cNvSpPr/>
          <p:nvPr/>
        </p:nvSpPr>
        <p:spPr>
          <a:xfrm>
            <a:off x="3373200" y="2082960"/>
            <a:ext cx="5166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c55a11"/>
                </a:solidFill>
                <a:latin typeface="Calibri"/>
              </a:rPr>
              <a:t>1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55" name="CustomShape 12"/>
          <p:cNvSpPr/>
          <p:nvPr/>
        </p:nvSpPr>
        <p:spPr>
          <a:xfrm>
            <a:off x="3417480" y="3026880"/>
            <a:ext cx="5166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c55a11"/>
                </a:solidFill>
                <a:latin typeface="Calibri"/>
              </a:rPr>
              <a:t>2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56" name="CustomShape 13"/>
          <p:cNvSpPr/>
          <p:nvPr/>
        </p:nvSpPr>
        <p:spPr>
          <a:xfrm>
            <a:off x="6103080" y="2095560"/>
            <a:ext cx="5166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c55a11"/>
                </a:solidFill>
                <a:latin typeface="Calibri"/>
              </a:rPr>
              <a:t>3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57" name="CustomShape 14"/>
          <p:cNvSpPr/>
          <p:nvPr/>
        </p:nvSpPr>
        <p:spPr>
          <a:xfrm>
            <a:off x="6095880" y="2978280"/>
            <a:ext cx="5166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c55a11"/>
                </a:solidFill>
                <a:latin typeface="Calibri"/>
              </a:rPr>
              <a:t>4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58" name="CustomShape 15"/>
          <p:cNvSpPr/>
          <p:nvPr/>
        </p:nvSpPr>
        <p:spPr>
          <a:xfrm>
            <a:off x="4491360" y="1056600"/>
            <a:ext cx="3121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Home     Contact     About  </a:t>
            </a:r>
            <a:endParaRPr b="0" lang="fr-FR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925640" y="1568160"/>
            <a:ext cx="9365760" cy="4358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"/>
          <p:cNvSpPr/>
          <p:nvPr/>
        </p:nvSpPr>
        <p:spPr>
          <a:xfrm>
            <a:off x="9700560" y="1568160"/>
            <a:ext cx="1590480" cy="4358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1925640" y="1568160"/>
            <a:ext cx="1590480" cy="4358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4352760" y="765000"/>
            <a:ext cx="50684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000000"/>
                </a:solidFill>
                <a:latin typeface="Calibri"/>
              </a:rPr>
              <a:t>Mes projets as Leader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63" name="CustomShape 5"/>
          <p:cNvSpPr/>
          <p:nvPr/>
        </p:nvSpPr>
        <p:spPr>
          <a:xfrm>
            <a:off x="8478360" y="1679760"/>
            <a:ext cx="4034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Fil d’actu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4" name="CustomShape 6"/>
          <p:cNvSpPr/>
          <p:nvPr/>
        </p:nvSpPr>
        <p:spPr>
          <a:xfrm>
            <a:off x="703440" y="1679760"/>
            <a:ext cx="4034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Chat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5" name="CustomShape 7"/>
          <p:cNvSpPr/>
          <p:nvPr/>
        </p:nvSpPr>
        <p:spPr>
          <a:xfrm>
            <a:off x="511920" y="-369360"/>
            <a:ext cx="1112760" cy="26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6600" spc="-1" strike="noStrike">
                <a:solidFill>
                  <a:srgbClr val="c55a11"/>
                </a:solidFill>
                <a:latin typeface="Calibri"/>
              </a:rPr>
              <a:t>1</a:t>
            </a:r>
            <a:endParaRPr b="0" lang="fr-FR" sz="16600" spc="-1" strike="noStrike">
              <a:latin typeface="Arial"/>
            </a:endParaRPr>
          </a:p>
        </p:txBody>
      </p:sp>
      <p:sp>
        <p:nvSpPr>
          <p:cNvPr id="66" name="CustomShape 8"/>
          <p:cNvSpPr/>
          <p:nvPr/>
        </p:nvSpPr>
        <p:spPr>
          <a:xfrm>
            <a:off x="5147640" y="1692720"/>
            <a:ext cx="3121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Home     Contact     About  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67" name="CustomShape 9"/>
          <p:cNvSpPr/>
          <p:nvPr/>
        </p:nvSpPr>
        <p:spPr>
          <a:xfrm>
            <a:off x="3816720" y="2624040"/>
            <a:ext cx="340884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Liste des projets as_leader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Projet 1                              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Projet 2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            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Projet 3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            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8" name="CustomShape 10"/>
          <p:cNvSpPr/>
          <p:nvPr/>
        </p:nvSpPr>
        <p:spPr>
          <a:xfrm>
            <a:off x="7673040" y="3498480"/>
            <a:ext cx="756360" cy="276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Calibri"/>
              </a:rPr>
              <a:t>gérer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69" name="CustomShape 11"/>
          <p:cNvSpPr/>
          <p:nvPr/>
        </p:nvSpPr>
        <p:spPr>
          <a:xfrm>
            <a:off x="7674480" y="3793680"/>
            <a:ext cx="756360" cy="276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Calibri"/>
              </a:rPr>
              <a:t>gérer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70" name="CustomShape 12"/>
          <p:cNvSpPr/>
          <p:nvPr/>
        </p:nvSpPr>
        <p:spPr>
          <a:xfrm>
            <a:off x="7673040" y="4091400"/>
            <a:ext cx="756360" cy="276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Calibri"/>
              </a:rPr>
              <a:t>gérer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71" name="CustomShape 13"/>
          <p:cNvSpPr/>
          <p:nvPr/>
        </p:nvSpPr>
        <p:spPr>
          <a:xfrm>
            <a:off x="5497560" y="3030480"/>
            <a:ext cx="302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c55a11"/>
                </a:solidFill>
                <a:latin typeface="Calibri"/>
              </a:rPr>
              <a:t>5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72" name="CustomShape 14"/>
          <p:cNvSpPr/>
          <p:nvPr/>
        </p:nvSpPr>
        <p:spPr>
          <a:xfrm>
            <a:off x="6084360" y="3512160"/>
            <a:ext cx="756360" cy="276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Calibri"/>
              </a:rPr>
              <a:t>tâches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73" name="CustomShape 15"/>
          <p:cNvSpPr/>
          <p:nvPr/>
        </p:nvSpPr>
        <p:spPr>
          <a:xfrm>
            <a:off x="6084360" y="3808080"/>
            <a:ext cx="756360" cy="276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Calibri"/>
              </a:rPr>
              <a:t>tâches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74" name="CustomShape 16"/>
          <p:cNvSpPr/>
          <p:nvPr/>
        </p:nvSpPr>
        <p:spPr>
          <a:xfrm>
            <a:off x="6084360" y="4103640"/>
            <a:ext cx="756360" cy="276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Calibri"/>
              </a:rPr>
              <a:t>tâches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75" name="CustomShape 17"/>
          <p:cNvSpPr/>
          <p:nvPr/>
        </p:nvSpPr>
        <p:spPr>
          <a:xfrm>
            <a:off x="5277240" y="3498480"/>
            <a:ext cx="756360" cy="276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Calibri"/>
              </a:rPr>
              <a:t>collab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76" name="CustomShape 18"/>
          <p:cNvSpPr/>
          <p:nvPr/>
        </p:nvSpPr>
        <p:spPr>
          <a:xfrm>
            <a:off x="5281200" y="3809160"/>
            <a:ext cx="756360" cy="276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Calibri"/>
              </a:rPr>
              <a:t>collab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77" name="CustomShape 19"/>
          <p:cNvSpPr/>
          <p:nvPr/>
        </p:nvSpPr>
        <p:spPr>
          <a:xfrm>
            <a:off x="5275800" y="4103640"/>
            <a:ext cx="756360" cy="276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Calibri"/>
              </a:rPr>
              <a:t>collab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78" name="CustomShape 20"/>
          <p:cNvSpPr/>
          <p:nvPr/>
        </p:nvSpPr>
        <p:spPr>
          <a:xfrm>
            <a:off x="6871320" y="3501000"/>
            <a:ext cx="756360" cy="276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</a:rPr>
              <a:t>réunions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79" name="CustomShape 21"/>
          <p:cNvSpPr/>
          <p:nvPr/>
        </p:nvSpPr>
        <p:spPr>
          <a:xfrm>
            <a:off x="6871320" y="3788280"/>
            <a:ext cx="756360" cy="276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</a:rPr>
              <a:t>réunions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80" name="CustomShape 22"/>
          <p:cNvSpPr/>
          <p:nvPr/>
        </p:nvSpPr>
        <p:spPr>
          <a:xfrm>
            <a:off x="6887160" y="4092120"/>
            <a:ext cx="756360" cy="276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</a:rPr>
              <a:t>réunions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81" name="CustomShape 23"/>
          <p:cNvSpPr/>
          <p:nvPr/>
        </p:nvSpPr>
        <p:spPr>
          <a:xfrm>
            <a:off x="6326280" y="3013920"/>
            <a:ext cx="302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c55a11"/>
                </a:solidFill>
                <a:latin typeface="Calibri"/>
              </a:rPr>
              <a:t>6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2" name="CustomShape 24"/>
          <p:cNvSpPr/>
          <p:nvPr/>
        </p:nvSpPr>
        <p:spPr>
          <a:xfrm>
            <a:off x="7085880" y="3013920"/>
            <a:ext cx="302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c55a11"/>
                </a:solidFill>
                <a:latin typeface="Calibri"/>
              </a:rPr>
              <a:t>7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3" name="CustomShape 25"/>
          <p:cNvSpPr/>
          <p:nvPr/>
        </p:nvSpPr>
        <p:spPr>
          <a:xfrm>
            <a:off x="7872840" y="3030480"/>
            <a:ext cx="302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c55a11"/>
                </a:solidFill>
                <a:latin typeface="Calibri"/>
              </a:rPr>
              <a:t>8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4" name="CustomShape 26"/>
          <p:cNvSpPr/>
          <p:nvPr/>
        </p:nvSpPr>
        <p:spPr>
          <a:xfrm rot="5400000">
            <a:off x="6302880" y="3943080"/>
            <a:ext cx="349920" cy="15897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7"/>
          <p:cNvSpPr/>
          <p:nvPr/>
        </p:nvSpPr>
        <p:spPr>
          <a:xfrm>
            <a:off x="5682600" y="4913280"/>
            <a:ext cx="1705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Calibri"/>
              </a:rPr>
              <a:t>Consulter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6" name="CustomShape 28"/>
          <p:cNvSpPr/>
          <p:nvPr/>
        </p:nvSpPr>
        <p:spPr>
          <a:xfrm>
            <a:off x="7526160" y="4439520"/>
            <a:ext cx="170568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Calibri"/>
              </a:rPr>
              <a:t>Modifier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Calibri"/>
              </a:rPr>
              <a:t>Collab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Calibri"/>
              </a:rPr>
              <a:t>Tâche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Calibri"/>
              </a:rPr>
              <a:t>Réunions</a:t>
            </a:r>
            <a:endParaRPr b="0" lang="fr-FR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925640" y="1568160"/>
            <a:ext cx="9365760" cy="4358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9700560" y="1568160"/>
            <a:ext cx="1590480" cy="4358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3"/>
          <p:cNvSpPr/>
          <p:nvPr/>
        </p:nvSpPr>
        <p:spPr>
          <a:xfrm>
            <a:off x="1925640" y="1568160"/>
            <a:ext cx="1590480" cy="4358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4"/>
          <p:cNvSpPr/>
          <p:nvPr/>
        </p:nvSpPr>
        <p:spPr>
          <a:xfrm>
            <a:off x="3949920" y="747360"/>
            <a:ext cx="5874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000000"/>
                </a:solidFill>
                <a:latin typeface="Calibri"/>
              </a:rPr>
              <a:t>Mes projets as Contributor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8478360" y="1679760"/>
            <a:ext cx="4034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Fil d’actu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703440" y="1679760"/>
            <a:ext cx="4034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Chat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511920" y="-369360"/>
            <a:ext cx="1112760" cy="26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6600" spc="-1" strike="noStrike">
                <a:solidFill>
                  <a:srgbClr val="c55a11"/>
                </a:solidFill>
                <a:latin typeface="Calibri"/>
              </a:rPr>
              <a:t>2</a:t>
            </a:r>
            <a:endParaRPr b="0" lang="fr-FR" sz="16600" spc="-1" strike="noStrike">
              <a:latin typeface="Arial"/>
            </a:endParaRPr>
          </a:p>
        </p:txBody>
      </p:sp>
      <p:sp>
        <p:nvSpPr>
          <p:cNvPr id="94" name="CustomShape 8"/>
          <p:cNvSpPr/>
          <p:nvPr/>
        </p:nvSpPr>
        <p:spPr>
          <a:xfrm>
            <a:off x="5147640" y="1692720"/>
            <a:ext cx="3121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Home     Contact     About  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95" name="CustomShape 9"/>
          <p:cNvSpPr/>
          <p:nvPr/>
        </p:nvSpPr>
        <p:spPr>
          <a:xfrm>
            <a:off x="3816720" y="2624040"/>
            <a:ext cx="340884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Liste des projets as_contributor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Projet 1                              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Projet 2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            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Projet 3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            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6" name="CustomShape 10"/>
          <p:cNvSpPr/>
          <p:nvPr/>
        </p:nvSpPr>
        <p:spPr>
          <a:xfrm>
            <a:off x="5497560" y="3030480"/>
            <a:ext cx="302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c55a11"/>
                </a:solidFill>
                <a:latin typeface="Calibri"/>
              </a:rPr>
              <a:t>5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97" name="CustomShape 11"/>
          <p:cNvSpPr/>
          <p:nvPr/>
        </p:nvSpPr>
        <p:spPr>
          <a:xfrm>
            <a:off x="6084360" y="3512160"/>
            <a:ext cx="756360" cy="276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Calibri"/>
              </a:rPr>
              <a:t>tâches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8" name="CustomShape 12"/>
          <p:cNvSpPr/>
          <p:nvPr/>
        </p:nvSpPr>
        <p:spPr>
          <a:xfrm>
            <a:off x="6084360" y="3808080"/>
            <a:ext cx="756360" cy="276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Calibri"/>
              </a:rPr>
              <a:t>tâches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9" name="CustomShape 13"/>
          <p:cNvSpPr/>
          <p:nvPr/>
        </p:nvSpPr>
        <p:spPr>
          <a:xfrm>
            <a:off x="6084360" y="4103640"/>
            <a:ext cx="756360" cy="276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Calibri"/>
              </a:rPr>
              <a:t>tâches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00" name="CustomShape 14"/>
          <p:cNvSpPr/>
          <p:nvPr/>
        </p:nvSpPr>
        <p:spPr>
          <a:xfrm>
            <a:off x="5277240" y="3498480"/>
            <a:ext cx="756360" cy="276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Calibri"/>
              </a:rPr>
              <a:t>collab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01" name="CustomShape 15"/>
          <p:cNvSpPr/>
          <p:nvPr/>
        </p:nvSpPr>
        <p:spPr>
          <a:xfrm>
            <a:off x="5281200" y="3809160"/>
            <a:ext cx="756360" cy="276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Calibri"/>
              </a:rPr>
              <a:t>collab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02" name="CustomShape 16"/>
          <p:cNvSpPr/>
          <p:nvPr/>
        </p:nvSpPr>
        <p:spPr>
          <a:xfrm>
            <a:off x="5275800" y="4103640"/>
            <a:ext cx="756360" cy="276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Calibri"/>
              </a:rPr>
              <a:t>collab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03" name="CustomShape 17"/>
          <p:cNvSpPr/>
          <p:nvPr/>
        </p:nvSpPr>
        <p:spPr>
          <a:xfrm>
            <a:off x="6871320" y="3501000"/>
            <a:ext cx="756360" cy="276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</a:rPr>
              <a:t>réunions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04" name="CustomShape 18"/>
          <p:cNvSpPr/>
          <p:nvPr/>
        </p:nvSpPr>
        <p:spPr>
          <a:xfrm>
            <a:off x="6871320" y="3798360"/>
            <a:ext cx="756360" cy="276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</a:rPr>
              <a:t>réunions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05" name="CustomShape 19"/>
          <p:cNvSpPr/>
          <p:nvPr/>
        </p:nvSpPr>
        <p:spPr>
          <a:xfrm>
            <a:off x="6877440" y="4102200"/>
            <a:ext cx="756360" cy="276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</a:rPr>
              <a:t>réunions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06" name="CustomShape 20"/>
          <p:cNvSpPr/>
          <p:nvPr/>
        </p:nvSpPr>
        <p:spPr>
          <a:xfrm>
            <a:off x="6326280" y="3013920"/>
            <a:ext cx="302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c55a11"/>
                </a:solidFill>
                <a:latin typeface="Calibri"/>
              </a:rPr>
              <a:t>6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07" name="CustomShape 21"/>
          <p:cNvSpPr/>
          <p:nvPr/>
        </p:nvSpPr>
        <p:spPr>
          <a:xfrm>
            <a:off x="7085880" y="3013920"/>
            <a:ext cx="302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c55a11"/>
                </a:solidFill>
                <a:latin typeface="Calibri"/>
              </a:rPr>
              <a:t>7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08" name="CustomShape 22"/>
          <p:cNvSpPr/>
          <p:nvPr/>
        </p:nvSpPr>
        <p:spPr>
          <a:xfrm rot="5400000">
            <a:off x="6302880" y="3943080"/>
            <a:ext cx="349920" cy="15897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3"/>
          <p:cNvSpPr/>
          <p:nvPr/>
        </p:nvSpPr>
        <p:spPr>
          <a:xfrm>
            <a:off x="5682600" y="4913280"/>
            <a:ext cx="1705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Calibri"/>
              </a:rPr>
              <a:t>Consulter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925640" y="1568160"/>
            <a:ext cx="9365760" cy="4358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9700560" y="1568160"/>
            <a:ext cx="1590480" cy="4358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"/>
          <p:cNvSpPr/>
          <p:nvPr/>
        </p:nvSpPr>
        <p:spPr>
          <a:xfrm>
            <a:off x="1925640" y="1568160"/>
            <a:ext cx="1590480" cy="4358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3949920" y="747360"/>
            <a:ext cx="5874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000000"/>
                </a:solidFill>
                <a:latin typeface="Calibri"/>
              </a:rPr>
              <a:t>Organisations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8478360" y="1679760"/>
            <a:ext cx="4034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Fil d’actu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703440" y="1679760"/>
            <a:ext cx="4034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Chat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511920" y="-369360"/>
            <a:ext cx="1112760" cy="26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6600" spc="-1" strike="noStrike">
                <a:solidFill>
                  <a:srgbClr val="c55a11"/>
                </a:solidFill>
                <a:latin typeface="Calibri"/>
              </a:rPr>
              <a:t>3</a:t>
            </a:r>
            <a:endParaRPr b="0" lang="fr-FR" sz="16600" spc="-1" strike="noStrike">
              <a:latin typeface="Arial"/>
            </a:endParaRPr>
          </a:p>
        </p:txBody>
      </p:sp>
      <p:sp>
        <p:nvSpPr>
          <p:cNvPr id="117" name="CustomShape 8"/>
          <p:cNvSpPr/>
          <p:nvPr/>
        </p:nvSpPr>
        <p:spPr>
          <a:xfrm>
            <a:off x="5147640" y="1692720"/>
            <a:ext cx="3121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Home     Contact     About  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18" name="CustomShape 9"/>
          <p:cNvSpPr/>
          <p:nvPr/>
        </p:nvSpPr>
        <p:spPr>
          <a:xfrm>
            <a:off x="3816720" y="2624040"/>
            <a:ext cx="3408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Liste des organisations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9" name="CustomShape 10"/>
          <p:cNvSpPr/>
          <p:nvPr/>
        </p:nvSpPr>
        <p:spPr>
          <a:xfrm>
            <a:off x="4263840" y="3349440"/>
            <a:ext cx="2255760" cy="2977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Organisation 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0" name="CustomShape 11"/>
          <p:cNvSpPr/>
          <p:nvPr/>
        </p:nvSpPr>
        <p:spPr>
          <a:xfrm>
            <a:off x="4263840" y="3742200"/>
            <a:ext cx="2255760" cy="2977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Organisation 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1" name="CustomShape 12"/>
          <p:cNvSpPr/>
          <p:nvPr/>
        </p:nvSpPr>
        <p:spPr>
          <a:xfrm>
            <a:off x="4263840" y="4113360"/>
            <a:ext cx="2255760" cy="2977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Organisation 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2" name="CustomShape 13"/>
          <p:cNvSpPr/>
          <p:nvPr/>
        </p:nvSpPr>
        <p:spPr>
          <a:xfrm>
            <a:off x="6456960" y="3012840"/>
            <a:ext cx="302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c55a11"/>
                </a:solidFill>
                <a:latin typeface="Calibri"/>
              </a:rPr>
              <a:t>9</a:t>
            </a:r>
            <a:endParaRPr b="0" lang="fr-FR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925640" y="1568160"/>
            <a:ext cx="9365760" cy="4358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9700560" y="1568160"/>
            <a:ext cx="1590480" cy="4358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1925640" y="1568160"/>
            <a:ext cx="1590480" cy="4358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3970440" y="536040"/>
            <a:ext cx="5874120" cy="8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000000"/>
                </a:solidFill>
                <a:latin typeface="Calibri"/>
              </a:rPr>
              <a:t>Mes collaborateurs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Ensemble des collab avec qui je bosse sur 1 projet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8478360" y="1679760"/>
            <a:ext cx="4034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Fil d’actu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703440" y="1679760"/>
            <a:ext cx="4034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Chat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511920" y="-369360"/>
            <a:ext cx="1112760" cy="26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6600" spc="-1" strike="noStrike">
                <a:solidFill>
                  <a:srgbClr val="c55a11"/>
                </a:solidFill>
                <a:latin typeface="Calibri"/>
              </a:rPr>
              <a:t>4</a:t>
            </a:r>
            <a:endParaRPr b="0" lang="fr-FR" sz="16600" spc="-1" strike="noStrike"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5147640" y="1692720"/>
            <a:ext cx="3121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Home     Contact     About  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31" name="CustomShape 9"/>
          <p:cNvSpPr/>
          <p:nvPr/>
        </p:nvSpPr>
        <p:spPr>
          <a:xfrm>
            <a:off x="3816720" y="2624040"/>
            <a:ext cx="3408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Liste de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mes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 collaborateurs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10"/>
          <p:cNvSpPr/>
          <p:nvPr/>
        </p:nvSpPr>
        <p:spPr>
          <a:xfrm>
            <a:off x="4263840" y="3349440"/>
            <a:ext cx="2255760" cy="2977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collaborateur 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11"/>
          <p:cNvSpPr/>
          <p:nvPr/>
        </p:nvSpPr>
        <p:spPr>
          <a:xfrm>
            <a:off x="4263840" y="3742200"/>
            <a:ext cx="2255760" cy="2977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collaborateur 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12"/>
          <p:cNvSpPr/>
          <p:nvPr/>
        </p:nvSpPr>
        <p:spPr>
          <a:xfrm>
            <a:off x="4263840" y="4113360"/>
            <a:ext cx="2255760" cy="2977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collaborateur 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5" name="CustomShape 13"/>
          <p:cNvSpPr/>
          <p:nvPr/>
        </p:nvSpPr>
        <p:spPr>
          <a:xfrm>
            <a:off x="6456960" y="3012840"/>
            <a:ext cx="947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c55a11"/>
                </a:solidFill>
                <a:latin typeface="Calibri"/>
              </a:rPr>
              <a:t>10a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36" name="CustomShape 14"/>
          <p:cNvSpPr/>
          <p:nvPr/>
        </p:nvSpPr>
        <p:spPr>
          <a:xfrm>
            <a:off x="6907680" y="3886200"/>
            <a:ext cx="2792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Calibri"/>
              </a:rPr>
              <a:t>1 collaborateur est qq1 avec qui je suis lié par 1 projet</a:t>
            </a:r>
            <a:endParaRPr b="0" lang="fr-FR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925640" y="1568160"/>
            <a:ext cx="9365760" cy="4358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9700560" y="1568160"/>
            <a:ext cx="1590480" cy="4358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3"/>
          <p:cNvSpPr/>
          <p:nvPr/>
        </p:nvSpPr>
        <p:spPr>
          <a:xfrm>
            <a:off x="1925640" y="1568160"/>
            <a:ext cx="1590480" cy="4358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4"/>
          <p:cNvSpPr/>
          <p:nvPr/>
        </p:nvSpPr>
        <p:spPr>
          <a:xfrm>
            <a:off x="3970440" y="505800"/>
            <a:ext cx="58741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000000"/>
                </a:solidFill>
                <a:latin typeface="Calibri"/>
              </a:rPr>
              <a:t>Les collaborateurs d’un projet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Liste des collab d’1 projet en particulier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8478360" y="1679760"/>
            <a:ext cx="4034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Fil d’actu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703440" y="1679760"/>
            <a:ext cx="4034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Chat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511920" y="-369360"/>
            <a:ext cx="1112760" cy="26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6600" spc="-1" strike="noStrike">
                <a:solidFill>
                  <a:srgbClr val="c55a11"/>
                </a:solidFill>
                <a:latin typeface="Calibri"/>
              </a:rPr>
              <a:t>5</a:t>
            </a:r>
            <a:endParaRPr b="0" lang="fr-FR" sz="16600" spc="-1" strike="noStrike"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5147640" y="1692720"/>
            <a:ext cx="3121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Home     Contact     About  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45" name="CustomShape 9"/>
          <p:cNvSpPr/>
          <p:nvPr/>
        </p:nvSpPr>
        <p:spPr>
          <a:xfrm>
            <a:off x="3816720" y="2624040"/>
            <a:ext cx="5704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Liste de mes collaborateurs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du projet sélectionné 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46" name="CustomShape 10"/>
          <p:cNvSpPr/>
          <p:nvPr/>
        </p:nvSpPr>
        <p:spPr>
          <a:xfrm>
            <a:off x="4263840" y="3349440"/>
            <a:ext cx="2255760" cy="2977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collaborateur 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7" name="CustomShape 11"/>
          <p:cNvSpPr/>
          <p:nvPr/>
        </p:nvSpPr>
        <p:spPr>
          <a:xfrm>
            <a:off x="4263840" y="3742200"/>
            <a:ext cx="2255760" cy="2977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collaborateur 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8" name="CustomShape 12"/>
          <p:cNvSpPr/>
          <p:nvPr/>
        </p:nvSpPr>
        <p:spPr>
          <a:xfrm>
            <a:off x="4263840" y="4113360"/>
            <a:ext cx="2255760" cy="2977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collaborateur 3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925640" y="1568160"/>
            <a:ext cx="9365760" cy="4358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2"/>
          <p:cNvSpPr/>
          <p:nvPr/>
        </p:nvSpPr>
        <p:spPr>
          <a:xfrm>
            <a:off x="9700560" y="1568160"/>
            <a:ext cx="1590480" cy="4358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3"/>
          <p:cNvSpPr/>
          <p:nvPr/>
        </p:nvSpPr>
        <p:spPr>
          <a:xfrm>
            <a:off x="1925640" y="1568160"/>
            <a:ext cx="1590480" cy="4358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4"/>
          <p:cNvSpPr/>
          <p:nvPr/>
        </p:nvSpPr>
        <p:spPr>
          <a:xfrm>
            <a:off x="3970440" y="505800"/>
            <a:ext cx="5874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000000"/>
                </a:solidFill>
                <a:latin typeface="Calibri"/>
              </a:rPr>
              <a:t>Tâches d’un projet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8478360" y="1679760"/>
            <a:ext cx="4034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Fil d’actu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703440" y="1679760"/>
            <a:ext cx="4034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Chat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5" name="CustomShape 7"/>
          <p:cNvSpPr/>
          <p:nvPr/>
        </p:nvSpPr>
        <p:spPr>
          <a:xfrm>
            <a:off x="511920" y="-369360"/>
            <a:ext cx="1112760" cy="26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6600" spc="-1" strike="noStrike">
                <a:solidFill>
                  <a:srgbClr val="c55a11"/>
                </a:solidFill>
                <a:latin typeface="Calibri"/>
              </a:rPr>
              <a:t>6</a:t>
            </a:r>
            <a:endParaRPr b="0" lang="fr-FR" sz="16600" spc="-1" strike="noStrike">
              <a:latin typeface="Arial"/>
            </a:endParaRPr>
          </a:p>
        </p:txBody>
      </p:sp>
      <p:sp>
        <p:nvSpPr>
          <p:cNvPr id="156" name="CustomShape 8"/>
          <p:cNvSpPr/>
          <p:nvPr/>
        </p:nvSpPr>
        <p:spPr>
          <a:xfrm>
            <a:off x="5147640" y="1692720"/>
            <a:ext cx="3121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Home     Contact     About  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57" name="CustomShape 9"/>
          <p:cNvSpPr/>
          <p:nvPr/>
        </p:nvSpPr>
        <p:spPr>
          <a:xfrm>
            <a:off x="3816720" y="2624040"/>
            <a:ext cx="5486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Liste des tâches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d’un projet 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58" name="CustomShape 10"/>
          <p:cNvSpPr/>
          <p:nvPr/>
        </p:nvSpPr>
        <p:spPr>
          <a:xfrm>
            <a:off x="4263840" y="3349440"/>
            <a:ext cx="2255760" cy="2977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tâche 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9" name="CustomShape 11"/>
          <p:cNvSpPr/>
          <p:nvPr/>
        </p:nvSpPr>
        <p:spPr>
          <a:xfrm>
            <a:off x="4263840" y="3742200"/>
            <a:ext cx="2255760" cy="2977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tâche 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0" name="CustomShape 12"/>
          <p:cNvSpPr/>
          <p:nvPr/>
        </p:nvSpPr>
        <p:spPr>
          <a:xfrm>
            <a:off x="4263840" y="4113360"/>
            <a:ext cx="2255760" cy="2977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tâche 3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925640" y="1568160"/>
            <a:ext cx="9365760" cy="4358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9700560" y="1568160"/>
            <a:ext cx="1590480" cy="4358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3"/>
          <p:cNvSpPr/>
          <p:nvPr/>
        </p:nvSpPr>
        <p:spPr>
          <a:xfrm>
            <a:off x="1925640" y="1568160"/>
            <a:ext cx="1590480" cy="4358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3970440" y="505800"/>
            <a:ext cx="5874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000000"/>
                </a:solidFill>
                <a:latin typeface="Calibri"/>
              </a:rPr>
              <a:t>Réunions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8478360" y="1679760"/>
            <a:ext cx="4034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Fil d’actu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703440" y="1679760"/>
            <a:ext cx="4034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Chat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7" name="CustomShape 7"/>
          <p:cNvSpPr/>
          <p:nvPr/>
        </p:nvSpPr>
        <p:spPr>
          <a:xfrm>
            <a:off x="511920" y="-369360"/>
            <a:ext cx="1112760" cy="26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6600" spc="-1" strike="noStrike">
                <a:solidFill>
                  <a:srgbClr val="c55a11"/>
                </a:solidFill>
                <a:latin typeface="Calibri"/>
              </a:rPr>
              <a:t>7</a:t>
            </a:r>
            <a:endParaRPr b="0" lang="fr-FR" sz="16600" spc="-1" strike="noStrike">
              <a:latin typeface="Arial"/>
            </a:endParaRPr>
          </a:p>
        </p:txBody>
      </p:sp>
      <p:sp>
        <p:nvSpPr>
          <p:cNvPr id="168" name="CustomShape 8"/>
          <p:cNvSpPr/>
          <p:nvPr/>
        </p:nvSpPr>
        <p:spPr>
          <a:xfrm>
            <a:off x="5147640" y="1692720"/>
            <a:ext cx="3121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Home     Contact     About  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69" name="CustomShape 9"/>
          <p:cNvSpPr/>
          <p:nvPr/>
        </p:nvSpPr>
        <p:spPr>
          <a:xfrm>
            <a:off x="3816720" y="2624040"/>
            <a:ext cx="5486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Liste des réunions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d’un projet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70" name="CustomShape 10"/>
          <p:cNvSpPr/>
          <p:nvPr/>
        </p:nvSpPr>
        <p:spPr>
          <a:xfrm>
            <a:off x="4263840" y="3349440"/>
            <a:ext cx="2255760" cy="2977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réunion 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1" name="CustomShape 11"/>
          <p:cNvSpPr/>
          <p:nvPr/>
        </p:nvSpPr>
        <p:spPr>
          <a:xfrm>
            <a:off x="4263840" y="3742200"/>
            <a:ext cx="2255760" cy="2977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réunion 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2" name="CustomShape 12"/>
          <p:cNvSpPr/>
          <p:nvPr/>
        </p:nvSpPr>
        <p:spPr>
          <a:xfrm>
            <a:off x="4263840" y="4113360"/>
            <a:ext cx="2255760" cy="2977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réunion 3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LibreOffice/6.0.7.3$Linux_X86_64 LibreOffice_project/00m0$Build-3</Application>
  <Words>294</Words>
  <Paragraphs>147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2020-02-22T13:54:12Z</dcterms:created>
  <dc:creator>antoine escobar</dc:creator>
  <dc:description/>
  <dc:language>fr-FR</dc:language>
  <cp:lastModifiedBy>antoine escobar</cp:lastModifiedBy>
  <dcterms:modified xsi:type="dcterms:W3CDTF">2020-02-22T15:08:44Z</dcterms:modified>
  <cp:revision>47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