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Space Game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Johnathan Snyder, Brian Tillery, Craig Robinson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Possible Features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Sharing high score on social media sites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ability to own multiple ships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Future Work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adding multiple levels (different backgrounds)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health system (repair kits, shields, etc.)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Potential Risks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level of complication (too much, too little)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not enough time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game is boring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Summary Discussion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responsibilities of each member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Craig - Game Design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Johnathan - Coding</a:t>
            </a:r>
          </a:p>
          <a:p>
            <a:pPr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Brian - Coding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The Goal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063375" x="313750"/>
            <a:ext cy="1463699" cx="8407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goal of Space Game is simple: to provide a fun, free, and engaging experience to a general audience.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06800" x="457200"/>
            <a:ext cy="2190849" cx="4914225"/>
          </a:xfrm>
          <a:prstGeom prst="rect">
            <a:avLst/>
          </a:prstGeom>
        </p:spPr>
      </p:pic>
      <p:sp>
        <p:nvSpPr>
          <p:cNvPr id="32" name="Shape 32"/>
          <p:cNvSpPr txBox="1"/>
          <p:nvPr/>
        </p:nvSpPr>
        <p:spPr>
          <a:xfrm>
            <a:off y="2790225" x="5787750"/>
            <a:ext cy="2174700" cx="28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The great spaceship games of yesterday provide an inspiration to create a fresh new outlook on exploring the final frontier with the mobile computing capabilities of today.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Scope of System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527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Currently, Space Game is only designed for Google’s Android platform and is purely intended as a form of entertainment for any participating user.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All progress, high scores, and other data will be stored locally in a database.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Use Case #1 - User at Main Menu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698" cx="61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Use Case #2 - User In-game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199"/>
            <a:ext cy="3725700" cx="55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High Level Class Diagram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9925" x="228600"/>
            <a:ext cy="3114149" cx="8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Activity Diagram #1 - Gameplay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1325749"/>
            <a:ext cy="3898201" cx="550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Activity Diagram #2 - Perks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37950" x="1057525"/>
            <a:ext cy="3850100" cx="67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Required Features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dynamic level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score system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space coins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perks &amp; achievements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ability to pause game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gesture detection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object collision detection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