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5.png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Relationship Target="../media/image01.png" Type="http://schemas.openxmlformats.org/officeDocument/2006/relationships/image" Id="rId6"/><Relationship Target="../media/image00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Space Game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Johnathan Snyder, Brian Tillery, Craig Robinson, The Hat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7772400"/>
            <a:ext cy="1371600" cx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9028" x="117315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OVERVIEW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2750" x="7543600"/>
            <a:ext cy="857399" cx="11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>
            <p:ph idx="1" type="body"/>
          </p:nvPr>
        </p:nvSpPr>
        <p:spPr>
          <a:xfrm>
            <a:off y="1094675" x="97350"/>
            <a:ext cy="2037299" cx="587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You know what Space Game is by now.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Goals (mostly) reached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no promises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Made a cool new game</a:t>
            </a:r>
          </a:p>
          <a:p>
            <a:r>
              <a:t/>
            </a:r>
          </a:p>
        </p:txBody>
      </p:sp>
      <p:pic>
        <p:nvPicPr>
          <p:cNvPr id="33" name="Shape 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666075" x="868912"/>
            <a:ext cy="1014200" cx="40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7772400"/>
            <a:ext cy="1371600" cx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36795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Lessons Learned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800" lang="en">
                <a:latin typeface="Orbitron"/>
                <a:ea typeface="Orbitron"/>
                <a:cs typeface="Orbitron"/>
                <a:sym typeface="Orbitron"/>
              </a:rPr>
              <a:t>The Great Database Heartache of ‘14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Learned a new way to interact with databases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Time flies when you’re having spacegame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AndEngine is super useful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Johnathan can fix everything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especially recursive issues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22725" x="7858800"/>
            <a:ext cy="1898650" cx="8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647987">
            <a:off y="1840159" x="-100289"/>
            <a:ext cy="583029" cx="116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4316250" x="177950"/>
            <a:ext cy="609600" cx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885675" x="7858800"/>
            <a:ext cy="1898650" cx="8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24300" x="7858800"/>
            <a:ext cy="1898650" cx="8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89900" x="7858800"/>
            <a:ext cy="1898650" cx="8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16300" x="7858800"/>
            <a:ext cy="1898650" cx="8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0" x="7772400"/>
            <a:ext cy="1371600" cx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3" name="Shape 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6021907"/>
            <a:ext cy="5143500" cx="302381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Discussion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0"/>
            <a:ext cy="3725699" cx="6069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Proud of what                  we achieved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Wish we could have done more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Good learning experience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Had fun!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