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Space Game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Johnathan Snyder, Craig Robinson, </a:t>
            </a:r>
          </a:p>
          <a:p>
            <a:pPr>
              <a:buNone/>
            </a:pPr>
            <a:r>
              <a:rPr lang="en"/>
              <a:t>Brian Tillery, The Hat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457200"/>
            <a:ext cy="4583100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 Definition - The Goal </a:t>
            </a:r>
            <a:r>
              <a:rPr sz="900" lang="en"/>
              <a:t>(Refresher)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buNone/>
            </a:pPr>
            <a:r>
              <a:rPr lang="en"/>
              <a:t>The goal of Space Game is simple: to provide a fun, free, and engaging experience to a general audience.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35000" x="457200"/>
            <a:ext cy="2190849" cx="4914225"/>
          </a:xfrm>
          <a:prstGeom prst="rect">
            <a:avLst/>
          </a:prstGeom>
        </p:spPr>
      </p:pic>
      <p:sp>
        <p:nvSpPr>
          <p:cNvPr id="33" name="Shape 33"/>
          <p:cNvSpPr txBox="1"/>
          <p:nvPr/>
        </p:nvSpPr>
        <p:spPr>
          <a:xfrm>
            <a:off y="2798700" x="5730075"/>
            <a:ext cy="2002500" cx="295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lt1"/>
                </a:solidFill>
              </a:rPr>
              <a:t>The great spaceship games of yesterday </a:t>
            </a:r>
            <a:r>
              <a:rPr lang="en" i="1">
                <a:solidFill>
                  <a:schemeClr val="lt1"/>
                </a:solidFill>
              </a:rPr>
              <a:t>still </a:t>
            </a:r>
            <a:r>
              <a:rPr lang="en">
                <a:solidFill>
                  <a:schemeClr val="lt1"/>
                </a:solidFill>
              </a:rPr>
              <a:t>provide inspiration.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32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Scope </a:t>
            </a:r>
            <a:r>
              <a:rPr sz="900" lang="en"/>
              <a:t>(Refresher)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Currently, Space Game is only designed for Google’s Android platform and is purely intended as a form of entertainment for any participating user.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All progress, high scores, and other data will be stored locally in a database.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-185896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Detailed Class Diagram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671500" x="384325"/>
            <a:ext cy="4254350" cx="83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Collaboration Diagram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Sequence Diagram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Sequence Diagram 2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Updates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No specific changes to project mechanics or goals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Inclusion of the hat is of a higher priority now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1067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Summary Discussion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Group responsibilities have not changed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With the diagrams, Space Game is looking more and more feasible and there is much less concern about inability to implement features.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2750" x="7543600"/>
            <a:ext cy="857399" cx="11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