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0" r:id="rId4"/>
    <p:sldId id="261" r:id="rId5"/>
    <p:sldId id="262" r:id="rId6"/>
    <p:sldId id="263" r:id="rId7"/>
    <p:sldId id="264" r:id="rId8"/>
    <p:sldId id="272" r:id="rId9"/>
    <p:sldId id="271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F3A"/>
    <a:srgbClr val="08584B"/>
    <a:srgbClr val="10B8A0"/>
    <a:srgbClr val="075349"/>
    <a:srgbClr val="75F3E1"/>
    <a:srgbClr val="78A9AD"/>
    <a:srgbClr val="FEDC00"/>
    <a:srgbClr val="F1B201"/>
    <a:srgbClr val="A48D00"/>
    <a:srgbClr val="FFE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4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3E6B-09F2-43B9-8DDE-5A24B40B5A45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66E10-940B-4BC7-AA57-B73B63B59CF9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6.svg"/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svg"/><Relationship Id="rId3" Type="http://schemas.openxmlformats.org/officeDocument/2006/relationships/image" Target="../media/image13.png"/><Relationship Id="rId2" Type="http://schemas.openxmlformats.org/officeDocument/2006/relationships/image" Target="../media/image5.sv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80287" y="292887"/>
            <a:ext cx="6031101" cy="6272226"/>
            <a:chOff x="5837437" y="251922"/>
            <a:chExt cx="6031101" cy="627222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6105330" y="251922"/>
              <a:ext cx="5763208" cy="6272226"/>
            </a:xfrm>
            <a:prstGeom prst="roundRect">
              <a:avLst>
                <a:gd name="adj" fmla="val 339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52010" y="65599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52010" y="129128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52010" y="192657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2010" y="256186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52010" y="319715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52010" y="383244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52010" y="446773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52010" y="510302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52010" y="5738317"/>
              <a:ext cx="329184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6105331" y="1097014"/>
              <a:ext cx="4781" cy="463"/>
            </a:xfrm>
            <a:custGeom>
              <a:avLst/>
              <a:gdLst>
                <a:gd name="connsiteX0" fmla="*/ 0 w 4781"/>
                <a:gd name="connsiteY0" fmla="*/ 0 h 463"/>
                <a:gd name="connsiteX1" fmla="*/ 4781 w 4781"/>
                <a:gd name="connsiteY1" fmla="*/ 463 h 463"/>
                <a:gd name="connsiteX2" fmla="*/ 0 w 4781"/>
                <a:gd name="connsiteY2" fmla="*/ 463 h 463"/>
                <a:gd name="connsiteX3" fmla="*/ 0 w 4781"/>
                <a:gd name="connsiteY3" fmla="*/ 0 h 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1" h="463">
                  <a:moveTo>
                    <a:pt x="0" y="0"/>
                  </a:moveTo>
                  <a:lnTo>
                    <a:pt x="4781" y="463"/>
                  </a:lnTo>
                  <a:lnTo>
                    <a:pt x="0" y="46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/>
            </a:p>
          </p:txBody>
        </p:sp>
        <p:sp>
          <p:nvSpPr>
            <p:cNvPr id="56" name="Block Arc 55"/>
            <p:cNvSpPr/>
            <p:nvPr/>
          </p:nvSpPr>
          <p:spPr>
            <a:xfrm rot="16200000">
              <a:off x="5830403" y="643179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8" name="Block Arc 57"/>
            <p:cNvSpPr/>
            <p:nvPr/>
          </p:nvSpPr>
          <p:spPr>
            <a:xfrm rot="16200000">
              <a:off x="5830403" y="1298653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9" name="Block Arc 58"/>
            <p:cNvSpPr/>
            <p:nvPr/>
          </p:nvSpPr>
          <p:spPr>
            <a:xfrm rot="16200000">
              <a:off x="5830403" y="1933611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Block Arc 59"/>
            <p:cNvSpPr/>
            <p:nvPr/>
          </p:nvSpPr>
          <p:spPr>
            <a:xfrm rot="16200000">
              <a:off x="5830403" y="2549049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1" name="Block Arc 60"/>
            <p:cNvSpPr/>
            <p:nvPr/>
          </p:nvSpPr>
          <p:spPr>
            <a:xfrm rot="16200000">
              <a:off x="5830403" y="3225535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6200000">
              <a:off x="5830403" y="3850153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3" name="Block Arc 62"/>
            <p:cNvSpPr/>
            <p:nvPr/>
          </p:nvSpPr>
          <p:spPr>
            <a:xfrm rot="16200000">
              <a:off x="5830403" y="4431185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4" name="Block Arc 63"/>
            <p:cNvSpPr/>
            <p:nvPr/>
          </p:nvSpPr>
          <p:spPr>
            <a:xfrm rot="16200000">
              <a:off x="5830403" y="5093632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6" name="Block Arc 65"/>
            <p:cNvSpPr/>
            <p:nvPr/>
          </p:nvSpPr>
          <p:spPr>
            <a:xfrm rot="16200000">
              <a:off x="5830403" y="5723762"/>
              <a:ext cx="549852" cy="535784"/>
            </a:xfrm>
            <a:prstGeom prst="blockArc">
              <a:avLst>
                <a:gd name="adj1" fmla="val 10779183"/>
                <a:gd name="adj2" fmla="val 4399256"/>
                <a:gd name="adj3" fmla="val 137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6849087" y="880306"/>
              <a:ext cx="4577080" cy="1073773"/>
              <a:chOff x="6849087" y="880306"/>
              <a:chExt cx="4577080" cy="107377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984654" y="880306"/>
                <a:ext cx="4273421" cy="1073773"/>
              </a:xfrm>
              <a:custGeom>
                <a:avLst/>
                <a:gdLst>
                  <a:gd name="connsiteX0" fmla="*/ 0 w 4273421"/>
                  <a:gd name="connsiteY0" fmla="*/ 0 h 1002374"/>
                  <a:gd name="connsiteX1" fmla="*/ 4273421 w 4273421"/>
                  <a:gd name="connsiteY1" fmla="*/ 0 h 1002374"/>
                  <a:gd name="connsiteX2" fmla="*/ 4273421 w 4273421"/>
                  <a:gd name="connsiteY2" fmla="*/ 1002374 h 1002374"/>
                  <a:gd name="connsiteX3" fmla="*/ 0 w 4273421"/>
                  <a:gd name="connsiteY3" fmla="*/ 1002374 h 1002374"/>
                  <a:gd name="connsiteX4" fmla="*/ 0 w 4273421"/>
                  <a:gd name="connsiteY4" fmla="*/ 0 h 1002374"/>
                  <a:gd name="connsiteX0-1" fmla="*/ 0 w 4273421"/>
                  <a:gd name="connsiteY0-2" fmla="*/ 70497 h 1072871"/>
                  <a:gd name="connsiteX1-3" fmla="*/ 4273421 w 4273421"/>
                  <a:gd name="connsiteY1-4" fmla="*/ 70497 h 1072871"/>
                  <a:gd name="connsiteX2-5" fmla="*/ 4273421 w 4273421"/>
                  <a:gd name="connsiteY2-6" fmla="*/ 1072871 h 1072871"/>
                  <a:gd name="connsiteX3-7" fmla="*/ 0 w 4273421"/>
                  <a:gd name="connsiteY3-8" fmla="*/ 1072871 h 1072871"/>
                  <a:gd name="connsiteX4-9" fmla="*/ 0 w 4273421"/>
                  <a:gd name="connsiteY4-10" fmla="*/ 70497 h 1072871"/>
                  <a:gd name="connsiteX0-11" fmla="*/ 0 w 4273421"/>
                  <a:gd name="connsiteY0-12" fmla="*/ 38292 h 1040666"/>
                  <a:gd name="connsiteX1-13" fmla="*/ 4273421 w 4273421"/>
                  <a:gd name="connsiteY1-14" fmla="*/ 38292 h 1040666"/>
                  <a:gd name="connsiteX2-15" fmla="*/ 4273421 w 4273421"/>
                  <a:gd name="connsiteY2-16" fmla="*/ 1040666 h 1040666"/>
                  <a:gd name="connsiteX3-17" fmla="*/ 0 w 4273421"/>
                  <a:gd name="connsiteY3-18" fmla="*/ 1040666 h 1040666"/>
                  <a:gd name="connsiteX4-19" fmla="*/ 0 w 4273421"/>
                  <a:gd name="connsiteY4-20" fmla="*/ 38292 h 1040666"/>
                  <a:gd name="connsiteX0-21" fmla="*/ 0 w 4273421"/>
                  <a:gd name="connsiteY0-22" fmla="*/ 38292 h 1040666"/>
                  <a:gd name="connsiteX1-23" fmla="*/ 4273421 w 4273421"/>
                  <a:gd name="connsiteY1-24" fmla="*/ 38292 h 1040666"/>
                  <a:gd name="connsiteX2-25" fmla="*/ 4273421 w 4273421"/>
                  <a:gd name="connsiteY2-26" fmla="*/ 1040666 h 1040666"/>
                  <a:gd name="connsiteX3-27" fmla="*/ 0 w 4273421"/>
                  <a:gd name="connsiteY3-28" fmla="*/ 1040666 h 1040666"/>
                  <a:gd name="connsiteX4-29" fmla="*/ 0 w 4273421"/>
                  <a:gd name="connsiteY4-30" fmla="*/ 38292 h 1040666"/>
                  <a:gd name="connsiteX0-31" fmla="*/ 0 w 4273421"/>
                  <a:gd name="connsiteY0-32" fmla="*/ 38292 h 1040666"/>
                  <a:gd name="connsiteX1-33" fmla="*/ 4273421 w 4273421"/>
                  <a:gd name="connsiteY1-34" fmla="*/ 38292 h 1040666"/>
                  <a:gd name="connsiteX2-35" fmla="*/ 4273421 w 4273421"/>
                  <a:gd name="connsiteY2-36" fmla="*/ 1040666 h 1040666"/>
                  <a:gd name="connsiteX3-37" fmla="*/ 0 w 4273421"/>
                  <a:gd name="connsiteY3-38" fmla="*/ 1040666 h 1040666"/>
                  <a:gd name="connsiteX4-39" fmla="*/ 0 w 4273421"/>
                  <a:gd name="connsiteY4-40" fmla="*/ 38292 h 1040666"/>
                  <a:gd name="connsiteX0-41" fmla="*/ 0 w 4273421"/>
                  <a:gd name="connsiteY0-42" fmla="*/ 38292 h 1073773"/>
                  <a:gd name="connsiteX1-43" fmla="*/ 4273421 w 4273421"/>
                  <a:gd name="connsiteY1-44" fmla="*/ 38292 h 1073773"/>
                  <a:gd name="connsiteX2-45" fmla="*/ 4273421 w 4273421"/>
                  <a:gd name="connsiteY2-46" fmla="*/ 1040666 h 1073773"/>
                  <a:gd name="connsiteX3-47" fmla="*/ 0 w 4273421"/>
                  <a:gd name="connsiteY3-48" fmla="*/ 1040666 h 1073773"/>
                  <a:gd name="connsiteX4-49" fmla="*/ 0 w 4273421"/>
                  <a:gd name="connsiteY4-50" fmla="*/ 38292 h 107377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273421" h="1073773">
                    <a:moveTo>
                      <a:pt x="0" y="38292"/>
                    </a:moveTo>
                    <a:cubicBezTo>
                      <a:pt x="1443135" y="-120328"/>
                      <a:pt x="2848947" y="280888"/>
                      <a:pt x="4273421" y="38292"/>
                    </a:cubicBezTo>
                    <a:lnTo>
                      <a:pt x="4273421" y="1040666"/>
                    </a:lnTo>
                    <a:cubicBezTo>
                      <a:pt x="2830285" y="1189956"/>
                      <a:pt x="1415144" y="770078"/>
                      <a:pt x="0" y="1040666"/>
                    </a:cubicBezTo>
                    <a:lnTo>
                      <a:pt x="0" y="3829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849087" y="1170358"/>
                <a:ext cx="457708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  <a:latin typeface="Lobster" panose="00000500000000000000" pitchFamily="2" charset="-93"/>
                  </a:rPr>
                  <a:t>Solana Consumer Hack 05</a:t>
                </a:r>
                <a:endParaRPr lang="en-US" sz="3000" dirty="0">
                  <a:solidFill>
                    <a:schemeClr val="bg1"/>
                  </a:solidFill>
                  <a:latin typeface="Lobster" panose="00000500000000000000" pitchFamily="2" charset="-93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947388" y="2176939"/>
              <a:ext cx="2160780" cy="1781820"/>
              <a:chOff x="6237321" y="2720555"/>
              <a:chExt cx="2639349" cy="214439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37321" y="2720555"/>
                <a:ext cx="2639349" cy="2144399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LEGENDS</a:t>
                </a:r>
                <a:endParaRPr lang="vi-V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403302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10337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014251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318166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2081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925995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229912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8533824" y="2876922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403302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710337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14251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318166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2081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25995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229912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533824" y="454657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8990902" y="4435376"/>
              <a:ext cx="2267172" cy="1504295"/>
              <a:chOff x="7192079" y="3429162"/>
              <a:chExt cx="2769304" cy="181040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7192079" y="3429162"/>
                <a:ext cx="2769304" cy="181040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NEVER DIE</a:t>
                </a:r>
                <a:endParaRPr lang="vi-VN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409200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716234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8020147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324063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627978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8931893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235808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539723" y="3576174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409201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716235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020149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8324063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627978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8931893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9235808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539723" y="4979110"/>
                <a:ext cx="177662" cy="178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pic>
        <p:nvPicPr>
          <p:cNvPr id="3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6932984" y="4698113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9363571" y="2568229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1354" y="655997"/>
            <a:ext cx="50926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</a:t>
            </a:r>
            <a:r>
              <a:rPr lang="en-US" sz="3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CandyPay</a:t>
            </a:r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 payment</a:t>
            </a:r>
            <a:endParaRPr lang="vi-V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uperteam India on Twitter: &quot;The first cross-chain IRL clubhouse starts in  a week w/ some killer projects shipping, living &amp;amp; working together. 🏗️  Starting with @candypayfun by @umang_veerma - enabling seamless, mobil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00" y="2338683"/>
            <a:ext cx="4495588" cy="359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9546" y="871121"/>
            <a:ext cx="4094480" cy="7557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060515" y="2572180"/>
            <a:ext cx="4094480" cy="894423"/>
          </a:xfrm>
          <a:prstGeom prst="roundRect">
            <a:avLst>
              <a:gd name="adj" fmla="val 13259"/>
            </a:avLst>
          </a:prstGeom>
          <a:solidFill>
            <a:srgbClr val="B4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: Rounded Corners 44"/>
          <p:cNvSpPr/>
          <p:nvPr/>
        </p:nvSpPr>
        <p:spPr>
          <a:xfrm>
            <a:off x="1060516" y="4456568"/>
            <a:ext cx="4094480" cy="894423"/>
          </a:xfrm>
          <a:prstGeom prst="roundRect">
            <a:avLst>
              <a:gd name="adj" fmla="val 13259"/>
            </a:avLst>
          </a:prstGeom>
          <a:solidFill>
            <a:srgbClr val="B4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9" name="Graphic 18" descr="Users with solid fill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06799" y="1654236"/>
            <a:ext cx="801911" cy="80191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20" name="Oval 19"/>
          <p:cNvSpPr/>
          <p:nvPr/>
        </p:nvSpPr>
        <p:spPr>
          <a:xfrm>
            <a:off x="1253796" y="2680049"/>
            <a:ext cx="660699" cy="68291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Oval 51"/>
          <p:cNvSpPr/>
          <p:nvPr/>
        </p:nvSpPr>
        <p:spPr>
          <a:xfrm>
            <a:off x="1253797" y="4548181"/>
            <a:ext cx="660699" cy="68291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/>
          <p:cNvSpPr txBox="1"/>
          <p:nvPr/>
        </p:nvSpPr>
        <p:spPr>
          <a:xfrm>
            <a:off x="2003173" y="2662060"/>
            <a:ext cx="31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Nguyễn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Mẩn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Đạt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03173" y="3035171"/>
            <a:ext cx="2532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ID: PS30042</a:t>
            </a:r>
            <a:endParaRPr lang="vi-VN" sz="16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0552" y="4481019"/>
            <a:ext cx="388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Tiên Hoàng</a:t>
            </a:r>
            <a:endParaRPr lang="vi-VN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03175" y="4891252"/>
            <a:ext cx="31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ID: PS30071</a:t>
            </a:r>
            <a:endParaRPr lang="vi-VN" sz="1600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Become a Member - University And College Intensive English Pro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75" y="2496869"/>
            <a:ext cx="4739203" cy="301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/>
          <p:cNvSpPr/>
          <p:nvPr/>
        </p:nvSpPr>
        <p:spPr>
          <a:xfrm>
            <a:off x="7078005" y="863631"/>
            <a:ext cx="4094480" cy="7557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endParaRPr lang="vi-VN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178398" y="514003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85309" y="757679"/>
            <a:ext cx="4094480" cy="7557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Topic</a:t>
            </a:r>
            <a:endParaRPr lang="vi-VN" sz="28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1085309" y="2008125"/>
            <a:ext cx="4094480" cy="834537"/>
          </a:xfrm>
          <a:prstGeom prst="round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ectangle: Rounded Corners 46"/>
          <p:cNvSpPr/>
          <p:nvPr/>
        </p:nvSpPr>
        <p:spPr>
          <a:xfrm>
            <a:off x="1085309" y="3217795"/>
            <a:ext cx="4094480" cy="834537"/>
          </a:xfrm>
          <a:prstGeom prst="round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Rectangle: Rounded Corners 47"/>
          <p:cNvSpPr/>
          <p:nvPr/>
        </p:nvSpPr>
        <p:spPr>
          <a:xfrm>
            <a:off x="1085309" y="4571082"/>
            <a:ext cx="4094480" cy="834537"/>
          </a:xfrm>
          <a:prstGeom prst="roundRect">
            <a:avLst/>
          </a:prstGeom>
          <a:solidFill>
            <a:srgbClr val="EA6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      B</a:t>
            </a:r>
            <a:r>
              <a:rPr lang="vi-VN" sz="2500" dirty="0" err="1">
                <a:solidFill>
                  <a:schemeClr val="tx1"/>
                </a:solidFill>
              </a:rPr>
              <a:t>lockchain</a:t>
            </a:r>
            <a:r>
              <a:rPr lang="vi-VN" sz="25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F</a:t>
            </a:r>
            <a:r>
              <a:rPr lang="vi-VN" sz="2500" dirty="0" err="1">
                <a:solidFill>
                  <a:schemeClr val="tx1"/>
                </a:solidFill>
              </a:rPr>
              <a:t>uture</a:t>
            </a:r>
            <a:endParaRPr lang="vi-VN" sz="25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5441" y="2186866"/>
            <a:ext cx="2842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Main Function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276273" y="2137980"/>
            <a:ext cx="597904" cy="55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: Rounded Corners 49"/>
          <p:cNvSpPr/>
          <p:nvPr/>
        </p:nvSpPr>
        <p:spPr>
          <a:xfrm>
            <a:off x="1262835" y="3337739"/>
            <a:ext cx="597904" cy="55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: Rounded Corners 50"/>
          <p:cNvSpPr/>
          <p:nvPr/>
        </p:nvSpPr>
        <p:spPr>
          <a:xfrm>
            <a:off x="1274925" y="4708292"/>
            <a:ext cx="597904" cy="556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TextBox 52"/>
          <p:cNvSpPr txBox="1"/>
          <p:nvPr/>
        </p:nvSpPr>
        <p:spPr>
          <a:xfrm>
            <a:off x="2055441" y="3390465"/>
            <a:ext cx="2842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Market Trend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Checkmark with solid fill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74925" y="2123339"/>
            <a:ext cx="585814" cy="585814"/>
          </a:xfrm>
          <a:prstGeom prst="rect">
            <a:avLst/>
          </a:prstGeom>
        </p:spPr>
      </p:pic>
      <p:pic>
        <p:nvPicPr>
          <p:cNvPr id="56" name="Graphic 55" descr="Checkmark with solid fill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74925" y="3321430"/>
            <a:ext cx="585814" cy="585814"/>
          </a:xfrm>
          <a:prstGeom prst="rect">
            <a:avLst/>
          </a:prstGeom>
        </p:spPr>
      </p:pic>
      <p:pic>
        <p:nvPicPr>
          <p:cNvPr id="57" name="Graphic 56" descr="Checkmark with solid fill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74925" y="4708292"/>
            <a:ext cx="585814" cy="585814"/>
          </a:xfrm>
          <a:prstGeom prst="rect">
            <a:avLst/>
          </a:prstGeom>
        </p:spPr>
      </p:pic>
      <p:sp>
        <p:nvSpPr>
          <p:cNvPr id="86" name="Freeform: Shape 85"/>
          <p:cNvSpPr/>
          <p:nvPr/>
        </p:nvSpPr>
        <p:spPr>
          <a:xfrm rot="14039695" flipV="1">
            <a:off x="7461476" y="1407288"/>
            <a:ext cx="228600" cy="640080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17" name="Freeform: Shape 85"/>
          <p:cNvSpPr/>
          <p:nvPr/>
        </p:nvSpPr>
        <p:spPr>
          <a:xfrm rot="7996546" flipV="1">
            <a:off x="10438225" y="1299795"/>
            <a:ext cx="228600" cy="640080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pic>
        <p:nvPicPr>
          <p:cNvPr id="1028" name="Picture 4" descr="Nội dung là gì?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"/>
          <a:stretch>
            <a:fillRect/>
          </a:stretch>
        </p:blipFill>
        <p:spPr bwMode="auto">
          <a:xfrm>
            <a:off x="6813338" y="2283760"/>
            <a:ext cx="4533575" cy="31484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64298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1431925" y="781685"/>
            <a:ext cx="35833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0"/>
                <a:cs typeface="Arial" panose="020B0604020202020204" pitchFamily="34" charset="0"/>
              </a:rPr>
              <a:t>MainFunction</a:t>
            </a:r>
            <a:endParaRPr lang="vi-VN" sz="38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20873207">
            <a:off x="671020" y="1947491"/>
            <a:ext cx="2025911" cy="23510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 rot="548278">
            <a:off x="3404132" y="3309453"/>
            <a:ext cx="1828800" cy="235101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CARTS</a:t>
            </a:r>
            <a:endParaRPr lang="vi-V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Freeform: Shape 47"/>
          <p:cNvSpPr/>
          <p:nvPr/>
        </p:nvSpPr>
        <p:spPr>
          <a:xfrm flipH="1" flipV="1">
            <a:off x="6197061" y="4646379"/>
            <a:ext cx="1790957" cy="1695915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Freeform: Shape 51"/>
          <p:cNvSpPr/>
          <p:nvPr/>
        </p:nvSpPr>
        <p:spPr>
          <a:xfrm>
            <a:off x="6736386" y="730748"/>
            <a:ext cx="2414760" cy="726440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TextBox 48"/>
          <p:cNvSpPr txBox="1"/>
          <p:nvPr/>
        </p:nvSpPr>
        <p:spPr>
          <a:xfrm>
            <a:off x="7063632" y="694782"/>
            <a:ext cx="231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-93"/>
              </a:rPr>
              <a:t>Content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66308" y="2068986"/>
            <a:ext cx="4616925" cy="16517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</a:t>
            </a:r>
            <a:endParaRPr lang="en-US" sz="1800" b="1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1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Product</a:t>
            </a:r>
            <a:endParaRPr lang="en-US" sz="1800" b="1" i="0" dirty="0">
              <a:solidFill>
                <a:srgbClr val="040C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266922" y="4087930"/>
            <a:ext cx="3213127" cy="1799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59" name="Graphic 58" descr="A snowflak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20184980">
            <a:off x="1389178" y="3931487"/>
            <a:ext cx="399692" cy="399692"/>
          </a:xfrm>
          <a:prstGeom prst="rect">
            <a:avLst/>
          </a:prstGeom>
        </p:spPr>
      </p:pic>
      <p:pic>
        <p:nvPicPr>
          <p:cNvPr id="60" name="Graphic 59" descr="A snowflak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648438">
            <a:off x="1781054" y="3784192"/>
            <a:ext cx="280187" cy="280187"/>
          </a:xfrm>
          <a:prstGeom prst="rect">
            <a:avLst/>
          </a:prstGeom>
        </p:spPr>
      </p:pic>
      <p:pic>
        <p:nvPicPr>
          <p:cNvPr id="61" name="Graphic 60" descr="A snowflak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9690578">
            <a:off x="2165623" y="3869885"/>
            <a:ext cx="303180" cy="303180"/>
          </a:xfrm>
          <a:prstGeom prst="rect">
            <a:avLst/>
          </a:prstGeom>
        </p:spPr>
      </p:pic>
      <p:pic>
        <p:nvPicPr>
          <p:cNvPr id="62" name="Graphic 61" descr="A snowflak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67818">
            <a:off x="2491686" y="3656250"/>
            <a:ext cx="303180" cy="303180"/>
          </a:xfrm>
          <a:prstGeom prst="rect">
            <a:avLst/>
          </a:prstGeom>
        </p:spPr>
      </p:pic>
      <p:pic>
        <p:nvPicPr>
          <p:cNvPr id="64" name="Graphic 63" descr="A palm lea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30721">
            <a:off x="605919" y="5271465"/>
            <a:ext cx="977919" cy="977919"/>
          </a:xfrm>
          <a:prstGeom prst="rect">
            <a:avLst/>
          </a:prstGeom>
        </p:spPr>
      </p:pic>
      <p:pic>
        <p:nvPicPr>
          <p:cNvPr id="22" name="Hình ảnh 21"/>
          <p:cNvPicPr>
            <a:picLocks noChangeAspect="1"/>
          </p:cNvPicPr>
          <p:nvPr/>
        </p:nvPicPr>
        <p:blipFill rotWithShape="1">
          <a:blip r:embed="rId5"/>
          <a:srcRect l="9256" r="11812"/>
          <a:stretch>
            <a:fillRect/>
          </a:stretch>
        </p:blipFill>
        <p:spPr>
          <a:xfrm rot="20808163">
            <a:off x="672946" y="2032057"/>
            <a:ext cx="1903024" cy="1625655"/>
          </a:xfrm>
          <a:prstGeom prst="rect">
            <a:avLst/>
          </a:prstGeom>
        </p:spPr>
      </p:pic>
      <p:pic>
        <p:nvPicPr>
          <p:cNvPr id="44" name="Hình ảnh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9598" flipH="1">
            <a:off x="3546922" y="3527212"/>
            <a:ext cx="1743990" cy="104376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68" name="Hình ảnh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906" y="4164180"/>
            <a:ext cx="3049158" cy="1634353"/>
          </a:xfrm>
          <a:prstGeom prst="rect">
            <a:avLst/>
          </a:prstGeom>
        </p:spPr>
      </p:pic>
      <p:sp>
        <p:nvSpPr>
          <p:cNvPr id="69" name="Rectangle: Rounded Corners 51"/>
          <p:cNvSpPr/>
          <p:nvPr/>
        </p:nvSpPr>
        <p:spPr>
          <a:xfrm>
            <a:off x="8047717" y="1760831"/>
            <a:ext cx="2002635" cy="439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Function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207222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673" y="515645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5" name="Freeform: Shape 44"/>
          <p:cNvSpPr/>
          <p:nvPr/>
        </p:nvSpPr>
        <p:spPr>
          <a:xfrm>
            <a:off x="2619973" y="597195"/>
            <a:ext cx="2881796" cy="933456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TextBox 46"/>
          <p:cNvSpPr txBox="1"/>
          <p:nvPr/>
        </p:nvSpPr>
        <p:spPr>
          <a:xfrm>
            <a:off x="2600338" y="713184"/>
            <a:ext cx="306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0"/>
                <a:cs typeface="Arial" panose="020B0604020202020204" pitchFamily="34" charset="0"/>
              </a:rPr>
              <a:t>Market Trend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Freeform: Shape 49"/>
          <p:cNvSpPr/>
          <p:nvPr/>
        </p:nvSpPr>
        <p:spPr>
          <a:xfrm rot="4733482">
            <a:off x="4369740" y="4365268"/>
            <a:ext cx="1746091" cy="1908827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701905" y="2317043"/>
            <a:ext cx="4616925" cy="1464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vi-V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allet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rypto</a:t>
            </a:r>
            <a:endParaRPr lang="vi-V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804064" y="2107557"/>
            <a:ext cx="2002635" cy="439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Content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pic>
        <p:nvPicPr>
          <p:cNvPr id="15" name="Graphic 14" descr="A donut with sprinkles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19120" y="3756147"/>
            <a:ext cx="1571202" cy="1571202"/>
          </a:xfrm>
          <a:prstGeom prst="rect">
            <a:avLst/>
          </a:prstGeom>
        </p:spPr>
      </p:pic>
      <p:sp>
        <p:nvSpPr>
          <p:cNvPr id="20" name="Graphic 18" descr="A ribbon tied in a bow"/>
          <p:cNvSpPr/>
          <p:nvPr/>
        </p:nvSpPr>
        <p:spPr>
          <a:xfrm rot="2867867">
            <a:off x="846465" y="60977"/>
            <a:ext cx="996357" cy="2391350"/>
          </a:xfrm>
          <a:custGeom>
            <a:avLst/>
            <a:gdLst>
              <a:gd name="connsiteX0" fmla="*/ 995619 w 996357"/>
              <a:gd name="connsiteY0" fmla="*/ 830059 h 1994535"/>
              <a:gd name="connsiteX1" fmla="*/ 933985 w 996357"/>
              <a:gd name="connsiteY1" fmla="*/ 727681 h 1994535"/>
              <a:gd name="connsiteX2" fmla="*/ 797400 w 996357"/>
              <a:gd name="connsiteY2" fmla="*/ 724631 h 1994535"/>
              <a:gd name="connsiteX3" fmla="*/ 539496 w 996357"/>
              <a:gd name="connsiteY3" fmla="*/ 877014 h 1994535"/>
              <a:gd name="connsiteX4" fmla="*/ 539496 w 996357"/>
              <a:gd name="connsiteY4" fmla="*/ 0 h 1994535"/>
              <a:gd name="connsiteX5" fmla="*/ 467470 w 996357"/>
              <a:gd name="connsiteY5" fmla="*/ 0 h 1994535"/>
              <a:gd name="connsiteX6" fmla="*/ 467470 w 996357"/>
              <a:gd name="connsiteY6" fmla="*/ 880895 h 1994535"/>
              <a:gd name="connsiteX7" fmla="*/ 198958 w 996357"/>
              <a:gd name="connsiteY7" fmla="*/ 722246 h 1994535"/>
              <a:gd name="connsiteX8" fmla="*/ 62405 w 996357"/>
              <a:gd name="connsiteY8" fmla="*/ 725275 h 1994535"/>
              <a:gd name="connsiteX9" fmla="*/ 743 w 996357"/>
              <a:gd name="connsiteY9" fmla="*/ 827636 h 1994535"/>
              <a:gd name="connsiteX10" fmla="*/ 133126 w 996357"/>
              <a:gd name="connsiteY10" fmla="*/ 980646 h 1994535"/>
              <a:gd name="connsiteX11" fmla="*/ 417236 w 996357"/>
              <a:gd name="connsiteY11" fmla="*/ 980646 h 1994535"/>
              <a:gd name="connsiteX12" fmla="*/ 138592 w 996357"/>
              <a:gd name="connsiteY12" fmla="*/ 1270004 h 1994535"/>
              <a:gd name="connsiteX13" fmla="*/ 189526 w 996357"/>
              <a:gd name="connsiteY13" fmla="*/ 1322892 h 1994535"/>
              <a:gd name="connsiteX14" fmla="*/ 467470 w 996357"/>
              <a:gd name="connsiteY14" fmla="*/ 1034262 h 1994535"/>
              <a:gd name="connsiteX15" fmla="*/ 467470 w 996357"/>
              <a:gd name="connsiteY15" fmla="*/ 1994535 h 1994535"/>
              <a:gd name="connsiteX16" fmla="*/ 539496 w 996357"/>
              <a:gd name="connsiteY16" fmla="*/ 1994535 h 1994535"/>
              <a:gd name="connsiteX17" fmla="*/ 539496 w 996357"/>
              <a:gd name="connsiteY17" fmla="*/ 1036963 h 1994535"/>
              <a:gd name="connsiteX18" fmla="*/ 812838 w 996357"/>
              <a:gd name="connsiteY18" fmla="*/ 1320814 h 1994535"/>
              <a:gd name="connsiteX19" fmla="*/ 863772 w 996357"/>
              <a:gd name="connsiteY19" fmla="*/ 1267926 h 1994535"/>
              <a:gd name="connsiteX20" fmla="*/ 589426 w 996357"/>
              <a:gd name="connsiteY20" fmla="*/ 983032 h 1994535"/>
              <a:gd name="connsiteX21" fmla="*/ 863236 w 996357"/>
              <a:gd name="connsiteY21" fmla="*/ 983032 h 1994535"/>
              <a:gd name="connsiteX22" fmla="*/ 995619 w 996357"/>
              <a:gd name="connsiteY22" fmla="*/ 830059 h 1994535"/>
              <a:gd name="connsiteX23" fmla="*/ 133126 w 996357"/>
              <a:gd name="connsiteY23" fmla="*/ 905851 h 1994535"/>
              <a:gd name="connsiteX24" fmla="*/ 72717 w 996357"/>
              <a:gd name="connsiteY24" fmla="*/ 832743 h 1994535"/>
              <a:gd name="connsiteX25" fmla="*/ 97822 w 996357"/>
              <a:gd name="connsiteY25" fmla="*/ 790600 h 1994535"/>
              <a:gd name="connsiteX26" fmla="*/ 133118 w 996357"/>
              <a:gd name="connsiteY26" fmla="*/ 778858 h 1994535"/>
              <a:gd name="connsiteX27" fmla="*/ 163337 w 996357"/>
              <a:gd name="connsiteY27" fmla="*/ 787255 h 1994535"/>
              <a:gd name="connsiteX28" fmla="*/ 364061 w 996357"/>
              <a:gd name="connsiteY28" fmla="*/ 905851 h 1994535"/>
              <a:gd name="connsiteX29" fmla="*/ 133126 w 996357"/>
              <a:gd name="connsiteY29" fmla="*/ 905851 h 1994535"/>
              <a:gd name="connsiteX30" fmla="*/ 833021 w 996357"/>
              <a:gd name="connsiteY30" fmla="*/ 789641 h 1994535"/>
              <a:gd name="connsiteX31" fmla="*/ 898140 w 996357"/>
              <a:gd name="connsiteY31" fmla="*/ 792699 h 1994535"/>
              <a:gd name="connsiteX32" fmla="*/ 923625 w 996357"/>
              <a:gd name="connsiteY32" fmla="*/ 835037 h 1994535"/>
              <a:gd name="connsiteX33" fmla="*/ 863232 w 996357"/>
              <a:gd name="connsiteY33" fmla="*/ 908236 h 1994535"/>
              <a:gd name="connsiteX34" fmla="*/ 632297 w 996357"/>
              <a:gd name="connsiteY34" fmla="*/ 908236 h 1994535"/>
              <a:gd name="connsiteX35" fmla="*/ 833021 w 996357"/>
              <a:gd name="connsiteY35" fmla="*/ 789641 h 1994535"/>
              <a:gd name="connsiteX0-1" fmla="*/ 995619 w 996357"/>
              <a:gd name="connsiteY0-2" fmla="*/ 850210 h 2014686"/>
              <a:gd name="connsiteX1-3" fmla="*/ 933985 w 996357"/>
              <a:gd name="connsiteY1-4" fmla="*/ 747832 h 2014686"/>
              <a:gd name="connsiteX2-5" fmla="*/ 797400 w 996357"/>
              <a:gd name="connsiteY2-6" fmla="*/ 744782 h 2014686"/>
              <a:gd name="connsiteX3-7" fmla="*/ 539496 w 996357"/>
              <a:gd name="connsiteY3-8" fmla="*/ 897165 h 2014686"/>
              <a:gd name="connsiteX4-9" fmla="*/ 554017 w 996357"/>
              <a:gd name="connsiteY4-10" fmla="*/ 0 h 2014686"/>
              <a:gd name="connsiteX5-11" fmla="*/ 467470 w 996357"/>
              <a:gd name="connsiteY5-12" fmla="*/ 20151 h 2014686"/>
              <a:gd name="connsiteX6-13" fmla="*/ 467470 w 996357"/>
              <a:gd name="connsiteY6-14" fmla="*/ 901046 h 2014686"/>
              <a:gd name="connsiteX7-15" fmla="*/ 198958 w 996357"/>
              <a:gd name="connsiteY7-16" fmla="*/ 742397 h 2014686"/>
              <a:gd name="connsiteX8-17" fmla="*/ 62405 w 996357"/>
              <a:gd name="connsiteY8-18" fmla="*/ 745426 h 2014686"/>
              <a:gd name="connsiteX9-19" fmla="*/ 743 w 996357"/>
              <a:gd name="connsiteY9-20" fmla="*/ 847787 h 2014686"/>
              <a:gd name="connsiteX10-21" fmla="*/ 133126 w 996357"/>
              <a:gd name="connsiteY10-22" fmla="*/ 1000797 h 2014686"/>
              <a:gd name="connsiteX11-23" fmla="*/ 417236 w 996357"/>
              <a:gd name="connsiteY11-24" fmla="*/ 1000797 h 2014686"/>
              <a:gd name="connsiteX12-25" fmla="*/ 138592 w 996357"/>
              <a:gd name="connsiteY12-26" fmla="*/ 1290155 h 2014686"/>
              <a:gd name="connsiteX13-27" fmla="*/ 189526 w 996357"/>
              <a:gd name="connsiteY13-28" fmla="*/ 1343043 h 2014686"/>
              <a:gd name="connsiteX14-29" fmla="*/ 467470 w 996357"/>
              <a:gd name="connsiteY14-30" fmla="*/ 1054413 h 2014686"/>
              <a:gd name="connsiteX15-31" fmla="*/ 467470 w 996357"/>
              <a:gd name="connsiteY15-32" fmla="*/ 2014686 h 2014686"/>
              <a:gd name="connsiteX16-33" fmla="*/ 539496 w 996357"/>
              <a:gd name="connsiteY16-34" fmla="*/ 2014686 h 2014686"/>
              <a:gd name="connsiteX17-35" fmla="*/ 539496 w 996357"/>
              <a:gd name="connsiteY17-36" fmla="*/ 1057114 h 2014686"/>
              <a:gd name="connsiteX18-37" fmla="*/ 812838 w 996357"/>
              <a:gd name="connsiteY18-38" fmla="*/ 1340965 h 2014686"/>
              <a:gd name="connsiteX19-39" fmla="*/ 863772 w 996357"/>
              <a:gd name="connsiteY19-40" fmla="*/ 1288077 h 2014686"/>
              <a:gd name="connsiteX20-41" fmla="*/ 589426 w 996357"/>
              <a:gd name="connsiteY20-42" fmla="*/ 1003183 h 2014686"/>
              <a:gd name="connsiteX21-43" fmla="*/ 863236 w 996357"/>
              <a:gd name="connsiteY21-44" fmla="*/ 1003183 h 2014686"/>
              <a:gd name="connsiteX22-45" fmla="*/ 995619 w 996357"/>
              <a:gd name="connsiteY22-46" fmla="*/ 850210 h 2014686"/>
              <a:gd name="connsiteX23-47" fmla="*/ 133126 w 996357"/>
              <a:gd name="connsiteY23-48" fmla="*/ 926002 h 2014686"/>
              <a:gd name="connsiteX24-49" fmla="*/ 72717 w 996357"/>
              <a:gd name="connsiteY24-50" fmla="*/ 852894 h 2014686"/>
              <a:gd name="connsiteX25-51" fmla="*/ 97822 w 996357"/>
              <a:gd name="connsiteY25-52" fmla="*/ 810751 h 2014686"/>
              <a:gd name="connsiteX26-53" fmla="*/ 133118 w 996357"/>
              <a:gd name="connsiteY26-54" fmla="*/ 799009 h 2014686"/>
              <a:gd name="connsiteX27-55" fmla="*/ 163337 w 996357"/>
              <a:gd name="connsiteY27-56" fmla="*/ 807406 h 2014686"/>
              <a:gd name="connsiteX28-57" fmla="*/ 364061 w 996357"/>
              <a:gd name="connsiteY28-58" fmla="*/ 926002 h 2014686"/>
              <a:gd name="connsiteX29-59" fmla="*/ 133126 w 996357"/>
              <a:gd name="connsiteY29-60" fmla="*/ 926002 h 2014686"/>
              <a:gd name="connsiteX30-61" fmla="*/ 833021 w 996357"/>
              <a:gd name="connsiteY30-62" fmla="*/ 809792 h 2014686"/>
              <a:gd name="connsiteX31-63" fmla="*/ 898140 w 996357"/>
              <a:gd name="connsiteY31-64" fmla="*/ 812850 h 2014686"/>
              <a:gd name="connsiteX32-65" fmla="*/ 923625 w 996357"/>
              <a:gd name="connsiteY32-66" fmla="*/ 855188 h 2014686"/>
              <a:gd name="connsiteX33-67" fmla="*/ 863232 w 996357"/>
              <a:gd name="connsiteY33-68" fmla="*/ 928387 h 2014686"/>
              <a:gd name="connsiteX34-69" fmla="*/ 632297 w 996357"/>
              <a:gd name="connsiteY34-70" fmla="*/ 928387 h 2014686"/>
              <a:gd name="connsiteX35-71" fmla="*/ 833021 w 996357"/>
              <a:gd name="connsiteY35-72" fmla="*/ 809792 h 2014686"/>
              <a:gd name="connsiteX0-73" fmla="*/ 995619 w 996357"/>
              <a:gd name="connsiteY0-74" fmla="*/ 922788 h 2087264"/>
              <a:gd name="connsiteX1-75" fmla="*/ 933985 w 996357"/>
              <a:gd name="connsiteY1-76" fmla="*/ 820410 h 2087264"/>
              <a:gd name="connsiteX2-77" fmla="*/ 797400 w 996357"/>
              <a:gd name="connsiteY2-78" fmla="*/ 817360 h 2087264"/>
              <a:gd name="connsiteX3-79" fmla="*/ 539496 w 996357"/>
              <a:gd name="connsiteY3-80" fmla="*/ 969743 h 2087264"/>
              <a:gd name="connsiteX4-81" fmla="*/ 554017 w 996357"/>
              <a:gd name="connsiteY4-82" fmla="*/ 72578 h 2087264"/>
              <a:gd name="connsiteX5-83" fmla="*/ 460994 w 996357"/>
              <a:gd name="connsiteY5-84" fmla="*/ 0 h 2087264"/>
              <a:gd name="connsiteX6-85" fmla="*/ 467470 w 996357"/>
              <a:gd name="connsiteY6-86" fmla="*/ 973624 h 2087264"/>
              <a:gd name="connsiteX7-87" fmla="*/ 198958 w 996357"/>
              <a:gd name="connsiteY7-88" fmla="*/ 814975 h 2087264"/>
              <a:gd name="connsiteX8-89" fmla="*/ 62405 w 996357"/>
              <a:gd name="connsiteY8-90" fmla="*/ 818004 h 2087264"/>
              <a:gd name="connsiteX9-91" fmla="*/ 743 w 996357"/>
              <a:gd name="connsiteY9-92" fmla="*/ 920365 h 2087264"/>
              <a:gd name="connsiteX10-93" fmla="*/ 133126 w 996357"/>
              <a:gd name="connsiteY10-94" fmla="*/ 1073375 h 2087264"/>
              <a:gd name="connsiteX11-95" fmla="*/ 417236 w 996357"/>
              <a:gd name="connsiteY11-96" fmla="*/ 1073375 h 2087264"/>
              <a:gd name="connsiteX12-97" fmla="*/ 138592 w 996357"/>
              <a:gd name="connsiteY12-98" fmla="*/ 1362733 h 2087264"/>
              <a:gd name="connsiteX13-99" fmla="*/ 189526 w 996357"/>
              <a:gd name="connsiteY13-100" fmla="*/ 1415621 h 2087264"/>
              <a:gd name="connsiteX14-101" fmla="*/ 467470 w 996357"/>
              <a:gd name="connsiteY14-102" fmla="*/ 1126991 h 2087264"/>
              <a:gd name="connsiteX15-103" fmla="*/ 467470 w 996357"/>
              <a:gd name="connsiteY15-104" fmla="*/ 2087264 h 2087264"/>
              <a:gd name="connsiteX16-105" fmla="*/ 539496 w 996357"/>
              <a:gd name="connsiteY16-106" fmla="*/ 2087264 h 2087264"/>
              <a:gd name="connsiteX17-107" fmla="*/ 539496 w 996357"/>
              <a:gd name="connsiteY17-108" fmla="*/ 1129692 h 2087264"/>
              <a:gd name="connsiteX18-109" fmla="*/ 812838 w 996357"/>
              <a:gd name="connsiteY18-110" fmla="*/ 1413543 h 2087264"/>
              <a:gd name="connsiteX19-111" fmla="*/ 863772 w 996357"/>
              <a:gd name="connsiteY19-112" fmla="*/ 1360655 h 2087264"/>
              <a:gd name="connsiteX20-113" fmla="*/ 589426 w 996357"/>
              <a:gd name="connsiteY20-114" fmla="*/ 1075761 h 2087264"/>
              <a:gd name="connsiteX21-115" fmla="*/ 863236 w 996357"/>
              <a:gd name="connsiteY21-116" fmla="*/ 1075761 h 2087264"/>
              <a:gd name="connsiteX22-117" fmla="*/ 995619 w 996357"/>
              <a:gd name="connsiteY22-118" fmla="*/ 922788 h 2087264"/>
              <a:gd name="connsiteX23-119" fmla="*/ 133126 w 996357"/>
              <a:gd name="connsiteY23-120" fmla="*/ 998580 h 2087264"/>
              <a:gd name="connsiteX24-121" fmla="*/ 72717 w 996357"/>
              <a:gd name="connsiteY24-122" fmla="*/ 925472 h 2087264"/>
              <a:gd name="connsiteX25-123" fmla="*/ 97822 w 996357"/>
              <a:gd name="connsiteY25-124" fmla="*/ 883329 h 2087264"/>
              <a:gd name="connsiteX26-125" fmla="*/ 133118 w 996357"/>
              <a:gd name="connsiteY26-126" fmla="*/ 871587 h 2087264"/>
              <a:gd name="connsiteX27-127" fmla="*/ 163337 w 996357"/>
              <a:gd name="connsiteY27-128" fmla="*/ 879984 h 2087264"/>
              <a:gd name="connsiteX28-129" fmla="*/ 364061 w 996357"/>
              <a:gd name="connsiteY28-130" fmla="*/ 998580 h 2087264"/>
              <a:gd name="connsiteX29-131" fmla="*/ 133126 w 996357"/>
              <a:gd name="connsiteY29-132" fmla="*/ 998580 h 2087264"/>
              <a:gd name="connsiteX30-133" fmla="*/ 833021 w 996357"/>
              <a:gd name="connsiteY30-134" fmla="*/ 882370 h 2087264"/>
              <a:gd name="connsiteX31-135" fmla="*/ 898140 w 996357"/>
              <a:gd name="connsiteY31-136" fmla="*/ 885428 h 2087264"/>
              <a:gd name="connsiteX32-137" fmla="*/ 923625 w 996357"/>
              <a:gd name="connsiteY32-138" fmla="*/ 927766 h 2087264"/>
              <a:gd name="connsiteX33-139" fmla="*/ 863232 w 996357"/>
              <a:gd name="connsiteY33-140" fmla="*/ 1000965 h 2087264"/>
              <a:gd name="connsiteX34-141" fmla="*/ 632297 w 996357"/>
              <a:gd name="connsiteY34-142" fmla="*/ 1000965 h 2087264"/>
              <a:gd name="connsiteX35-143" fmla="*/ 833021 w 996357"/>
              <a:gd name="connsiteY35-144" fmla="*/ 882370 h 2087264"/>
              <a:gd name="connsiteX0-145" fmla="*/ 995619 w 996357"/>
              <a:gd name="connsiteY0-146" fmla="*/ 922788 h 2087264"/>
              <a:gd name="connsiteX1-147" fmla="*/ 933985 w 996357"/>
              <a:gd name="connsiteY1-148" fmla="*/ 820410 h 2087264"/>
              <a:gd name="connsiteX2-149" fmla="*/ 797400 w 996357"/>
              <a:gd name="connsiteY2-150" fmla="*/ 817360 h 2087264"/>
              <a:gd name="connsiteX3-151" fmla="*/ 539496 w 996357"/>
              <a:gd name="connsiteY3-152" fmla="*/ 969743 h 2087264"/>
              <a:gd name="connsiteX4-153" fmla="*/ 547645 w 996357"/>
              <a:gd name="connsiteY4-154" fmla="*/ 77171 h 2087264"/>
              <a:gd name="connsiteX5-155" fmla="*/ 460994 w 996357"/>
              <a:gd name="connsiteY5-156" fmla="*/ 0 h 2087264"/>
              <a:gd name="connsiteX6-157" fmla="*/ 467470 w 996357"/>
              <a:gd name="connsiteY6-158" fmla="*/ 973624 h 2087264"/>
              <a:gd name="connsiteX7-159" fmla="*/ 198958 w 996357"/>
              <a:gd name="connsiteY7-160" fmla="*/ 814975 h 2087264"/>
              <a:gd name="connsiteX8-161" fmla="*/ 62405 w 996357"/>
              <a:gd name="connsiteY8-162" fmla="*/ 818004 h 2087264"/>
              <a:gd name="connsiteX9-163" fmla="*/ 743 w 996357"/>
              <a:gd name="connsiteY9-164" fmla="*/ 920365 h 2087264"/>
              <a:gd name="connsiteX10-165" fmla="*/ 133126 w 996357"/>
              <a:gd name="connsiteY10-166" fmla="*/ 1073375 h 2087264"/>
              <a:gd name="connsiteX11-167" fmla="*/ 417236 w 996357"/>
              <a:gd name="connsiteY11-168" fmla="*/ 1073375 h 2087264"/>
              <a:gd name="connsiteX12-169" fmla="*/ 138592 w 996357"/>
              <a:gd name="connsiteY12-170" fmla="*/ 1362733 h 2087264"/>
              <a:gd name="connsiteX13-171" fmla="*/ 189526 w 996357"/>
              <a:gd name="connsiteY13-172" fmla="*/ 1415621 h 2087264"/>
              <a:gd name="connsiteX14-173" fmla="*/ 467470 w 996357"/>
              <a:gd name="connsiteY14-174" fmla="*/ 1126991 h 2087264"/>
              <a:gd name="connsiteX15-175" fmla="*/ 467470 w 996357"/>
              <a:gd name="connsiteY15-176" fmla="*/ 2087264 h 2087264"/>
              <a:gd name="connsiteX16-177" fmla="*/ 539496 w 996357"/>
              <a:gd name="connsiteY16-178" fmla="*/ 2087264 h 2087264"/>
              <a:gd name="connsiteX17-179" fmla="*/ 539496 w 996357"/>
              <a:gd name="connsiteY17-180" fmla="*/ 1129692 h 2087264"/>
              <a:gd name="connsiteX18-181" fmla="*/ 812838 w 996357"/>
              <a:gd name="connsiteY18-182" fmla="*/ 1413543 h 2087264"/>
              <a:gd name="connsiteX19-183" fmla="*/ 863772 w 996357"/>
              <a:gd name="connsiteY19-184" fmla="*/ 1360655 h 2087264"/>
              <a:gd name="connsiteX20-185" fmla="*/ 589426 w 996357"/>
              <a:gd name="connsiteY20-186" fmla="*/ 1075761 h 2087264"/>
              <a:gd name="connsiteX21-187" fmla="*/ 863236 w 996357"/>
              <a:gd name="connsiteY21-188" fmla="*/ 1075761 h 2087264"/>
              <a:gd name="connsiteX22-189" fmla="*/ 995619 w 996357"/>
              <a:gd name="connsiteY22-190" fmla="*/ 922788 h 2087264"/>
              <a:gd name="connsiteX23-191" fmla="*/ 133126 w 996357"/>
              <a:gd name="connsiteY23-192" fmla="*/ 998580 h 2087264"/>
              <a:gd name="connsiteX24-193" fmla="*/ 72717 w 996357"/>
              <a:gd name="connsiteY24-194" fmla="*/ 925472 h 2087264"/>
              <a:gd name="connsiteX25-195" fmla="*/ 97822 w 996357"/>
              <a:gd name="connsiteY25-196" fmla="*/ 883329 h 2087264"/>
              <a:gd name="connsiteX26-197" fmla="*/ 133118 w 996357"/>
              <a:gd name="connsiteY26-198" fmla="*/ 871587 h 2087264"/>
              <a:gd name="connsiteX27-199" fmla="*/ 163337 w 996357"/>
              <a:gd name="connsiteY27-200" fmla="*/ 879984 h 2087264"/>
              <a:gd name="connsiteX28-201" fmla="*/ 364061 w 996357"/>
              <a:gd name="connsiteY28-202" fmla="*/ 998580 h 2087264"/>
              <a:gd name="connsiteX29-203" fmla="*/ 133126 w 996357"/>
              <a:gd name="connsiteY29-204" fmla="*/ 998580 h 2087264"/>
              <a:gd name="connsiteX30-205" fmla="*/ 833021 w 996357"/>
              <a:gd name="connsiteY30-206" fmla="*/ 882370 h 2087264"/>
              <a:gd name="connsiteX31-207" fmla="*/ 898140 w 996357"/>
              <a:gd name="connsiteY31-208" fmla="*/ 885428 h 2087264"/>
              <a:gd name="connsiteX32-209" fmla="*/ 923625 w 996357"/>
              <a:gd name="connsiteY32-210" fmla="*/ 927766 h 2087264"/>
              <a:gd name="connsiteX33-211" fmla="*/ 863232 w 996357"/>
              <a:gd name="connsiteY33-212" fmla="*/ 1000965 h 2087264"/>
              <a:gd name="connsiteX34-213" fmla="*/ 632297 w 996357"/>
              <a:gd name="connsiteY34-214" fmla="*/ 1000965 h 2087264"/>
              <a:gd name="connsiteX35-215" fmla="*/ 833021 w 996357"/>
              <a:gd name="connsiteY35-216" fmla="*/ 882370 h 2087264"/>
              <a:gd name="connsiteX0-217" fmla="*/ 995619 w 996357"/>
              <a:gd name="connsiteY0-218" fmla="*/ 922788 h 2087264"/>
              <a:gd name="connsiteX1-219" fmla="*/ 933985 w 996357"/>
              <a:gd name="connsiteY1-220" fmla="*/ 820410 h 2087264"/>
              <a:gd name="connsiteX2-221" fmla="*/ 797400 w 996357"/>
              <a:gd name="connsiteY2-222" fmla="*/ 817360 h 2087264"/>
              <a:gd name="connsiteX3-223" fmla="*/ 539496 w 996357"/>
              <a:gd name="connsiteY3-224" fmla="*/ 969743 h 2087264"/>
              <a:gd name="connsiteX4-225" fmla="*/ 547645 w 996357"/>
              <a:gd name="connsiteY4-226" fmla="*/ 77171 h 2087264"/>
              <a:gd name="connsiteX5-227" fmla="*/ 460994 w 996357"/>
              <a:gd name="connsiteY5-228" fmla="*/ 0 h 2087264"/>
              <a:gd name="connsiteX6-229" fmla="*/ 467470 w 996357"/>
              <a:gd name="connsiteY6-230" fmla="*/ 973624 h 2087264"/>
              <a:gd name="connsiteX7-231" fmla="*/ 198958 w 996357"/>
              <a:gd name="connsiteY7-232" fmla="*/ 814975 h 2087264"/>
              <a:gd name="connsiteX8-233" fmla="*/ 62405 w 996357"/>
              <a:gd name="connsiteY8-234" fmla="*/ 818004 h 2087264"/>
              <a:gd name="connsiteX9-235" fmla="*/ 743 w 996357"/>
              <a:gd name="connsiteY9-236" fmla="*/ 920365 h 2087264"/>
              <a:gd name="connsiteX10-237" fmla="*/ 133126 w 996357"/>
              <a:gd name="connsiteY10-238" fmla="*/ 1073375 h 2087264"/>
              <a:gd name="connsiteX11-239" fmla="*/ 417236 w 996357"/>
              <a:gd name="connsiteY11-240" fmla="*/ 1073375 h 2087264"/>
              <a:gd name="connsiteX12-241" fmla="*/ 138592 w 996357"/>
              <a:gd name="connsiteY12-242" fmla="*/ 1362733 h 2087264"/>
              <a:gd name="connsiteX13-243" fmla="*/ 189526 w 996357"/>
              <a:gd name="connsiteY13-244" fmla="*/ 1415621 h 2087264"/>
              <a:gd name="connsiteX14-245" fmla="*/ 467470 w 996357"/>
              <a:gd name="connsiteY14-246" fmla="*/ 1126991 h 2087264"/>
              <a:gd name="connsiteX15-247" fmla="*/ 467470 w 996357"/>
              <a:gd name="connsiteY15-248" fmla="*/ 2087264 h 2087264"/>
              <a:gd name="connsiteX16-249" fmla="*/ 539496 w 996357"/>
              <a:gd name="connsiteY16-250" fmla="*/ 2087264 h 2087264"/>
              <a:gd name="connsiteX17-251" fmla="*/ 539496 w 996357"/>
              <a:gd name="connsiteY17-252" fmla="*/ 1129692 h 2087264"/>
              <a:gd name="connsiteX18-253" fmla="*/ 812838 w 996357"/>
              <a:gd name="connsiteY18-254" fmla="*/ 1413543 h 2087264"/>
              <a:gd name="connsiteX19-255" fmla="*/ 863772 w 996357"/>
              <a:gd name="connsiteY19-256" fmla="*/ 1360655 h 2087264"/>
              <a:gd name="connsiteX20-257" fmla="*/ 589426 w 996357"/>
              <a:gd name="connsiteY20-258" fmla="*/ 1075761 h 2087264"/>
              <a:gd name="connsiteX21-259" fmla="*/ 863236 w 996357"/>
              <a:gd name="connsiteY21-260" fmla="*/ 1075761 h 2087264"/>
              <a:gd name="connsiteX22-261" fmla="*/ 995619 w 996357"/>
              <a:gd name="connsiteY22-262" fmla="*/ 922788 h 2087264"/>
              <a:gd name="connsiteX23-263" fmla="*/ 133126 w 996357"/>
              <a:gd name="connsiteY23-264" fmla="*/ 998580 h 2087264"/>
              <a:gd name="connsiteX24-265" fmla="*/ 72717 w 996357"/>
              <a:gd name="connsiteY24-266" fmla="*/ 925472 h 2087264"/>
              <a:gd name="connsiteX25-267" fmla="*/ 97822 w 996357"/>
              <a:gd name="connsiteY25-268" fmla="*/ 883329 h 2087264"/>
              <a:gd name="connsiteX26-269" fmla="*/ 133118 w 996357"/>
              <a:gd name="connsiteY26-270" fmla="*/ 871587 h 2087264"/>
              <a:gd name="connsiteX27-271" fmla="*/ 163337 w 996357"/>
              <a:gd name="connsiteY27-272" fmla="*/ 879984 h 2087264"/>
              <a:gd name="connsiteX28-273" fmla="*/ 364061 w 996357"/>
              <a:gd name="connsiteY28-274" fmla="*/ 998580 h 2087264"/>
              <a:gd name="connsiteX29-275" fmla="*/ 133126 w 996357"/>
              <a:gd name="connsiteY29-276" fmla="*/ 998580 h 2087264"/>
              <a:gd name="connsiteX30-277" fmla="*/ 833021 w 996357"/>
              <a:gd name="connsiteY30-278" fmla="*/ 882370 h 2087264"/>
              <a:gd name="connsiteX31-279" fmla="*/ 898140 w 996357"/>
              <a:gd name="connsiteY31-280" fmla="*/ 885428 h 2087264"/>
              <a:gd name="connsiteX32-281" fmla="*/ 923625 w 996357"/>
              <a:gd name="connsiteY32-282" fmla="*/ 927766 h 2087264"/>
              <a:gd name="connsiteX33-283" fmla="*/ 863232 w 996357"/>
              <a:gd name="connsiteY33-284" fmla="*/ 1000965 h 2087264"/>
              <a:gd name="connsiteX34-285" fmla="*/ 632297 w 996357"/>
              <a:gd name="connsiteY34-286" fmla="*/ 1000965 h 2087264"/>
              <a:gd name="connsiteX35-287" fmla="*/ 833021 w 996357"/>
              <a:gd name="connsiteY35-288" fmla="*/ 882370 h 2087264"/>
              <a:gd name="connsiteX0-289" fmla="*/ 995619 w 996357"/>
              <a:gd name="connsiteY0-290" fmla="*/ 915737 h 2080213"/>
              <a:gd name="connsiteX1-291" fmla="*/ 933985 w 996357"/>
              <a:gd name="connsiteY1-292" fmla="*/ 813359 h 2080213"/>
              <a:gd name="connsiteX2-293" fmla="*/ 797400 w 996357"/>
              <a:gd name="connsiteY2-294" fmla="*/ 810309 h 2080213"/>
              <a:gd name="connsiteX3-295" fmla="*/ 539496 w 996357"/>
              <a:gd name="connsiteY3-296" fmla="*/ 962692 h 2080213"/>
              <a:gd name="connsiteX4-297" fmla="*/ 547645 w 996357"/>
              <a:gd name="connsiteY4-298" fmla="*/ 70120 h 2080213"/>
              <a:gd name="connsiteX5-299" fmla="*/ 457533 w 996357"/>
              <a:gd name="connsiteY5-300" fmla="*/ 0 h 2080213"/>
              <a:gd name="connsiteX6-301" fmla="*/ 467470 w 996357"/>
              <a:gd name="connsiteY6-302" fmla="*/ 966573 h 2080213"/>
              <a:gd name="connsiteX7-303" fmla="*/ 198958 w 996357"/>
              <a:gd name="connsiteY7-304" fmla="*/ 807924 h 2080213"/>
              <a:gd name="connsiteX8-305" fmla="*/ 62405 w 996357"/>
              <a:gd name="connsiteY8-306" fmla="*/ 810953 h 2080213"/>
              <a:gd name="connsiteX9-307" fmla="*/ 743 w 996357"/>
              <a:gd name="connsiteY9-308" fmla="*/ 913314 h 2080213"/>
              <a:gd name="connsiteX10-309" fmla="*/ 133126 w 996357"/>
              <a:gd name="connsiteY10-310" fmla="*/ 1066324 h 2080213"/>
              <a:gd name="connsiteX11-311" fmla="*/ 417236 w 996357"/>
              <a:gd name="connsiteY11-312" fmla="*/ 1066324 h 2080213"/>
              <a:gd name="connsiteX12-313" fmla="*/ 138592 w 996357"/>
              <a:gd name="connsiteY12-314" fmla="*/ 1355682 h 2080213"/>
              <a:gd name="connsiteX13-315" fmla="*/ 189526 w 996357"/>
              <a:gd name="connsiteY13-316" fmla="*/ 1408570 h 2080213"/>
              <a:gd name="connsiteX14-317" fmla="*/ 467470 w 996357"/>
              <a:gd name="connsiteY14-318" fmla="*/ 1119940 h 2080213"/>
              <a:gd name="connsiteX15-319" fmla="*/ 467470 w 996357"/>
              <a:gd name="connsiteY15-320" fmla="*/ 2080213 h 2080213"/>
              <a:gd name="connsiteX16-321" fmla="*/ 539496 w 996357"/>
              <a:gd name="connsiteY16-322" fmla="*/ 2080213 h 2080213"/>
              <a:gd name="connsiteX17-323" fmla="*/ 539496 w 996357"/>
              <a:gd name="connsiteY17-324" fmla="*/ 1122641 h 2080213"/>
              <a:gd name="connsiteX18-325" fmla="*/ 812838 w 996357"/>
              <a:gd name="connsiteY18-326" fmla="*/ 1406492 h 2080213"/>
              <a:gd name="connsiteX19-327" fmla="*/ 863772 w 996357"/>
              <a:gd name="connsiteY19-328" fmla="*/ 1353604 h 2080213"/>
              <a:gd name="connsiteX20-329" fmla="*/ 589426 w 996357"/>
              <a:gd name="connsiteY20-330" fmla="*/ 1068710 h 2080213"/>
              <a:gd name="connsiteX21-331" fmla="*/ 863236 w 996357"/>
              <a:gd name="connsiteY21-332" fmla="*/ 1068710 h 2080213"/>
              <a:gd name="connsiteX22-333" fmla="*/ 995619 w 996357"/>
              <a:gd name="connsiteY22-334" fmla="*/ 915737 h 2080213"/>
              <a:gd name="connsiteX23-335" fmla="*/ 133126 w 996357"/>
              <a:gd name="connsiteY23-336" fmla="*/ 991529 h 2080213"/>
              <a:gd name="connsiteX24-337" fmla="*/ 72717 w 996357"/>
              <a:gd name="connsiteY24-338" fmla="*/ 918421 h 2080213"/>
              <a:gd name="connsiteX25-339" fmla="*/ 97822 w 996357"/>
              <a:gd name="connsiteY25-340" fmla="*/ 876278 h 2080213"/>
              <a:gd name="connsiteX26-341" fmla="*/ 133118 w 996357"/>
              <a:gd name="connsiteY26-342" fmla="*/ 864536 h 2080213"/>
              <a:gd name="connsiteX27-343" fmla="*/ 163337 w 996357"/>
              <a:gd name="connsiteY27-344" fmla="*/ 872933 h 2080213"/>
              <a:gd name="connsiteX28-345" fmla="*/ 364061 w 996357"/>
              <a:gd name="connsiteY28-346" fmla="*/ 991529 h 2080213"/>
              <a:gd name="connsiteX29-347" fmla="*/ 133126 w 996357"/>
              <a:gd name="connsiteY29-348" fmla="*/ 991529 h 2080213"/>
              <a:gd name="connsiteX30-349" fmla="*/ 833021 w 996357"/>
              <a:gd name="connsiteY30-350" fmla="*/ 875319 h 2080213"/>
              <a:gd name="connsiteX31-351" fmla="*/ 898140 w 996357"/>
              <a:gd name="connsiteY31-352" fmla="*/ 878377 h 2080213"/>
              <a:gd name="connsiteX32-353" fmla="*/ 923625 w 996357"/>
              <a:gd name="connsiteY32-354" fmla="*/ 920715 h 2080213"/>
              <a:gd name="connsiteX33-355" fmla="*/ 863232 w 996357"/>
              <a:gd name="connsiteY33-356" fmla="*/ 993914 h 2080213"/>
              <a:gd name="connsiteX34-357" fmla="*/ 632297 w 996357"/>
              <a:gd name="connsiteY34-358" fmla="*/ 993914 h 2080213"/>
              <a:gd name="connsiteX35-359" fmla="*/ 833021 w 996357"/>
              <a:gd name="connsiteY35-360" fmla="*/ 875319 h 2080213"/>
              <a:gd name="connsiteX0-361" fmla="*/ 995619 w 996357"/>
              <a:gd name="connsiteY0-362" fmla="*/ 925020 h 2089496"/>
              <a:gd name="connsiteX1-363" fmla="*/ 933985 w 996357"/>
              <a:gd name="connsiteY1-364" fmla="*/ 822642 h 2089496"/>
              <a:gd name="connsiteX2-365" fmla="*/ 797400 w 996357"/>
              <a:gd name="connsiteY2-366" fmla="*/ 819592 h 2089496"/>
              <a:gd name="connsiteX3-367" fmla="*/ 539496 w 996357"/>
              <a:gd name="connsiteY3-368" fmla="*/ 971975 h 2089496"/>
              <a:gd name="connsiteX4-369" fmla="*/ 547645 w 996357"/>
              <a:gd name="connsiteY4-370" fmla="*/ 79403 h 2089496"/>
              <a:gd name="connsiteX5-371" fmla="*/ 455397 w 996357"/>
              <a:gd name="connsiteY5-372" fmla="*/ 0 h 2089496"/>
              <a:gd name="connsiteX6-373" fmla="*/ 467470 w 996357"/>
              <a:gd name="connsiteY6-374" fmla="*/ 975856 h 2089496"/>
              <a:gd name="connsiteX7-375" fmla="*/ 198958 w 996357"/>
              <a:gd name="connsiteY7-376" fmla="*/ 817207 h 2089496"/>
              <a:gd name="connsiteX8-377" fmla="*/ 62405 w 996357"/>
              <a:gd name="connsiteY8-378" fmla="*/ 820236 h 2089496"/>
              <a:gd name="connsiteX9-379" fmla="*/ 743 w 996357"/>
              <a:gd name="connsiteY9-380" fmla="*/ 922597 h 2089496"/>
              <a:gd name="connsiteX10-381" fmla="*/ 133126 w 996357"/>
              <a:gd name="connsiteY10-382" fmla="*/ 1075607 h 2089496"/>
              <a:gd name="connsiteX11-383" fmla="*/ 417236 w 996357"/>
              <a:gd name="connsiteY11-384" fmla="*/ 1075607 h 2089496"/>
              <a:gd name="connsiteX12-385" fmla="*/ 138592 w 996357"/>
              <a:gd name="connsiteY12-386" fmla="*/ 1364965 h 2089496"/>
              <a:gd name="connsiteX13-387" fmla="*/ 189526 w 996357"/>
              <a:gd name="connsiteY13-388" fmla="*/ 1417853 h 2089496"/>
              <a:gd name="connsiteX14-389" fmla="*/ 467470 w 996357"/>
              <a:gd name="connsiteY14-390" fmla="*/ 1129223 h 2089496"/>
              <a:gd name="connsiteX15-391" fmla="*/ 467470 w 996357"/>
              <a:gd name="connsiteY15-392" fmla="*/ 2089496 h 2089496"/>
              <a:gd name="connsiteX16-393" fmla="*/ 539496 w 996357"/>
              <a:gd name="connsiteY16-394" fmla="*/ 2089496 h 2089496"/>
              <a:gd name="connsiteX17-395" fmla="*/ 539496 w 996357"/>
              <a:gd name="connsiteY17-396" fmla="*/ 1131924 h 2089496"/>
              <a:gd name="connsiteX18-397" fmla="*/ 812838 w 996357"/>
              <a:gd name="connsiteY18-398" fmla="*/ 1415775 h 2089496"/>
              <a:gd name="connsiteX19-399" fmla="*/ 863772 w 996357"/>
              <a:gd name="connsiteY19-400" fmla="*/ 1362887 h 2089496"/>
              <a:gd name="connsiteX20-401" fmla="*/ 589426 w 996357"/>
              <a:gd name="connsiteY20-402" fmla="*/ 1077993 h 2089496"/>
              <a:gd name="connsiteX21-403" fmla="*/ 863236 w 996357"/>
              <a:gd name="connsiteY21-404" fmla="*/ 1077993 h 2089496"/>
              <a:gd name="connsiteX22-405" fmla="*/ 995619 w 996357"/>
              <a:gd name="connsiteY22-406" fmla="*/ 925020 h 2089496"/>
              <a:gd name="connsiteX23-407" fmla="*/ 133126 w 996357"/>
              <a:gd name="connsiteY23-408" fmla="*/ 1000812 h 2089496"/>
              <a:gd name="connsiteX24-409" fmla="*/ 72717 w 996357"/>
              <a:gd name="connsiteY24-410" fmla="*/ 927704 h 2089496"/>
              <a:gd name="connsiteX25-411" fmla="*/ 97822 w 996357"/>
              <a:gd name="connsiteY25-412" fmla="*/ 885561 h 2089496"/>
              <a:gd name="connsiteX26-413" fmla="*/ 133118 w 996357"/>
              <a:gd name="connsiteY26-414" fmla="*/ 873819 h 2089496"/>
              <a:gd name="connsiteX27-415" fmla="*/ 163337 w 996357"/>
              <a:gd name="connsiteY27-416" fmla="*/ 882216 h 2089496"/>
              <a:gd name="connsiteX28-417" fmla="*/ 364061 w 996357"/>
              <a:gd name="connsiteY28-418" fmla="*/ 1000812 h 2089496"/>
              <a:gd name="connsiteX29-419" fmla="*/ 133126 w 996357"/>
              <a:gd name="connsiteY29-420" fmla="*/ 1000812 h 2089496"/>
              <a:gd name="connsiteX30-421" fmla="*/ 833021 w 996357"/>
              <a:gd name="connsiteY30-422" fmla="*/ 884602 h 2089496"/>
              <a:gd name="connsiteX31-423" fmla="*/ 898140 w 996357"/>
              <a:gd name="connsiteY31-424" fmla="*/ 887660 h 2089496"/>
              <a:gd name="connsiteX32-425" fmla="*/ 923625 w 996357"/>
              <a:gd name="connsiteY32-426" fmla="*/ 929998 h 2089496"/>
              <a:gd name="connsiteX33-427" fmla="*/ 863232 w 996357"/>
              <a:gd name="connsiteY33-428" fmla="*/ 1003197 h 2089496"/>
              <a:gd name="connsiteX34-429" fmla="*/ 632297 w 996357"/>
              <a:gd name="connsiteY34-430" fmla="*/ 1003197 h 2089496"/>
              <a:gd name="connsiteX35-431" fmla="*/ 833021 w 996357"/>
              <a:gd name="connsiteY35-432" fmla="*/ 884602 h 2089496"/>
              <a:gd name="connsiteX0-433" fmla="*/ 995619 w 996357"/>
              <a:gd name="connsiteY0-434" fmla="*/ 925020 h 2184135"/>
              <a:gd name="connsiteX1-435" fmla="*/ 933985 w 996357"/>
              <a:gd name="connsiteY1-436" fmla="*/ 822642 h 2184135"/>
              <a:gd name="connsiteX2-437" fmla="*/ 797400 w 996357"/>
              <a:gd name="connsiteY2-438" fmla="*/ 819592 h 2184135"/>
              <a:gd name="connsiteX3-439" fmla="*/ 539496 w 996357"/>
              <a:gd name="connsiteY3-440" fmla="*/ 971975 h 2184135"/>
              <a:gd name="connsiteX4-441" fmla="*/ 547645 w 996357"/>
              <a:gd name="connsiteY4-442" fmla="*/ 79403 h 2184135"/>
              <a:gd name="connsiteX5-443" fmla="*/ 455397 w 996357"/>
              <a:gd name="connsiteY5-444" fmla="*/ 0 h 2184135"/>
              <a:gd name="connsiteX6-445" fmla="*/ 467470 w 996357"/>
              <a:gd name="connsiteY6-446" fmla="*/ 975856 h 2184135"/>
              <a:gd name="connsiteX7-447" fmla="*/ 198958 w 996357"/>
              <a:gd name="connsiteY7-448" fmla="*/ 817207 h 2184135"/>
              <a:gd name="connsiteX8-449" fmla="*/ 62405 w 996357"/>
              <a:gd name="connsiteY8-450" fmla="*/ 820236 h 2184135"/>
              <a:gd name="connsiteX9-451" fmla="*/ 743 w 996357"/>
              <a:gd name="connsiteY9-452" fmla="*/ 922597 h 2184135"/>
              <a:gd name="connsiteX10-453" fmla="*/ 133126 w 996357"/>
              <a:gd name="connsiteY10-454" fmla="*/ 1075607 h 2184135"/>
              <a:gd name="connsiteX11-455" fmla="*/ 417236 w 996357"/>
              <a:gd name="connsiteY11-456" fmla="*/ 1075607 h 2184135"/>
              <a:gd name="connsiteX12-457" fmla="*/ 138592 w 996357"/>
              <a:gd name="connsiteY12-458" fmla="*/ 1364965 h 2184135"/>
              <a:gd name="connsiteX13-459" fmla="*/ 189526 w 996357"/>
              <a:gd name="connsiteY13-460" fmla="*/ 1417853 h 2184135"/>
              <a:gd name="connsiteX14-461" fmla="*/ 467470 w 996357"/>
              <a:gd name="connsiteY14-462" fmla="*/ 1129223 h 2184135"/>
              <a:gd name="connsiteX15-463" fmla="*/ 467348 w 996357"/>
              <a:gd name="connsiteY15-464" fmla="*/ 2184135 h 2184135"/>
              <a:gd name="connsiteX16-465" fmla="*/ 539496 w 996357"/>
              <a:gd name="connsiteY16-466" fmla="*/ 2089496 h 2184135"/>
              <a:gd name="connsiteX17-467" fmla="*/ 539496 w 996357"/>
              <a:gd name="connsiteY17-468" fmla="*/ 1131924 h 2184135"/>
              <a:gd name="connsiteX18-469" fmla="*/ 812838 w 996357"/>
              <a:gd name="connsiteY18-470" fmla="*/ 1415775 h 2184135"/>
              <a:gd name="connsiteX19-471" fmla="*/ 863772 w 996357"/>
              <a:gd name="connsiteY19-472" fmla="*/ 1362887 h 2184135"/>
              <a:gd name="connsiteX20-473" fmla="*/ 589426 w 996357"/>
              <a:gd name="connsiteY20-474" fmla="*/ 1077993 h 2184135"/>
              <a:gd name="connsiteX21-475" fmla="*/ 863236 w 996357"/>
              <a:gd name="connsiteY21-476" fmla="*/ 1077993 h 2184135"/>
              <a:gd name="connsiteX22-477" fmla="*/ 995619 w 996357"/>
              <a:gd name="connsiteY22-478" fmla="*/ 925020 h 2184135"/>
              <a:gd name="connsiteX23-479" fmla="*/ 133126 w 996357"/>
              <a:gd name="connsiteY23-480" fmla="*/ 1000812 h 2184135"/>
              <a:gd name="connsiteX24-481" fmla="*/ 72717 w 996357"/>
              <a:gd name="connsiteY24-482" fmla="*/ 927704 h 2184135"/>
              <a:gd name="connsiteX25-483" fmla="*/ 97822 w 996357"/>
              <a:gd name="connsiteY25-484" fmla="*/ 885561 h 2184135"/>
              <a:gd name="connsiteX26-485" fmla="*/ 133118 w 996357"/>
              <a:gd name="connsiteY26-486" fmla="*/ 873819 h 2184135"/>
              <a:gd name="connsiteX27-487" fmla="*/ 163337 w 996357"/>
              <a:gd name="connsiteY27-488" fmla="*/ 882216 h 2184135"/>
              <a:gd name="connsiteX28-489" fmla="*/ 364061 w 996357"/>
              <a:gd name="connsiteY28-490" fmla="*/ 1000812 h 2184135"/>
              <a:gd name="connsiteX29-491" fmla="*/ 133126 w 996357"/>
              <a:gd name="connsiteY29-492" fmla="*/ 1000812 h 2184135"/>
              <a:gd name="connsiteX30-493" fmla="*/ 833021 w 996357"/>
              <a:gd name="connsiteY30-494" fmla="*/ 884602 h 2184135"/>
              <a:gd name="connsiteX31-495" fmla="*/ 898140 w 996357"/>
              <a:gd name="connsiteY31-496" fmla="*/ 887660 h 2184135"/>
              <a:gd name="connsiteX32-497" fmla="*/ 923625 w 996357"/>
              <a:gd name="connsiteY32-498" fmla="*/ 929998 h 2184135"/>
              <a:gd name="connsiteX33-499" fmla="*/ 863232 w 996357"/>
              <a:gd name="connsiteY33-500" fmla="*/ 1003197 h 2184135"/>
              <a:gd name="connsiteX34-501" fmla="*/ 632297 w 996357"/>
              <a:gd name="connsiteY34-502" fmla="*/ 1003197 h 2184135"/>
              <a:gd name="connsiteX35-503" fmla="*/ 833021 w 996357"/>
              <a:gd name="connsiteY35-504" fmla="*/ 884602 h 2184135"/>
              <a:gd name="connsiteX0-505" fmla="*/ 995619 w 996357"/>
              <a:gd name="connsiteY0-506" fmla="*/ 1057632 h 2316747"/>
              <a:gd name="connsiteX1-507" fmla="*/ 933985 w 996357"/>
              <a:gd name="connsiteY1-508" fmla="*/ 955254 h 2316747"/>
              <a:gd name="connsiteX2-509" fmla="*/ 797400 w 996357"/>
              <a:gd name="connsiteY2-510" fmla="*/ 952204 h 2316747"/>
              <a:gd name="connsiteX3-511" fmla="*/ 539496 w 996357"/>
              <a:gd name="connsiteY3-512" fmla="*/ 1104587 h 2316747"/>
              <a:gd name="connsiteX4-513" fmla="*/ 558862 w 996357"/>
              <a:gd name="connsiteY4-514" fmla="*/ 0 h 2316747"/>
              <a:gd name="connsiteX5-515" fmla="*/ 455397 w 996357"/>
              <a:gd name="connsiteY5-516" fmla="*/ 132612 h 2316747"/>
              <a:gd name="connsiteX6-517" fmla="*/ 467470 w 996357"/>
              <a:gd name="connsiteY6-518" fmla="*/ 1108468 h 2316747"/>
              <a:gd name="connsiteX7-519" fmla="*/ 198958 w 996357"/>
              <a:gd name="connsiteY7-520" fmla="*/ 949819 h 2316747"/>
              <a:gd name="connsiteX8-521" fmla="*/ 62405 w 996357"/>
              <a:gd name="connsiteY8-522" fmla="*/ 952848 h 2316747"/>
              <a:gd name="connsiteX9-523" fmla="*/ 743 w 996357"/>
              <a:gd name="connsiteY9-524" fmla="*/ 1055209 h 2316747"/>
              <a:gd name="connsiteX10-525" fmla="*/ 133126 w 996357"/>
              <a:gd name="connsiteY10-526" fmla="*/ 1208219 h 2316747"/>
              <a:gd name="connsiteX11-527" fmla="*/ 417236 w 996357"/>
              <a:gd name="connsiteY11-528" fmla="*/ 1208219 h 2316747"/>
              <a:gd name="connsiteX12-529" fmla="*/ 138592 w 996357"/>
              <a:gd name="connsiteY12-530" fmla="*/ 1497577 h 2316747"/>
              <a:gd name="connsiteX13-531" fmla="*/ 189526 w 996357"/>
              <a:gd name="connsiteY13-532" fmla="*/ 1550465 h 2316747"/>
              <a:gd name="connsiteX14-533" fmla="*/ 467470 w 996357"/>
              <a:gd name="connsiteY14-534" fmla="*/ 1261835 h 2316747"/>
              <a:gd name="connsiteX15-535" fmla="*/ 467348 w 996357"/>
              <a:gd name="connsiteY15-536" fmla="*/ 2316747 h 2316747"/>
              <a:gd name="connsiteX16-537" fmla="*/ 539496 w 996357"/>
              <a:gd name="connsiteY16-538" fmla="*/ 2222108 h 2316747"/>
              <a:gd name="connsiteX17-539" fmla="*/ 539496 w 996357"/>
              <a:gd name="connsiteY17-540" fmla="*/ 1264536 h 2316747"/>
              <a:gd name="connsiteX18-541" fmla="*/ 812838 w 996357"/>
              <a:gd name="connsiteY18-542" fmla="*/ 1548387 h 2316747"/>
              <a:gd name="connsiteX19-543" fmla="*/ 863772 w 996357"/>
              <a:gd name="connsiteY19-544" fmla="*/ 1495499 h 2316747"/>
              <a:gd name="connsiteX20-545" fmla="*/ 589426 w 996357"/>
              <a:gd name="connsiteY20-546" fmla="*/ 1210605 h 2316747"/>
              <a:gd name="connsiteX21-547" fmla="*/ 863236 w 996357"/>
              <a:gd name="connsiteY21-548" fmla="*/ 1210605 h 2316747"/>
              <a:gd name="connsiteX22-549" fmla="*/ 995619 w 996357"/>
              <a:gd name="connsiteY22-550" fmla="*/ 1057632 h 2316747"/>
              <a:gd name="connsiteX23-551" fmla="*/ 133126 w 996357"/>
              <a:gd name="connsiteY23-552" fmla="*/ 1133424 h 2316747"/>
              <a:gd name="connsiteX24-553" fmla="*/ 72717 w 996357"/>
              <a:gd name="connsiteY24-554" fmla="*/ 1060316 h 2316747"/>
              <a:gd name="connsiteX25-555" fmla="*/ 97822 w 996357"/>
              <a:gd name="connsiteY25-556" fmla="*/ 1018173 h 2316747"/>
              <a:gd name="connsiteX26-557" fmla="*/ 133118 w 996357"/>
              <a:gd name="connsiteY26-558" fmla="*/ 1006431 h 2316747"/>
              <a:gd name="connsiteX27-559" fmla="*/ 163337 w 996357"/>
              <a:gd name="connsiteY27-560" fmla="*/ 1014828 h 2316747"/>
              <a:gd name="connsiteX28-561" fmla="*/ 364061 w 996357"/>
              <a:gd name="connsiteY28-562" fmla="*/ 1133424 h 2316747"/>
              <a:gd name="connsiteX29-563" fmla="*/ 133126 w 996357"/>
              <a:gd name="connsiteY29-564" fmla="*/ 1133424 h 2316747"/>
              <a:gd name="connsiteX30-565" fmla="*/ 833021 w 996357"/>
              <a:gd name="connsiteY30-566" fmla="*/ 1017214 h 2316747"/>
              <a:gd name="connsiteX31-567" fmla="*/ 898140 w 996357"/>
              <a:gd name="connsiteY31-568" fmla="*/ 1020272 h 2316747"/>
              <a:gd name="connsiteX32-569" fmla="*/ 923625 w 996357"/>
              <a:gd name="connsiteY32-570" fmla="*/ 1062610 h 2316747"/>
              <a:gd name="connsiteX33-571" fmla="*/ 863232 w 996357"/>
              <a:gd name="connsiteY33-572" fmla="*/ 1135809 h 2316747"/>
              <a:gd name="connsiteX34-573" fmla="*/ 632297 w 996357"/>
              <a:gd name="connsiteY34-574" fmla="*/ 1135809 h 2316747"/>
              <a:gd name="connsiteX35-575" fmla="*/ 833021 w 996357"/>
              <a:gd name="connsiteY35-576" fmla="*/ 1017214 h 2316747"/>
              <a:gd name="connsiteX0-577" fmla="*/ 995619 w 996357"/>
              <a:gd name="connsiteY0-578" fmla="*/ 1057632 h 2390956"/>
              <a:gd name="connsiteX1-579" fmla="*/ 933985 w 996357"/>
              <a:gd name="connsiteY1-580" fmla="*/ 955254 h 2390956"/>
              <a:gd name="connsiteX2-581" fmla="*/ 797400 w 996357"/>
              <a:gd name="connsiteY2-582" fmla="*/ 952204 h 2390956"/>
              <a:gd name="connsiteX3-583" fmla="*/ 539496 w 996357"/>
              <a:gd name="connsiteY3-584" fmla="*/ 1104587 h 2390956"/>
              <a:gd name="connsiteX4-585" fmla="*/ 558862 w 996357"/>
              <a:gd name="connsiteY4-586" fmla="*/ 0 h 2390956"/>
              <a:gd name="connsiteX5-587" fmla="*/ 455397 w 996357"/>
              <a:gd name="connsiteY5-588" fmla="*/ 132612 h 2390956"/>
              <a:gd name="connsiteX6-589" fmla="*/ 467470 w 996357"/>
              <a:gd name="connsiteY6-590" fmla="*/ 1108468 h 2390956"/>
              <a:gd name="connsiteX7-591" fmla="*/ 198958 w 996357"/>
              <a:gd name="connsiteY7-592" fmla="*/ 949819 h 2390956"/>
              <a:gd name="connsiteX8-593" fmla="*/ 62405 w 996357"/>
              <a:gd name="connsiteY8-594" fmla="*/ 952848 h 2390956"/>
              <a:gd name="connsiteX9-595" fmla="*/ 743 w 996357"/>
              <a:gd name="connsiteY9-596" fmla="*/ 1055209 h 2390956"/>
              <a:gd name="connsiteX10-597" fmla="*/ 133126 w 996357"/>
              <a:gd name="connsiteY10-598" fmla="*/ 1208219 h 2390956"/>
              <a:gd name="connsiteX11-599" fmla="*/ 417236 w 996357"/>
              <a:gd name="connsiteY11-600" fmla="*/ 1208219 h 2390956"/>
              <a:gd name="connsiteX12-601" fmla="*/ 138592 w 996357"/>
              <a:gd name="connsiteY12-602" fmla="*/ 1497577 h 2390956"/>
              <a:gd name="connsiteX13-603" fmla="*/ 189526 w 996357"/>
              <a:gd name="connsiteY13-604" fmla="*/ 1550465 h 2390956"/>
              <a:gd name="connsiteX14-605" fmla="*/ 467470 w 996357"/>
              <a:gd name="connsiteY14-606" fmla="*/ 1261835 h 2390956"/>
              <a:gd name="connsiteX15-607" fmla="*/ 467348 w 996357"/>
              <a:gd name="connsiteY15-608" fmla="*/ 2316747 h 2390956"/>
              <a:gd name="connsiteX16-609" fmla="*/ 616798 w 996357"/>
              <a:gd name="connsiteY16-610" fmla="*/ 2390956 h 2390956"/>
              <a:gd name="connsiteX17-611" fmla="*/ 539496 w 996357"/>
              <a:gd name="connsiteY17-612" fmla="*/ 1264536 h 2390956"/>
              <a:gd name="connsiteX18-613" fmla="*/ 812838 w 996357"/>
              <a:gd name="connsiteY18-614" fmla="*/ 1548387 h 2390956"/>
              <a:gd name="connsiteX19-615" fmla="*/ 863772 w 996357"/>
              <a:gd name="connsiteY19-616" fmla="*/ 1495499 h 2390956"/>
              <a:gd name="connsiteX20-617" fmla="*/ 589426 w 996357"/>
              <a:gd name="connsiteY20-618" fmla="*/ 1210605 h 2390956"/>
              <a:gd name="connsiteX21-619" fmla="*/ 863236 w 996357"/>
              <a:gd name="connsiteY21-620" fmla="*/ 1210605 h 2390956"/>
              <a:gd name="connsiteX22-621" fmla="*/ 995619 w 996357"/>
              <a:gd name="connsiteY22-622" fmla="*/ 1057632 h 2390956"/>
              <a:gd name="connsiteX23-623" fmla="*/ 133126 w 996357"/>
              <a:gd name="connsiteY23-624" fmla="*/ 1133424 h 2390956"/>
              <a:gd name="connsiteX24-625" fmla="*/ 72717 w 996357"/>
              <a:gd name="connsiteY24-626" fmla="*/ 1060316 h 2390956"/>
              <a:gd name="connsiteX25-627" fmla="*/ 97822 w 996357"/>
              <a:gd name="connsiteY25-628" fmla="*/ 1018173 h 2390956"/>
              <a:gd name="connsiteX26-629" fmla="*/ 133118 w 996357"/>
              <a:gd name="connsiteY26-630" fmla="*/ 1006431 h 2390956"/>
              <a:gd name="connsiteX27-631" fmla="*/ 163337 w 996357"/>
              <a:gd name="connsiteY27-632" fmla="*/ 1014828 h 2390956"/>
              <a:gd name="connsiteX28-633" fmla="*/ 364061 w 996357"/>
              <a:gd name="connsiteY28-634" fmla="*/ 1133424 h 2390956"/>
              <a:gd name="connsiteX29-635" fmla="*/ 133126 w 996357"/>
              <a:gd name="connsiteY29-636" fmla="*/ 1133424 h 2390956"/>
              <a:gd name="connsiteX30-637" fmla="*/ 833021 w 996357"/>
              <a:gd name="connsiteY30-638" fmla="*/ 1017214 h 2390956"/>
              <a:gd name="connsiteX31-639" fmla="*/ 898140 w 996357"/>
              <a:gd name="connsiteY31-640" fmla="*/ 1020272 h 2390956"/>
              <a:gd name="connsiteX32-641" fmla="*/ 923625 w 996357"/>
              <a:gd name="connsiteY32-642" fmla="*/ 1062610 h 2390956"/>
              <a:gd name="connsiteX33-643" fmla="*/ 863232 w 996357"/>
              <a:gd name="connsiteY33-644" fmla="*/ 1135809 h 2390956"/>
              <a:gd name="connsiteX34-645" fmla="*/ 632297 w 996357"/>
              <a:gd name="connsiteY34-646" fmla="*/ 1135809 h 2390956"/>
              <a:gd name="connsiteX35-647" fmla="*/ 833021 w 996357"/>
              <a:gd name="connsiteY35-648" fmla="*/ 1017214 h 2390956"/>
              <a:gd name="connsiteX0-649" fmla="*/ 995619 w 996357"/>
              <a:gd name="connsiteY0-650" fmla="*/ 1057632 h 2390956"/>
              <a:gd name="connsiteX1-651" fmla="*/ 933985 w 996357"/>
              <a:gd name="connsiteY1-652" fmla="*/ 955254 h 2390956"/>
              <a:gd name="connsiteX2-653" fmla="*/ 797400 w 996357"/>
              <a:gd name="connsiteY2-654" fmla="*/ 952204 h 2390956"/>
              <a:gd name="connsiteX3-655" fmla="*/ 539496 w 996357"/>
              <a:gd name="connsiteY3-656" fmla="*/ 1104587 h 2390956"/>
              <a:gd name="connsiteX4-657" fmla="*/ 558862 w 996357"/>
              <a:gd name="connsiteY4-658" fmla="*/ 0 h 2390956"/>
              <a:gd name="connsiteX5-659" fmla="*/ 455397 w 996357"/>
              <a:gd name="connsiteY5-660" fmla="*/ 132612 h 2390956"/>
              <a:gd name="connsiteX6-661" fmla="*/ 467470 w 996357"/>
              <a:gd name="connsiteY6-662" fmla="*/ 1108468 h 2390956"/>
              <a:gd name="connsiteX7-663" fmla="*/ 198958 w 996357"/>
              <a:gd name="connsiteY7-664" fmla="*/ 949819 h 2390956"/>
              <a:gd name="connsiteX8-665" fmla="*/ 62405 w 996357"/>
              <a:gd name="connsiteY8-666" fmla="*/ 952848 h 2390956"/>
              <a:gd name="connsiteX9-667" fmla="*/ 743 w 996357"/>
              <a:gd name="connsiteY9-668" fmla="*/ 1055209 h 2390956"/>
              <a:gd name="connsiteX10-669" fmla="*/ 133126 w 996357"/>
              <a:gd name="connsiteY10-670" fmla="*/ 1208219 h 2390956"/>
              <a:gd name="connsiteX11-671" fmla="*/ 417236 w 996357"/>
              <a:gd name="connsiteY11-672" fmla="*/ 1208219 h 2390956"/>
              <a:gd name="connsiteX12-673" fmla="*/ 138592 w 996357"/>
              <a:gd name="connsiteY12-674" fmla="*/ 1497577 h 2390956"/>
              <a:gd name="connsiteX13-675" fmla="*/ 189526 w 996357"/>
              <a:gd name="connsiteY13-676" fmla="*/ 1550465 h 2390956"/>
              <a:gd name="connsiteX14-677" fmla="*/ 467470 w 996357"/>
              <a:gd name="connsiteY14-678" fmla="*/ 1261835 h 2390956"/>
              <a:gd name="connsiteX15-679" fmla="*/ 469215 w 996357"/>
              <a:gd name="connsiteY15-680" fmla="*/ 2272150 h 2390956"/>
              <a:gd name="connsiteX16-681" fmla="*/ 616798 w 996357"/>
              <a:gd name="connsiteY16-682" fmla="*/ 2390956 h 2390956"/>
              <a:gd name="connsiteX17-683" fmla="*/ 539496 w 996357"/>
              <a:gd name="connsiteY17-684" fmla="*/ 1264536 h 2390956"/>
              <a:gd name="connsiteX18-685" fmla="*/ 812838 w 996357"/>
              <a:gd name="connsiteY18-686" fmla="*/ 1548387 h 2390956"/>
              <a:gd name="connsiteX19-687" fmla="*/ 863772 w 996357"/>
              <a:gd name="connsiteY19-688" fmla="*/ 1495499 h 2390956"/>
              <a:gd name="connsiteX20-689" fmla="*/ 589426 w 996357"/>
              <a:gd name="connsiteY20-690" fmla="*/ 1210605 h 2390956"/>
              <a:gd name="connsiteX21-691" fmla="*/ 863236 w 996357"/>
              <a:gd name="connsiteY21-692" fmla="*/ 1210605 h 2390956"/>
              <a:gd name="connsiteX22-693" fmla="*/ 995619 w 996357"/>
              <a:gd name="connsiteY22-694" fmla="*/ 1057632 h 2390956"/>
              <a:gd name="connsiteX23-695" fmla="*/ 133126 w 996357"/>
              <a:gd name="connsiteY23-696" fmla="*/ 1133424 h 2390956"/>
              <a:gd name="connsiteX24-697" fmla="*/ 72717 w 996357"/>
              <a:gd name="connsiteY24-698" fmla="*/ 1060316 h 2390956"/>
              <a:gd name="connsiteX25-699" fmla="*/ 97822 w 996357"/>
              <a:gd name="connsiteY25-700" fmla="*/ 1018173 h 2390956"/>
              <a:gd name="connsiteX26-701" fmla="*/ 133118 w 996357"/>
              <a:gd name="connsiteY26-702" fmla="*/ 1006431 h 2390956"/>
              <a:gd name="connsiteX27-703" fmla="*/ 163337 w 996357"/>
              <a:gd name="connsiteY27-704" fmla="*/ 1014828 h 2390956"/>
              <a:gd name="connsiteX28-705" fmla="*/ 364061 w 996357"/>
              <a:gd name="connsiteY28-706" fmla="*/ 1133424 h 2390956"/>
              <a:gd name="connsiteX29-707" fmla="*/ 133126 w 996357"/>
              <a:gd name="connsiteY29-708" fmla="*/ 1133424 h 2390956"/>
              <a:gd name="connsiteX30-709" fmla="*/ 833021 w 996357"/>
              <a:gd name="connsiteY30-710" fmla="*/ 1017214 h 2390956"/>
              <a:gd name="connsiteX31-711" fmla="*/ 898140 w 996357"/>
              <a:gd name="connsiteY31-712" fmla="*/ 1020272 h 2390956"/>
              <a:gd name="connsiteX32-713" fmla="*/ 923625 w 996357"/>
              <a:gd name="connsiteY32-714" fmla="*/ 1062610 h 2390956"/>
              <a:gd name="connsiteX33-715" fmla="*/ 863232 w 996357"/>
              <a:gd name="connsiteY33-716" fmla="*/ 1135809 h 2390956"/>
              <a:gd name="connsiteX34-717" fmla="*/ 632297 w 996357"/>
              <a:gd name="connsiteY34-718" fmla="*/ 1135809 h 2390956"/>
              <a:gd name="connsiteX35-719" fmla="*/ 833021 w 996357"/>
              <a:gd name="connsiteY35-720" fmla="*/ 1017214 h 2390956"/>
              <a:gd name="connsiteX0-721" fmla="*/ 995619 w 996357"/>
              <a:gd name="connsiteY0-722" fmla="*/ 1057632 h 2404673"/>
              <a:gd name="connsiteX1-723" fmla="*/ 933985 w 996357"/>
              <a:gd name="connsiteY1-724" fmla="*/ 955254 h 2404673"/>
              <a:gd name="connsiteX2-725" fmla="*/ 797400 w 996357"/>
              <a:gd name="connsiteY2-726" fmla="*/ 952204 h 2404673"/>
              <a:gd name="connsiteX3-727" fmla="*/ 539496 w 996357"/>
              <a:gd name="connsiteY3-728" fmla="*/ 1104587 h 2404673"/>
              <a:gd name="connsiteX4-729" fmla="*/ 558862 w 996357"/>
              <a:gd name="connsiteY4-730" fmla="*/ 0 h 2404673"/>
              <a:gd name="connsiteX5-731" fmla="*/ 455397 w 996357"/>
              <a:gd name="connsiteY5-732" fmla="*/ 132612 h 2404673"/>
              <a:gd name="connsiteX6-733" fmla="*/ 467470 w 996357"/>
              <a:gd name="connsiteY6-734" fmla="*/ 1108468 h 2404673"/>
              <a:gd name="connsiteX7-735" fmla="*/ 198958 w 996357"/>
              <a:gd name="connsiteY7-736" fmla="*/ 949819 h 2404673"/>
              <a:gd name="connsiteX8-737" fmla="*/ 62405 w 996357"/>
              <a:gd name="connsiteY8-738" fmla="*/ 952848 h 2404673"/>
              <a:gd name="connsiteX9-739" fmla="*/ 743 w 996357"/>
              <a:gd name="connsiteY9-740" fmla="*/ 1055209 h 2404673"/>
              <a:gd name="connsiteX10-741" fmla="*/ 133126 w 996357"/>
              <a:gd name="connsiteY10-742" fmla="*/ 1208219 h 2404673"/>
              <a:gd name="connsiteX11-743" fmla="*/ 417236 w 996357"/>
              <a:gd name="connsiteY11-744" fmla="*/ 1208219 h 2404673"/>
              <a:gd name="connsiteX12-745" fmla="*/ 138592 w 996357"/>
              <a:gd name="connsiteY12-746" fmla="*/ 1497577 h 2404673"/>
              <a:gd name="connsiteX13-747" fmla="*/ 189526 w 996357"/>
              <a:gd name="connsiteY13-748" fmla="*/ 1550465 h 2404673"/>
              <a:gd name="connsiteX14-749" fmla="*/ 467470 w 996357"/>
              <a:gd name="connsiteY14-750" fmla="*/ 1261835 h 2404673"/>
              <a:gd name="connsiteX15-751" fmla="*/ 469215 w 996357"/>
              <a:gd name="connsiteY15-752" fmla="*/ 2272150 h 2404673"/>
              <a:gd name="connsiteX16-753" fmla="*/ 612074 w 996357"/>
              <a:gd name="connsiteY16-754" fmla="*/ 2404673 h 2404673"/>
              <a:gd name="connsiteX17-755" fmla="*/ 539496 w 996357"/>
              <a:gd name="connsiteY17-756" fmla="*/ 1264536 h 2404673"/>
              <a:gd name="connsiteX18-757" fmla="*/ 812838 w 996357"/>
              <a:gd name="connsiteY18-758" fmla="*/ 1548387 h 2404673"/>
              <a:gd name="connsiteX19-759" fmla="*/ 863772 w 996357"/>
              <a:gd name="connsiteY19-760" fmla="*/ 1495499 h 2404673"/>
              <a:gd name="connsiteX20-761" fmla="*/ 589426 w 996357"/>
              <a:gd name="connsiteY20-762" fmla="*/ 1210605 h 2404673"/>
              <a:gd name="connsiteX21-763" fmla="*/ 863236 w 996357"/>
              <a:gd name="connsiteY21-764" fmla="*/ 1210605 h 2404673"/>
              <a:gd name="connsiteX22-765" fmla="*/ 995619 w 996357"/>
              <a:gd name="connsiteY22-766" fmla="*/ 1057632 h 2404673"/>
              <a:gd name="connsiteX23-767" fmla="*/ 133126 w 996357"/>
              <a:gd name="connsiteY23-768" fmla="*/ 1133424 h 2404673"/>
              <a:gd name="connsiteX24-769" fmla="*/ 72717 w 996357"/>
              <a:gd name="connsiteY24-770" fmla="*/ 1060316 h 2404673"/>
              <a:gd name="connsiteX25-771" fmla="*/ 97822 w 996357"/>
              <a:gd name="connsiteY25-772" fmla="*/ 1018173 h 2404673"/>
              <a:gd name="connsiteX26-773" fmla="*/ 133118 w 996357"/>
              <a:gd name="connsiteY26-774" fmla="*/ 1006431 h 2404673"/>
              <a:gd name="connsiteX27-775" fmla="*/ 163337 w 996357"/>
              <a:gd name="connsiteY27-776" fmla="*/ 1014828 h 2404673"/>
              <a:gd name="connsiteX28-777" fmla="*/ 364061 w 996357"/>
              <a:gd name="connsiteY28-778" fmla="*/ 1133424 h 2404673"/>
              <a:gd name="connsiteX29-779" fmla="*/ 133126 w 996357"/>
              <a:gd name="connsiteY29-780" fmla="*/ 1133424 h 2404673"/>
              <a:gd name="connsiteX30-781" fmla="*/ 833021 w 996357"/>
              <a:gd name="connsiteY30-782" fmla="*/ 1017214 h 2404673"/>
              <a:gd name="connsiteX31-783" fmla="*/ 898140 w 996357"/>
              <a:gd name="connsiteY31-784" fmla="*/ 1020272 h 2404673"/>
              <a:gd name="connsiteX32-785" fmla="*/ 923625 w 996357"/>
              <a:gd name="connsiteY32-786" fmla="*/ 1062610 h 2404673"/>
              <a:gd name="connsiteX33-787" fmla="*/ 863232 w 996357"/>
              <a:gd name="connsiteY33-788" fmla="*/ 1135809 h 2404673"/>
              <a:gd name="connsiteX34-789" fmla="*/ 632297 w 996357"/>
              <a:gd name="connsiteY34-790" fmla="*/ 1135809 h 2404673"/>
              <a:gd name="connsiteX35-791" fmla="*/ 833021 w 996357"/>
              <a:gd name="connsiteY35-792" fmla="*/ 1017214 h 2404673"/>
              <a:gd name="connsiteX0-793" fmla="*/ 995619 w 996357"/>
              <a:gd name="connsiteY0-794" fmla="*/ 1044309 h 2391350"/>
              <a:gd name="connsiteX1-795" fmla="*/ 933985 w 996357"/>
              <a:gd name="connsiteY1-796" fmla="*/ 941931 h 2391350"/>
              <a:gd name="connsiteX2-797" fmla="*/ 797400 w 996357"/>
              <a:gd name="connsiteY2-798" fmla="*/ 938881 h 2391350"/>
              <a:gd name="connsiteX3-799" fmla="*/ 539496 w 996357"/>
              <a:gd name="connsiteY3-800" fmla="*/ 1091264 h 2391350"/>
              <a:gd name="connsiteX4-801" fmla="*/ 562210 w 996357"/>
              <a:gd name="connsiteY4-802" fmla="*/ 0 h 2391350"/>
              <a:gd name="connsiteX5-803" fmla="*/ 455397 w 996357"/>
              <a:gd name="connsiteY5-804" fmla="*/ 119289 h 2391350"/>
              <a:gd name="connsiteX6-805" fmla="*/ 467470 w 996357"/>
              <a:gd name="connsiteY6-806" fmla="*/ 1095145 h 2391350"/>
              <a:gd name="connsiteX7-807" fmla="*/ 198958 w 996357"/>
              <a:gd name="connsiteY7-808" fmla="*/ 936496 h 2391350"/>
              <a:gd name="connsiteX8-809" fmla="*/ 62405 w 996357"/>
              <a:gd name="connsiteY8-810" fmla="*/ 939525 h 2391350"/>
              <a:gd name="connsiteX9-811" fmla="*/ 743 w 996357"/>
              <a:gd name="connsiteY9-812" fmla="*/ 1041886 h 2391350"/>
              <a:gd name="connsiteX10-813" fmla="*/ 133126 w 996357"/>
              <a:gd name="connsiteY10-814" fmla="*/ 1194896 h 2391350"/>
              <a:gd name="connsiteX11-815" fmla="*/ 417236 w 996357"/>
              <a:gd name="connsiteY11-816" fmla="*/ 1194896 h 2391350"/>
              <a:gd name="connsiteX12-817" fmla="*/ 138592 w 996357"/>
              <a:gd name="connsiteY12-818" fmla="*/ 1484254 h 2391350"/>
              <a:gd name="connsiteX13-819" fmla="*/ 189526 w 996357"/>
              <a:gd name="connsiteY13-820" fmla="*/ 1537142 h 2391350"/>
              <a:gd name="connsiteX14-821" fmla="*/ 467470 w 996357"/>
              <a:gd name="connsiteY14-822" fmla="*/ 1248512 h 2391350"/>
              <a:gd name="connsiteX15-823" fmla="*/ 469215 w 996357"/>
              <a:gd name="connsiteY15-824" fmla="*/ 2258827 h 2391350"/>
              <a:gd name="connsiteX16-825" fmla="*/ 612074 w 996357"/>
              <a:gd name="connsiteY16-826" fmla="*/ 2391350 h 2391350"/>
              <a:gd name="connsiteX17-827" fmla="*/ 539496 w 996357"/>
              <a:gd name="connsiteY17-828" fmla="*/ 1251213 h 2391350"/>
              <a:gd name="connsiteX18-829" fmla="*/ 812838 w 996357"/>
              <a:gd name="connsiteY18-830" fmla="*/ 1535064 h 2391350"/>
              <a:gd name="connsiteX19-831" fmla="*/ 863772 w 996357"/>
              <a:gd name="connsiteY19-832" fmla="*/ 1482176 h 2391350"/>
              <a:gd name="connsiteX20-833" fmla="*/ 589426 w 996357"/>
              <a:gd name="connsiteY20-834" fmla="*/ 1197282 h 2391350"/>
              <a:gd name="connsiteX21-835" fmla="*/ 863236 w 996357"/>
              <a:gd name="connsiteY21-836" fmla="*/ 1197282 h 2391350"/>
              <a:gd name="connsiteX22-837" fmla="*/ 995619 w 996357"/>
              <a:gd name="connsiteY22-838" fmla="*/ 1044309 h 2391350"/>
              <a:gd name="connsiteX23-839" fmla="*/ 133126 w 996357"/>
              <a:gd name="connsiteY23-840" fmla="*/ 1120101 h 2391350"/>
              <a:gd name="connsiteX24-841" fmla="*/ 72717 w 996357"/>
              <a:gd name="connsiteY24-842" fmla="*/ 1046993 h 2391350"/>
              <a:gd name="connsiteX25-843" fmla="*/ 97822 w 996357"/>
              <a:gd name="connsiteY25-844" fmla="*/ 1004850 h 2391350"/>
              <a:gd name="connsiteX26-845" fmla="*/ 133118 w 996357"/>
              <a:gd name="connsiteY26-846" fmla="*/ 993108 h 2391350"/>
              <a:gd name="connsiteX27-847" fmla="*/ 163337 w 996357"/>
              <a:gd name="connsiteY27-848" fmla="*/ 1001505 h 2391350"/>
              <a:gd name="connsiteX28-849" fmla="*/ 364061 w 996357"/>
              <a:gd name="connsiteY28-850" fmla="*/ 1120101 h 2391350"/>
              <a:gd name="connsiteX29-851" fmla="*/ 133126 w 996357"/>
              <a:gd name="connsiteY29-852" fmla="*/ 1120101 h 2391350"/>
              <a:gd name="connsiteX30-853" fmla="*/ 833021 w 996357"/>
              <a:gd name="connsiteY30-854" fmla="*/ 1003891 h 2391350"/>
              <a:gd name="connsiteX31-855" fmla="*/ 898140 w 996357"/>
              <a:gd name="connsiteY31-856" fmla="*/ 1006949 h 2391350"/>
              <a:gd name="connsiteX32-857" fmla="*/ 923625 w 996357"/>
              <a:gd name="connsiteY32-858" fmla="*/ 1049287 h 2391350"/>
              <a:gd name="connsiteX33-859" fmla="*/ 863232 w 996357"/>
              <a:gd name="connsiteY33-860" fmla="*/ 1122486 h 2391350"/>
              <a:gd name="connsiteX34-861" fmla="*/ 632297 w 996357"/>
              <a:gd name="connsiteY34-862" fmla="*/ 1122486 h 2391350"/>
              <a:gd name="connsiteX35-863" fmla="*/ 833021 w 996357"/>
              <a:gd name="connsiteY35-864" fmla="*/ 1003891 h 2391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996357" h="2391350">
                <a:moveTo>
                  <a:pt x="995619" y="1044309"/>
                </a:moveTo>
                <a:cubicBezTo>
                  <a:pt x="991418" y="1002345"/>
                  <a:pt x="968437" y="964295"/>
                  <a:pt x="933985" y="941931"/>
                </a:cubicBezTo>
                <a:cubicBezTo>
                  <a:pt x="891790" y="914540"/>
                  <a:pt x="840368" y="913492"/>
                  <a:pt x="797400" y="938881"/>
                </a:cubicBezTo>
                <a:lnTo>
                  <a:pt x="539496" y="1091264"/>
                </a:lnTo>
                <a:cubicBezTo>
                  <a:pt x="542212" y="793740"/>
                  <a:pt x="559494" y="297524"/>
                  <a:pt x="562210" y="0"/>
                </a:cubicBezTo>
                <a:lnTo>
                  <a:pt x="455397" y="119289"/>
                </a:lnTo>
                <a:cubicBezTo>
                  <a:pt x="457556" y="443830"/>
                  <a:pt x="465311" y="770604"/>
                  <a:pt x="467470" y="1095145"/>
                </a:cubicBezTo>
                <a:lnTo>
                  <a:pt x="198958" y="936496"/>
                </a:lnTo>
                <a:cubicBezTo>
                  <a:pt x="155994" y="911111"/>
                  <a:pt x="104592" y="912154"/>
                  <a:pt x="62405" y="939525"/>
                </a:cubicBezTo>
                <a:cubicBezTo>
                  <a:pt x="27948" y="961881"/>
                  <a:pt x="4956" y="999922"/>
                  <a:pt x="743" y="1041886"/>
                </a:cubicBezTo>
                <a:cubicBezTo>
                  <a:pt x="-7572" y="1124705"/>
                  <a:pt x="55030" y="1194896"/>
                  <a:pt x="133126" y="1194896"/>
                </a:cubicBezTo>
                <a:lnTo>
                  <a:pt x="417236" y="1194896"/>
                </a:lnTo>
                <a:lnTo>
                  <a:pt x="138592" y="1484254"/>
                </a:lnTo>
                <a:lnTo>
                  <a:pt x="189526" y="1537142"/>
                </a:lnTo>
                <a:lnTo>
                  <a:pt x="467470" y="1248512"/>
                </a:lnTo>
                <a:cubicBezTo>
                  <a:pt x="467429" y="1600149"/>
                  <a:pt x="469256" y="1907190"/>
                  <a:pt x="469215" y="2258827"/>
                </a:cubicBezTo>
                <a:lnTo>
                  <a:pt x="612074" y="2391350"/>
                </a:lnTo>
                <a:lnTo>
                  <a:pt x="539496" y="1251213"/>
                </a:lnTo>
                <a:lnTo>
                  <a:pt x="812838" y="1535064"/>
                </a:lnTo>
                <a:lnTo>
                  <a:pt x="863772" y="1482176"/>
                </a:lnTo>
                <a:lnTo>
                  <a:pt x="589426" y="1197282"/>
                </a:lnTo>
                <a:lnTo>
                  <a:pt x="863236" y="1197282"/>
                </a:lnTo>
                <a:cubicBezTo>
                  <a:pt x="941312" y="1197282"/>
                  <a:pt x="1003910" y="1127111"/>
                  <a:pt x="995619" y="1044309"/>
                </a:cubicBezTo>
                <a:close/>
                <a:moveTo>
                  <a:pt x="133126" y="1120101"/>
                </a:moveTo>
                <a:cubicBezTo>
                  <a:pt x="96381" y="1120101"/>
                  <a:pt x="67107" y="1086244"/>
                  <a:pt x="72717" y="1046993"/>
                </a:cubicBezTo>
                <a:cubicBezTo>
                  <a:pt x="75137" y="1030061"/>
                  <a:pt x="84317" y="1014669"/>
                  <a:pt x="97822" y="1004850"/>
                </a:cubicBezTo>
                <a:cubicBezTo>
                  <a:pt x="108585" y="997022"/>
                  <a:pt x="120850" y="993108"/>
                  <a:pt x="133118" y="993108"/>
                </a:cubicBezTo>
                <a:cubicBezTo>
                  <a:pt x="143486" y="993108"/>
                  <a:pt x="153862" y="995904"/>
                  <a:pt x="163337" y="1001505"/>
                </a:cubicBezTo>
                <a:lnTo>
                  <a:pt x="364061" y="1120101"/>
                </a:lnTo>
                <a:lnTo>
                  <a:pt x="133126" y="1120101"/>
                </a:lnTo>
                <a:close/>
                <a:moveTo>
                  <a:pt x="833021" y="1003891"/>
                </a:moveTo>
                <a:cubicBezTo>
                  <a:pt x="853568" y="991745"/>
                  <a:pt x="878341" y="992788"/>
                  <a:pt x="898140" y="1006949"/>
                </a:cubicBezTo>
                <a:cubicBezTo>
                  <a:pt x="911829" y="1016739"/>
                  <a:pt x="921164" y="1032217"/>
                  <a:pt x="923625" y="1049287"/>
                </a:cubicBezTo>
                <a:cubicBezTo>
                  <a:pt x="929295" y="1088575"/>
                  <a:pt x="900005" y="1122486"/>
                  <a:pt x="863232" y="1122486"/>
                </a:cubicBezTo>
                <a:lnTo>
                  <a:pt x="632297" y="1122486"/>
                </a:lnTo>
                <a:lnTo>
                  <a:pt x="833021" y="100389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3989" cap="flat">
            <a:solidFill>
              <a:schemeClr val="accent5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22" name="Graphic 21" descr="A scattering of small circles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423" y="3437052"/>
            <a:ext cx="3131360" cy="313136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902594" y="1926577"/>
            <a:ext cx="4527406" cy="3833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Freeform: Shape 62"/>
          <p:cNvSpPr/>
          <p:nvPr/>
        </p:nvSpPr>
        <p:spPr>
          <a:xfrm rot="3528295" flipV="1">
            <a:off x="6878533" y="1691188"/>
            <a:ext cx="179199" cy="55247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64" name="Freeform: Shape 63"/>
          <p:cNvSpPr/>
          <p:nvPr/>
        </p:nvSpPr>
        <p:spPr>
          <a:xfrm rot="3430280" flipV="1">
            <a:off x="11262640" y="5454301"/>
            <a:ext cx="159515" cy="59493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pic>
        <p:nvPicPr>
          <p:cNvPr id="4" name="Picture 2" descr="Superteam India on Twitter: &quot;The first cross-chain IRL clubhouse starts in  a week w/ some killer projects shipping, living &amp;amp; working together. 🏗️  Starting with @candypayfun by @umang_veerma - enabling seamless, mob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02" y="2148051"/>
            <a:ext cx="4210989" cy="336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6105330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: Rounded Corners 4"/>
          <p:cNvSpPr/>
          <p:nvPr/>
        </p:nvSpPr>
        <p:spPr>
          <a:xfrm>
            <a:off x="342123" y="251922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45"/>
          <p:cNvSpPr/>
          <p:nvPr/>
        </p:nvSpPr>
        <p:spPr>
          <a:xfrm flipV="1">
            <a:off x="6180709" y="488294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1"/>
          <p:cNvSpPr/>
          <p:nvPr/>
        </p:nvSpPr>
        <p:spPr>
          <a:xfrm flipV="1">
            <a:off x="536825" y="496661"/>
            <a:ext cx="5476777" cy="585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Freeform: Shape 44"/>
          <p:cNvSpPr/>
          <p:nvPr/>
        </p:nvSpPr>
        <p:spPr>
          <a:xfrm>
            <a:off x="1051560" y="702945"/>
            <a:ext cx="4448175" cy="869950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TextBox 46"/>
          <p:cNvSpPr txBox="1"/>
          <p:nvPr/>
        </p:nvSpPr>
        <p:spPr>
          <a:xfrm>
            <a:off x="1176655" y="822960"/>
            <a:ext cx="455168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BlockchainFuture</a:t>
            </a:r>
            <a:endParaRPr lang="vi-VN" sz="3500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9846169" y="487680"/>
            <a:ext cx="1847991" cy="1464120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Freeform: Shape 49"/>
          <p:cNvSpPr/>
          <p:nvPr/>
        </p:nvSpPr>
        <p:spPr>
          <a:xfrm rot="4733482">
            <a:off x="4369740" y="4365268"/>
            <a:ext cx="1746091" cy="1908827"/>
          </a:xfrm>
          <a:custGeom>
            <a:avLst/>
            <a:gdLst>
              <a:gd name="connsiteX0" fmla="*/ 9031 w 1847991"/>
              <a:gd name="connsiteY0" fmla="*/ 0 h 1464120"/>
              <a:gd name="connsiteX1" fmla="*/ 90311 w 1847991"/>
              <a:gd name="connsiteY1" fmla="*/ 599440 h 1464120"/>
              <a:gd name="connsiteX2" fmla="*/ 659271 w 1847991"/>
              <a:gd name="connsiteY2" fmla="*/ 508000 h 1464120"/>
              <a:gd name="connsiteX3" fmla="*/ 882791 w 1847991"/>
              <a:gd name="connsiteY3" fmla="*/ 934720 h 1464120"/>
              <a:gd name="connsiteX4" fmla="*/ 1339991 w 1847991"/>
              <a:gd name="connsiteY4" fmla="*/ 924560 h 1464120"/>
              <a:gd name="connsiteX5" fmla="*/ 1553351 w 1847991"/>
              <a:gd name="connsiteY5" fmla="*/ 1422400 h 1464120"/>
              <a:gd name="connsiteX6" fmla="*/ 1847991 w 1847991"/>
              <a:gd name="connsiteY6" fmla="*/ 1402080 h 146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7991" h="1464120">
                <a:moveTo>
                  <a:pt x="9031" y="0"/>
                </a:moveTo>
                <a:cubicBezTo>
                  <a:pt x="-4516" y="257386"/>
                  <a:pt x="-18062" y="514773"/>
                  <a:pt x="90311" y="599440"/>
                </a:cubicBezTo>
                <a:cubicBezTo>
                  <a:pt x="198684" y="684107"/>
                  <a:pt x="527191" y="452120"/>
                  <a:pt x="659271" y="508000"/>
                </a:cubicBezTo>
                <a:cubicBezTo>
                  <a:pt x="791351" y="563880"/>
                  <a:pt x="769338" y="865293"/>
                  <a:pt x="882791" y="934720"/>
                </a:cubicBezTo>
                <a:cubicBezTo>
                  <a:pt x="996244" y="1004147"/>
                  <a:pt x="1228231" y="843280"/>
                  <a:pt x="1339991" y="924560"/>
                </a:cubicBezTo>
                <a:cubicBezTo>
                  <a:pt x="1451751" y="1005840"/>
                  <a:pt x="1468684" y="1342813"/>
                  <a:pt x="1553351" y="1422400"/>
                </a:cubicBezTo>
                <a:cubicBezTo>
                  <a:pt x="1638018" y="1501987"/>
                  <a:pt x="1743004" y="1452033"/>
                  <a:pt x="1847991" y="1402080"/>
                </a:cubicBezTo>
              </a:path>
            </a:pathLst>
          </a:cu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Rectangle 50"/>
          <p:cNvSpPr/>
          <p:nvPr/>
        </p:nvSpPr>
        <p:spPr>
          <a:xfrm>
            <a:off x="701905" y="2317043"/>
            <a:ext cx="4616925" cy="1464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</a:rPr>
              <a:t>Transparency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Speed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</a:rPr>
              <a:t>Cost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 err="1">
                <a:solidFill>
                  <a:schemeClr val="tx1"/>
                </a:solidFill>
              </a:rPr>
              <a:t>effectiveness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780251" y="2043665"/>
            <a:ext cx="2002635" cy="4394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obster" panose="00000500000000000000" pitchFamily="2" charset="-93"/>
              </a:rPr>
              <a:t>Content</a:t>
            </a:r>
            <a:endParaRPr lang="vi-VN" dirty="0">
              <a:solidFill>
                <a:schemeClr val="accent5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  <p:pic>
        <p:nvPicPr>
          <p:cNvPr id="15" name="Graphic 14" descr="A donut with sprinkles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19120" y="3756147"/>
            <a:ext cx="1571202" cy="1571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6217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626217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626217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6217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626217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626217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626217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26217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26217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626380" y="65599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5626380" y="129128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5626380" y="192657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5626380" y="256186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5626380" y="319715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5626380" y="383244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626380" y="446773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626380" y="510302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626380" y="5738317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Block Arc 1"/>
          <p:cNvSpPr/>
          <p:nvPr/>
        </p:nvSpPr>
        <p:spPr>
          <a:xfrm>
            <a:off x="5728272" y="496661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>
            <a:off x="5728272" y="107798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>
            <a:off x="5728272" y="172733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>
            <a:off x="5728272" y="2353849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Block Arc 36"/>
          <p:cNvSpPr/>
          <p:nvPr/>
        </p:nvSpPr>
        <p:spPr>
          <a:xfrm>
            <a:off x="5728272" y="3010145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Block Arc 37"/>
          <p:cNvSpPr/>
          <p:nvPr/>
        </p:nvSpPr>
        <p:spPr>
          <a:xfrm>
            <a:off x="5728272" y="3628442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Block Arc 38"/>
          <p:cNvSpPr/>
          <p:nvPr/>
        </p:nvSpPr>
        <p:spPr>
          <a:xfrm>
            <a:off x="5728272" y="426849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Block Arc 39"/>
          <p:cNvSpPr/>
          <p:nvPr/>
        </p:nvSpPr>
        <p:spPr>
          <a:xfrm>
            <a:off x="5728272" y="4903780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>
            <a:off x="5718112" y="5557263"/>
            <a:ext cx="774440" cy="755779"/>
          </a:xfrm>
          <a:prstGeom prst="blockArc">
            <a:avLst>
              <a:gd name="adj1" fmla="val 10800000"/>
              <a:gd name="adj2" fmla="val 6"/>
              <a:gd name="adj3" fmla="val 1491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pic>
        <p:nvPicPr>
          <p:cNvPr id="22" name="Graphic 21" descr="A scattering of small circles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965" y="3279643"/>
            <a:ext cx="3607864" cy="360786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963649" y="2891051"/>
            <a:ext cx="4527406" cy="2560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3" name="Freeform: Shape 62"/>
          <p:cNvSpPr/>
          <p:nvPr/>
        </p:nvSpPr>
        <p:spPr>
          <a:xfrm rot="3528295" flipV="1">
            <a:off x="6920097" y="2615673"/>
            <a:ext cx="179199" cy="55247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64" name="Freeform: Shape 63"/>
          <p:cNvSpPr/>
          <p:nvPr/>
        </p:nvSpPr>
        <p:spPr>
          <a:xfrm rot="3430280" flipV="1">
            <a:off x="11309054" y="5002763"/>
            <a:ext cx="159515" cy="594933"/>
          </a:xfrm>
          <a:custGeom>
            <a:avLst/>
            <a:gdLst>
              <a:gd name="connsiteX0" fmla="*/ 425221 w 425222"/>
              <a:gd name="connsiteY0" fmla="*/ 1322190 h 1322193"/>
              <a:gd name="connsiteX1" fmla="*/ 425221 w 425222"/>
              <a:gd name="connsiteY1" fmla="*/ 1322193 h 1322193"/>
              <a:gd name="connsiteX2" fmla="*/ 425222 w 425222"/>
              <a:gd name="connsiteY2" fmla="*/ 1322193 h 1322193"/>
              <a:gd name="connsiteX3" fmla="*/ 284182 w 425222"/>
              <a:gd name="connsiteY3" fmla="*/ 0 h 1322193"/>
              <a:gd name="connsiteX4" fmla="*/ 284182 w 425222"/>
              <a:gd name="connsiteY4" fmla="*/ 1 h 1322193"/>
              <a:gd name="connsiteX5" fmla="*/ 425221 w 425222"/>
              <a:gd name="connsiteY5" fmla="*/ 1 h 1322193"/>
              <a:gd name="connsiteX6" fmla="*/ 425221 w 425222"/>
              <a:gd name="connsiteY6" fmla="*/ 3 h 1322193"/>
              <a:gd name="connsiteX7" fmla="*/ 425222 w 425222"/>
              <a:gd name="connsiteY7" fmla="*/ 0 h 1322193"/>
              <a:gd name="connsiteX8" fmla="*/ 143612 w 425222"/>
              <a:gd name="connsiteY8" fmla="*/ 1 h 1322193"/>
              <a:gd name="connsiteX9" fmla="*/ 284181 w 425222"/>
              <a:gd name="connsiteY9" fmla="*/ 1 h 1322193"/>
              <a:gd name="connsiteX10" fmla="*/ 284182 w 425222"/>
              <a:gd name="connsiteY10" fmla="*/ 0 h 1322193"/>
              <a:gd name="connsiteX11" fmla="*/ 143612 w 425222"/>
              <a:gd name="connsiteY11" fmla="*/ 0 h 1322193"/>
              <a:gd name="connsiteX12" fmla="*/ 143142 w 425222"/>
              <a:gd name="connsiteY12" fmla="*/ 1 h 1322193"/>
              <a:gd name="connsiteX13" fmla="*/ 143377 w 425222"/>
              <a:gd name="connsiteY13" fmla="*/ 861 h 1322193"/>
              <a:gd name="connsiteX14" fmla="*/ 143612 w 425222"/>
              <a:gd name="connsiteY14" fmla="*/ 1 h 1322193"/>
              <a:gd name="connsiteX15" fmla="*/ 143142 w 425222"/>
              <a:gd name="connsiteY15" fmla="*/ 1322193 h 1322193"/>
              <a:gd name="connsiteX16" fmla="*/ 143612 w 425222"/>
              <a:gd name="connsiteY16" fmla="*/ 1322193 h 1322193"/>
              <a:gd name="connsiteX17" fmla="*/ 143377 w 425222"/>
              <a:gd name="connsiteY17" fmla="*/ 1321332 h 1322193"/>
              <a:gd name="connsiteX18" fmla="*/ 2572 w 425222"/>
              <a:gd name="connsiteY18" fmla="*/ 0 h 1322193"/>
              <a:gd name="connsiteX19" fmla="*/ 2572 w 425222"/>
              <a:gd name="connsiteY19" fmla="*/ 1 h 1322193"/>
              <a:gd name="connsiteX20" fmla="*/ 143142 w 425222"/>
              <a:gd name="connsiteY20" fmla="*/ 1 h 1322193"/>
              <a:gd name="connsiteX21" fmla="*/ 143142 w 425222"/>
              <a:gd name="connsiteY21" fmla="*/ 0 h 1322193"/>
              <a:gd name="connsiteX22" fmla="*/ 0 w 425222"/>
              <a:gd name="connsiteY22" fmla="*/ 1 h 1322193"/>
              <a:gd name="connsiteX23" fmla="*/ 0 w 425222"/>
              <a:gd name="connsiteY23" fmla="*/ 1322193 h 1322193"/>
              <a:gd name="connsiteX24" fmla="*/ 2572 w 425222"/>
              <a:gd name="connsiteY24" fmla="*/ 1322193 h 1322193"/>
              <a:gd name="connsiteX25" fmla="*/ 73092 w 425222"/>
              <a:gd name="connsiteY25" fmla="*/ 1063813 h 1322193"/>
              <a:gd name="connsiteX26" fmla="*/ 143377 w 425222"/>
              <a:gd name="connsiteY26" fmla="*/ 1321332 h 1322193"/>
              <a:gd name="connsiteX27" fmla="*/ 213662 w 425222"/>
              <a:gd name="connsiteY27" fmla="*/ 1063813 h 1322193"/>
              <a:gd name="connsiteX28" fmla="*/ 284182 w 425222"/>
              <a:gd name="connsiteY28" fmla="*/ 1322193 h 1322193"/>
              <a:gd name="connsiteX29" fmla="*/ 354702 w 425222"/>
              <a:gd name="connsiteY29" fmla="*/ 1063813 h 1322193"/>
              <a:gd name="connsiteX30" fmla="*/ 425221 w 425222"/>
              <a:gd name="connsiteY30" fmla="*/ 1322190 h 1322193"/>
              <a:gd name="connsiteX31" fmla="*/ 425221 w 425222"/>
              <a:gd name="connsiteY31" fmla="*/ 3 h 1322193"/>
              <a:gd name="connsiteX32" fmla="*/ 354702 w 425222"/>
              <a:gd name="connsiteY32" fmla="*/ 258380 h 1322193"/>
              <a:gd name="connsiteX33" fmla="*/ 284182 w 425222"/>
              <a:gd name="connsiteY33" fmla="*/ 1 h 1322193"/>
              <a:gd name="connsiteX34" fmla="*/ 284181 w 425222"/>
              <a:gd name="connsiteY34" fmla="*/ 1 h 1322193"/>
              <a:gd name="connsiteX35" fmla="*/ 213662 w 425222"/>
              <a:gd name="connsiteY35" fmla="*/ 258380 h 1322193"/>
              <a:gd name="connsiteX36" fmla="*/ 143377 w 425222"/>
              <a:gd name="connsiteY36" fmla="*/ 861 h 1322193"/>
              <a:gd name="connsiteX37" fmla="*/ 73092 w 425222"/>
              <a:gd name="connsiteY37" fmla="*/ 258380 h 1322193"/>
              <a:gd name="connsiteX38" fmla="*/ 2572 w 425222"/>
              <a:gd name="connsiteY38" fmla="*/ 1 h 132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25222" h="1322193">
                <a:moveTo>
                  <a:pt x="425221" y="1322190"/>
                </a:moveTo>
                <a:lnTo>
                  <a:pt x="425221" y="1322193"/>
                </a:lnTo>
                <a:lnTo>
                  <a:pt x="425222" y="1322193"/>
                </a:lnTo>
                <a:close/>
                <a:moveTo>
                  <a:pt x="284182" y="0"/>
                </a:moveTo>
                <a:lnTo>
                  <a:pt x="284182" y="1"/>
                </a:lnTo>
                <a:lnTo>
                  <a:pt x="425221" y="1"/>
                </a:lnTo>
                <a:lnTo>
                  <a:pt x="425221" y="3"/>
                </a:lnTo>
                <a:lnTo>
                  <a:pt x="425222" y="0"/>
                </a:lnTo>
                <a:close/>
                <a:moveTo>
                  <a:pt x="143612" y="1"/>
                </a:moveTo>
                <a:lnTo>
                  <a:pt x="284181" y="1"/>
                </a:lnTo>
                <a:lnTo>
                  <a:pt x="284182" y="0"/>
                </a:lnTo>
                <a:lnTo>
                  <a:pt x="143612" y="0"/>
                </a:lnTo>
                <a:close/>
                <a:moveTo>
                  <a:pt x="143142" y="1"/>
                </a:moveTo>
                <a:lnTo>
                  <a:pt x="143377" y="861"/>
                </a:lnTo>
                <a:lnTo>
                  <a:pt x="143612" y="1"/>
                </a:lnTo>
                <a:close/>
                <a:moveTo>
                  <a:pt x="143142" y="1322193"/>
                </a:moveTo>
                <a:lnTo>
                  <a:pt x="143612" y="1322193"/>
                </a:lnTo>
                <a:lnTo>
                  <a:pt x="143377" y="1321332"/>
                </a:lnTo>
                <a:close/>
                <a:moveTo>
                  <a:pt x="2572" y="0"/>
                </a:moveTo>
                <a:lnTo>
                  <a:pt x="2572" y="1"/>
                </a:lnTo>
                <a:lnTo>
                  <a:pt x="143142" y="1"/>
                </a:lnTo>
                <a:lnTo>
                  <a:pt x="143142" y="0"/>
                </a:lnTo>
                <a:close/>
                <a:moveTo>
                  <a:pt x="0" y="1"/>
                </a:moveTo>
                <a:lnTo>
                  <a:pt x="0" y="1322193"/>
                </a:lnTo>
                <a:lnTo>
                  <a:pt x="2572" y="1322193"/>
                </a:lnTo>
                <a:lnTo>
                  <a:pt x="73092" y="1063813"/>
                </a:lnTo>
                <a:lnTo>
                  <a:pt x="143377" y="1321332"/>
                </a:lnTo>
                <a:lnTo>
                  <a:pt x="213662" y="1063813"/>
                </a:lnTo>
                <a:lnTo>
                  <a:pt x="284182" y="1322193"/>
                </a:lnTo>
                <a:lnTo>
                  <a:pt x="354702" y="1063813"/>
                </a:lnTo>
                <a:lnTo>
                  <a:pt x="425221" y="1322190"/>
                </a:lnTo>
                <a:lnTo>
                  <a:pt x="425221" y="3"/>
                </a:lnTo>
                <a:lnTo>
                  <a:pt x="354702" y="258380"/>
                </a:lnTo>
                <a:lnTo>
                  <a:pt x="284182" y="1"/>
                </a:lnTo>
                <a:lnTo>
                  <a:pt x="284181" y="1"/>
                </a:lnTo>
                <a:lnTo>
                  <a:pt x="213662" y="258380"/>
                </a:lnTo>
                <a:lnTo>
                  <a:pt x="143377" y="861"/>
                </a:lnTo>
                <a:lnTo>
                  <a:pt x="73092" y="258380"/>
                </a:lnTo>
                <a:lnTo>
                  <a:pt x="2572" y="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pic>
        <p:nvPicPr>
          <p:cNvPr id="4098" name="Picture 2" descr="CandyP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00" y="3157031"/>
            <a:ext cx="3952597" cy="20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51"/>
          <p:cNvSpPr/>
          <p:nvPr/>
        </p:nvSpPr>
        <p:spPr>
          <a:xfrm>
            <a:off x="6963282" y="874551"/>
            <a:ext cx="2414760" cy="755778"/>
          </a:xfrm>
          <a:custGeom>
            <a:avLst/>
            <a:gdLst>
              <a:gd name="connsiteX0" fmla="*/ 61784 w 2414760"/>
              <a:gd name="connsiteY0" fmla="*/ 614680 h 726440"/>
              <a:gd name="connsiteX1" fmla="*/ 56704 w 2414760"/>
              <a:gd name="connsiteY1" fmla="*/ 416560 h 726440"/>
              <a:gd name="connsiteX2" fmla="*/ 41464 w 2414760"/>
              <a:gd name="connsiteY2" fmla="*/ 396240 h 726440"/>
              <a:gd name="connsiteX3" fmla="*/ 26224 w 2414760"/>
              <a:gd name="connsiteY3" fmla="*/ 360680 h 726440"/>
              <a:gd name="connsiteX4" fmla="*/ 5904 w 2414760"/>
              <a:gd name="connsiteY4" fmla="*/ 299720 h 726440"/>
              <a:gd name="connsiteX5" fmla="*/ 16064 w 2414760"/>
              <a:gd name="connsiteY5" fmla="*/ 81280 h 726440"/>
              <a:gd name="connsiteX6" fmla="*/ 36384 w 2414760"/>
              <a:gd name="connsiteY6" fmla="*/ 50800 h 726440"/>
              <a:gd name="connsiteX7" fmla="*/ 71944 w 2414760"/>
              <a:gd name="connsiteY7" fmla="*/ 25400 h 726440"/>
              <a:gd name="connsiteX8" fmla="*/ 137984 w 2414760"/>
              <a:gd name="connsiteY8" fmla="*/ 0 h 726440"/>
              <a:gd name="connsiteX9" fmla="*/ 280224 w 2414760"/>
              <a:gd name="connsiteY9" fmla="*/ 30480 h 726440"/>
              <a:gd name="connsiteX10" fmla="*/ 331024 w 2414760"/>
              <a:gd name="connsiteY10" fmla="*/ 60960 h 726440"/>
              <a:gd name="connsiteX11" fmla="*/ 356424 w 2414760"/>
              <a:gd name="connsiteY11" fmla="*/ 71120 h 726440"/>
              <a:gd name="connsiteX12" fmla="*/ 590104 w 2414760"/>
              <a:gd name="connsiteY12" fmla="*/ 66040 h 726440"/>
              <a:gd name="connsiteX13" fmla="*/ 747584 w 2414760"/>
              <a:gd name="connsiteY13" fmla="*/ 55880 h 726440"/>
              <a:gd name="connsiteX14" fmla="*/ 899984 w 2414760"/>
              <a:gd name="connsiteY14" fmla="*/ 66040 h 726440"/>
              <a:gd name="connsiteX15" fmla="*/ 915224 w 2414760"/>
              <a:gd name="connsiteY15" fmla="*/ 91440 h 726440"/>
              <a:gd name="connsiteX16" fmla="*/ 950784 w 2414760"/>
              <a:gd name="connsiteY16" fmla="*/ 142240 h 726440"/>
              <a:gd name="connsiteX17" fmla="*/ 991424 w 2414760"/>
              <a:gd name="connsiteY17" fmla="*/ 132080 h 726440"/>
              <a:gd name="connsiteX18" fmla="*/ 1067624 w 2414760"/>
              <a:gd name="connsiteY18" fmla="*/ 96520 h 726440"/>
              <a:gd name="connsiteX19" fmla="*/ 1113344 w 2414760"/>
              <a:gd name="connsiteY19" fmla="*/ 91440 h 726440"/>
              <a:gd name="connsiteX20" fmla="*/ 1372424 w 2414760"/>
              <a:gd name="connsiteY20" fmla="*/ 101600 h 726440"/>
              <a:gd name="connsiteX21" fmla="*/ 1438464 w 2414760"/>
              <a:gd name="connsiteY21" fmla="*/ 111760 h 726440"/>
              <a:gd name="connsiteX22" fmla="*/ 1570544 w 2414760"/>
              <a:gd name="connsiteY22" fmla="*/ 121920 h 726440"/>
              <a:gd name="connsiteX23" fmla="*/ 1621344 w 2414760"/>
              <a:gd name="connsiteY23" fmla="*/ 132080 h 726440"/>
              <a:gd name="connsiteX24" fmla="*/ 1651824 w 2414760"/>
              <a:gd name="connsiteY24" fmla="*/ 147320 h 726440"/>
              <a:gd name="connsiteX25" fmla="*/ 1687384 w 2414760"/>
              <a:gd name="connsiteY25" fmla="*/ 157480 h 726440"/>
              <a:gd name="connsiteX26" fmla="*/ 1941384 w 2414760"/>
              <a:gd name="connsiteY26" fmla="*/ 137160 h 726440"/>
              <a:gd name="connsiteX27" fmla="*/ 2012504 w 2414760"/>
              <a:gd name="connsiteY27" fmla="*/ 101600 h 726440"/>
              <a:gd name="connsiteX28" fmla="*/ 2180144 w 2414760"/>
              <a:gd name="connsiteY28" fmla="*/ 71120 h 726440"/>
              <a:gd name="connsiteX29" fmla="*/ 2327464 w 2414760"/>
              <a:gd name="connsiteY29" fmla="*/ 106680 h 726440"/>
              <a:gd name="connsiteX30" fmla="*/ 2408744 w 2414760"/>
              <a:gd name="connsiteY30" fmla="*/ 269240 h 726440"/>
              <a:gd name="connsiteX31" fmla="*/ 2403664 w 2414760"/>
              <a:gd name="connsiteY31" fmla="*/ 401320 h 726440"/>
              <a:gd name="connsiteX32" fmla="*/ 2373184 w 2414760"/>
              <a:gd name="connsiteY32" fmla="*/ 482600 h 726440"/>
              <a:gd name="connsiteX33" fmla="*/ 2342704 w 2414760"/>
              <a:gd name="connsiteY33" fmla="*/ 513080 h 726440"/>
              <a:gd name="connsiteX34" fmla="*/ 2302064 w 2414760"/>
              <a:gd name="connsiteY34" fmla="*/ 558800 h 726440"/>
              <a:gd name="connsiteX35" fmla="*/ 2159824 w 2414760"/>
              <a:gd name="connsiteY35" fmla="*/ 599440 h 726440"/>
              <a:gd name="connsiteX36" fmla="*/ 2098864 w 2414760"/>
              <a:gd name="connsiteY36" fmla="*/ 609600 h 726440"/>
              <a:gd name="connsiteX37" fmla="*/ 2083624 w 2414760"/>
              <a:gd name="connsiteY37" fmla="*/ 614680 h 726440"/>
              <a:gd name="connsiteX38" fmla="*/ 1900744 w 2414760"/>
              <a:gd name="connsiteY38" fmla="*/ 629920 h 726440"/>
              <a:gd name="connsiteX39" fmla="*/ 1885504 w 2414760"/>
              <a:gd name="connsiteY39" fmla="*/ 645160 h 726440"/>
              <a:gd name="connsiteX40" fmla="*/ 1829624 w 2414760"/>
              <a:gd name="connsiteY40" fmla="*/ 655320 h 726440"/>
              <a:gd name="connsiteX41" fmla="*/ 1799144 w 2414760"/>
              <a:gd name="connsiteY41" fmla="*/ 665480 h 726440"/>
              <a:gd name="connsiteX42" fmla="*/ 1728024 w 2414760"/>
              <a:gd name="connsiteY42" fmla="*/ 695960 h 726440"/>
              <a:gd name="connsiteX43" fmla="*/ 1682304 w 2414760"/>
              <a:gd name="connsiteY43" fmla="*/ 721360 h 726440"/>
              <a:gd name="connsiteX44" fmla="*/ 1631504 w 2414760"/>
              <a:gd name="connsiteY44" fmla="*/ 726440 h 726440"/>
              <a:gd name="connsiteX45" fmla="*/ 1575624 w 2414760"/>
              <a:gd name="connsiteY45" fmla="*/ 711200 h 726440"/>
              <a:gd name="connsiteX46" fmla="*/ 1560384 w 2414760"/>
              <a:gd name="connsiteY46" fmla="*/ 690880 h 726440"/>
              <a:gd name="connsiteX47" fmla="*/ 1550224 w 2414760"/>
              <a:gd name="connsiteY47" fmla="*/ 655320 h 726440"/>
              <a:gd name="connsiteX48" fmla="*/ 1524824 w 2414760"/>
              <a:gd name="connsiteY48" fmla="*/ 599440 h 726440"/>
              <a:gd name="connsiteX49" fmla="*/ 1463864 w 2414760"/>
              <a:gd name="connsiteY49" fmla="*/ 584200 h 726440"/>
              <a:gd name="connsiteX50" fmla="*/ 1443544 w 2414760"/>
              <a:gd name="connsiteY50" fmla="*/ 579120 h 726440"/>
              <a:gd name="connsiteX51" fmla="*/ 1016824 w 2414760"/>
              <a:gd name="connsiteY51" fmla="*/ 574040 h 726440"/>
              <a:gd name="connsiteX52" fmla="*/ 747584 w 2414760"/>
              <a:gd name="connsiteY52" fmla="*/ 568960 h 726440"/>
              <a:gd name="connsiteX53" fmla="*/ 554544 w 2414760"/>
              <a:gd name="connsiteY53" fmla="*/ 594360 h 726440"/>
              <a:gd name="connsiteX54" fmla="*/ 544384 w 2414760"/>
              <a:gd name="connsiteY54" fmla="*/ 624840 h 726440"/>
              <a:gd name="connsiteX55" fmla="*/ 529144 w 2414760"/>
              <a:gd name="connsiteY55" fmla="*/ 650240 h 726440"/>
              <a:gd name="connsiteX56" fmla="*/ 437704 w 2414760"/>
              <a:gd name="connsiteY56" fmla="*/ 670560 h 726440"/>
              <a:gd name="connsiteX57" fmla="*/ 320864 w 2414760"/>
              <a:gd name="connsiteY57" fmla="*/ 645160 h 726440"/>
              <a:gd name="connsiteX58" fmla="*/ 290384 w 2414760"/>
              <a:gd name="connsiteY58" fmla="*/ 624840 h 726440"/>
              <a:gd name="connsiteX59" fmla="*/ 264984 w 2414760"/>
              <a:gd name="connsiteY59" fmla="*/ 609600 h 726440"/>
              <a:gd name="connsiteX60" fmla="*/ 198944 w 2414760"/>
              <a:gd name="connsiteY60" fmla="*/ 614680 h 726440"/>
              <a:gd name="connsiteX61" fmla="*/ 163384 w 2414760"/>
              <a:gd name="connsiteY61" fmla="*/ 624840 h 726440"/>
              <a:gd name="connsiteX62" fmla="*/ 61784 w 2414760"/>
              <a:gd name="connsiteY62" fmla="*/ 614680 h 72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4760" h="726440">
                <a:moveTo>
                  <a:pt x="61784" y="614680"/>
                </a:moveTo>
                <a:cubicBezTo>
                  <a:pt x="44004" y="579967"/>
                  <a:pt x="62823" y="482338"/>
                  <a:pt x="56704" y="416560"/>
                </a:cubicBezTo>
                <a:cubicBezTo>
                  <a:pt x="55920" y="408130"/>
                  <a:pt x="45518" y="403673"/>
                  <a:pt x="41464" y="396240"/>
                </a:cubicBezTo>
                <a:cubicBezTo>
                  <a:pt x="35289" y="384919"/>
                  <a:pt x="31013" y="372654"/>
                  <a:pt x="26224" y="360680"/>
                </a:cubicBezTo>
                <a:cubicBezTo>
                  <a:pt x="10498" y="321366"/>
                  <a:pt x="13544" y="330281"/>
                  <a:pt x="5904" y="299720"/>
                </a:cubicBezTo>
                <a:cubicBezTo>
                  <a:pt x="2800" y="212803"/>
                  <a:pt x="-10064" y="159664"/>
                  <a:pt x="16064" y="81280"/>
                </a:cubicBezTo>
                <a:cubicBezTo>
                  <a:pt x="19925" y="69696"/>
                  <a:pt x="27750" y="59434"/>
                  <a:pt x="36384" y="50800"/>
                </a:cubicBezTo>
                <a:cubicBezTo>
                  <a:pt x="46684" y="40500"/>
                  <a:pt x="59453" y="32894"/>
                  <a:pt x="71944" y="25400"/>
                </a:cubicBezTo>
                <a:cubicBezTo>
                  <a:pt x="108216" y="3637"/>
                  <a:pt x="104625" y="6672"/>
                  <a:pt x="137984" y="0"/>
                </a:cubicBezTo>
                <a:cubicBezTo>
                  <a:pt x="185397" y="10160"/>
                  <a:pt x="233349" y="18072"/>
                  <a:pt x="280224" y="30480"/>
                </a:cubicBezTo>
                <a:cubicBezTo>
                  <a:pt x="313869" y="39386"/>
                  <a:pt x="304902" y="46448"/>
                  <a:pt x="331024" y="60960"/>
                </a:cubicBezTo>
                <a:cubicBezTo>
                  <a:pt x="338995" y="65389"/>
                  <a:pt x="347957" y="67733"/>
                  <a:pt x="356424" y="71120"/>
                </a:cubicBezTo>
                <a:lnTo>
                  <a:pt x="590104" y="66040"/>
                </a:lnTo>
                <a:cubicBezTo>
                  <a:pt x="625073" y="64930"/>
                  <a:pt x="709613" y="58592"/>
                  <a:pt x="747584" y="55880"/>
                </a:cubicBezTo>
                <a:cubicBezTo>
                  <a:pt x="806167" y="46116"/>
                  <a:pt x="816735" y="41374"/>
                  <a:pt x="899984" y="66040"/>
                </a:cubicBezTo>
                <a:cubicBezTo>
                  <a:pt x="909451" y="68845"/>
                  <a:pt x="911335" y="82365"/>
                  <a:pt x="915224" y="91440"/>
                </a:cubicBezTo>
                <a:cubicBezTo>
                  <a:pt x="938255" y="145179"/>
                  <a:pt x="912453" y="132657"/>
                  <a:pt x="950784" y="142240"/>
                </a:cubicBezTo>
                <a:cubicBezTo>
                  <a:pt x="964331" y="138853"/>
                  <a:pt x="978349" y="136983"/>
                  <a:pt x="991424" y="132080"/>
                </a:cubicBezTo>
                <a:cubicBezTo>
                  <a:pt x="1012755" y="124081"/>
                  <a:pt x="1044405" y="102325"/>
                  <a:pt x="1067624" y="96520"/>
                </a:cubicBezTo>
                <a:cubicBezTo>
                  <a:pt x="1082500" y="92801"/>
                  <a:pt x="1098104" y="93133"/>
                  <a:pt x="1113344" y="91440"/>
                </a:cubicBezTo>
                <a:cubicBezTo>
                  <a:pt x="1199704" y="94827"/>
                  <a:pt x="1286166" y="96209"/>
                  <a:pt x="1372424" y="101600"/>
                </a:cubicBezTo>
                <a:cubicBezTo>
                  <a:pt x="1394653" y="102989"/>
                  <a:pt x="1416308" y="109488"/>
                  <a:pt x="1438464" y="111760"/>
                </a:cubicBezTo>
                <a:cubicBezTo>
                  <a:pt x="1482390" y="116265"/>
                  <a:pt x="1526517" y="118533"/>
                  <a:pt x="1570544" y="121920"/>
                </a:cubicBezTo>
                <a:cubicBezTo>
                  <a:pt x="1587477" y="125307"/>
                  <a:pt x="1604861" y="126929"/>
                  <a:pt x="1621344" y="132080"/>
                </a:cubicBezTo>
                <a:cubicBezTo>
                  <a:pt x="1632186" y="135468"/>
                  <a:pt x="1641222" y="143242"/>
                  <a:pt x="1651824" y="147320"/>
                </a:cubicBezTo>
                <a:cubicBezTo>
                  <a:pt x="1663330" y="151745"/>
                  <a:pt x="1675531" y="154093"/>
                  <a:pt x="1687384" y="157480"/>
                </a:cubicBezTo>
                <a:cubicBezTo>
                  <a:pt x="1772051" y="150707"/>
                  <a:pt x="1856930" y="146209"/>
                  <a:pt x="1941384" y="137160"/>
                </a:cubicBezTo>
                <a:cubicBezTo>
                  <a:pt x="1974260" y="133638"/>
                  <a:pt x="1981814" y="115240"/>
                  <a:pt x="2012504" y="101600"/>
                </a:cubicBezTo>
                <a:cubicBezTo>
                  <a:pt x="2060251" y="80379"/>
                  <a:pt x="2136136" y="76860"/>
                  <a:pt x="2180144" y="71120"/>
                </a:cubicBezTo>
                <a:cubicBezTo>
                  <a:pt x="2229251" y="82973"/>
                  <a:pt x="2284441" y="80204"/>
                  <a:pt x="2327464" y="106680"/>
                </a:cubicBezTo>
                <a:cubicBezTo>
                  <a:pt x="2354916" y="123573"/>
                  <a:pt x="2396347" y="238247"/>
                  <a:pt x="2408744" y="269240"/>
                </a:cubicBezTo>
                <a:cubicBezTo>
                  <a:pt x="2417554" y="330912"/>
                  <a:pt x="2417360" y="308871"/>
                  <a:pt x="2403664" y="401320"/>
                </a:cubicBezTo>
                <a:cubicBezTo>
                  <a:pt x="2399688" y="428158"/>
                  <a:pt x="2389057" y="460378"/>
                  <a:pt x="2373184" y="482600"/>
                </a:cubicBezTo>
                <a:cubicBezTo>
                  <a:pt x="2364833" y="494292"/>
                  <a:pt x="2352369" y="502448"/>
                  <a:pt x="2342704" y="513080"/>
                </a:cubicBezTo>
                <a:cubicBezTo>
                  <a:pt x="2335612" y="520881"/>
                  <a:pt x="2313078" y="552969"/>
                  <a:pt x="2302064" y="558800"/>
                </a:cubicBezTo>
                <a:cubicBezTo>
                  <a:pt x="2253689" y="584410"/>
                  <a:pt x="2213199" y="589556"/>
                  <a:pt x="2159824" y="599440"/>
                </a:cubicBezTo>
                <a:cubicBezTo>
                  <a:pt x="2139568" y="603191"/>
                  <a:pt x="2119064" y="605560"/>
                  <a:pt x="2098864" y="609600"/>
                </a:cubicBezTo>
                <a:cubicBezTo>
                  <a:pt x="2093613" y="610650"/>
                  <a:pt x="2088951" y="614134"/>
                  <a:pt x="2083624" y="614680"/>
                </a:cubicBezTo>
                <a:cubicBezTo>
                  <a:pt x="2022772" y="620921"/>
                  <a:pt x="1961704" y="624840"/>
                  <a:pt x="1900744" y="629920"/>
                </a:cubicBezTo>
                <a:cubicBezTo>
                  <a:pt x="1895664" y="635000"/>
                  <a:pt x="1892270" y="642744"/>
                  <a:pt x="1885504" y="645160"/>
                </a:cubicBezTo>
                <a:cubicBezTo>
                  <a:pt x="1867675" y="651528"/>
                  <a:pt x="1848053" y="650984"/>
                  <a:pt x="1829624" y="655320"/>
                </a:cubicBezTo>
                <a:cubicBezTo>
                  <a:pt x="1819199" y="657773"/>
                  <a:pt x="1809088" y="661503"/>
                  <a:pt x="1799144" y="665480"/>
                </a:cubicBezTo>
                <a:cubicBezTo>
                  <a:pt x="1775197" y="675059"/>
                  <a:pt x="1750570" y="683434"/>
                  <a:pt x="1728024" y="695960"/>
                </a:cubicBezTo>
                <a:cubicBezTo>
                  <a:pt x="1712784" y="704427"/>
                  <a:pt x="1698929" y="716110"/>
                  <a:pt x="1682304" y="721360"/>
                </a:cubicBezTo>
                <a:cubicBezTo>
                  <a:pt x="1666076" y="726485"/>
                  <a:pt x="1648437" y="724747"/>
                  <a:pt x="1631504" y="726440"/>
                </a:cubicBezTo>
                <a:cubicBezTo>
                  <a:pt x="1612877" y="721360"/>
                  <a:pt x="1592893" y="719834"/>
                  <a:pt x="1575624" y="711200"/>
                </a:cubicBezTo>
                <a:cubicBezTo>
                  <a:pt x="1568051" y="707414"/>
                  <a:pt x="1563888" y="698588"/>
                  <a:pt x="1560384" y="690880"/>
                </a:cubicBezTo>
                <a:cubicBezTo>
                  <a:pt x="1555283" y="679657"/>
                  <a:pt x="1553214" y="667280"/>
                  <a:pt x="1550224" y="655320"/>
                </a:cubicBezTo>
                <a:cubicBezTo>
                  <a:pt x="1544657" y="633054"/>
                  <a:pt x="1547235" y="615739"/>
                  <a:pt x="1524824" y="599440"/>
                </a:cubicBezTo>
                <a:cubicBezTo>
                  <a:pt x="1516955" y="593717"/>
                  <a:pt x="1476143" y="586929"/>
                  <a:pt x="1463864" y="584200"/>
                </a:cubicBezTo>
                <a:cubicBezTo>
                  <a:pt x="1457048" y="582685"/>
                  <a:pt x="1450524" y="579279"/>
                  <a:pt x="1443544" y="579120"/>
                </a:cubicBezTo>
                <a:cubicBezTo>
                  <a:pt x="1301331" y="575888"/>
                  <a:pt x="1159059" y="576116"/>
                  <a:pt x="1016824" y="574040"/>
                </a:cubicBezTo>
                <a:lnTo>
                  <a:pt x="747584" y="568960"/>
                </a:lnTo>
                <a:cubicBezTo>
                  <a:pt x="683237" y="577427"/>
                  <a:pt x="617122" y="577151"/>
                  <a:pt x="554544" y="594360"/>
                </a:cubicBezTo>
                <a:cubicBezTo>
                  <a:pt x="544218" y="597200"/>
                  <a:pt x="548816" y="615090"/>
                  <a:pt x="544384" y="624840"/>
                </a:cubicBezTo>
                <a:cubicBezTo>
                  <a:pt x="540298" y="633829"/>
                  <a:pt x="537129" y="644433"/>
                  <a:pt x="529144" y="650240"/>
                </a:cubicBezTo>
                <a:cubicBezTo>
                  <a:pt x="504342" y="668278"/>
                  <a:pt x="465529" y="667778"/>
                  <a:pt x="437704" y="670560"/>
                </a:cubicBezTo>
                <a:cubicBezTo>
                  <a:pt x="347567" y="660545"/>
                  <a:pt x="368982" y="675781"/>
                  <a:pt x="320864" y="645160"/>
                </a:cubicBezTo>
                <a:cubicBezTo>
                  <a:pt x="310562" y="638604"/>
                  <a:pt x="300686" y="631396"/>
                  <a:pt x="290384" y="624840"/>
                </a:cubicBezTo>
                <a:cubicBezTo>
                  <a:pt x="282054" y="619539"/>
                  <a:pt x="264984" y="609600"/>
                  <a:pt x="264984" y="609600"/>
                </a:cubicBezTo>
                <a:cubicBezTo>
                  <a:pt x="242971" y="611293"/>
                  <a:pt x="220778" y="611405"/>
                  <a:pt x="198944" y="614680"/>
                </a:cubicBezTo>
                <a:cubicBezTo>
                  <a:pt x="186753" y="616509"/>
                  <a:pt x="175712" y="624840"/>
                  <a:pt x="163384" y="624840"/>
                </a:cubicBezTo>
                <a:cubicBezTo>
                  <a:pt x="131033" y="624840"/>
                  <a:pt x="79564" y="649393"/>
                  <a:pt x="61784" y="614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48"/>
          <p:cNvSpPr txBox="1"/>
          <p:nvPr/>
        </p:nvSpPr>
        <p:spPr>
          <a:xfrm>
            <a:off x="6907530" y="866140"/>
            <a:ext cx="2794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Lobster" panose="00000500000000000000" pitchFamily="2" charset="-93"/>
              </a:rPr>
              <a:t>Trending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Lobster" panose="00000500000000000000" pitchFamily="2" charset="-9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32792" y="292887"/>
            <a:ext cx="5763208" cy="6272226"/>
          </a:xfrm>
          <a:prstGeom prst="roundRect">
            <a:avLst>
              <a:gd name="adj" fmla="val 33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5600110" y="69696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600110" y="133225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600110" y="196754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5600110" y="260283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5600110" y="323812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5600110" y="387341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600110" y="450870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5600110" y="514399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5600110" y="5779282"/>
            <a:ext cx="329184" cy="32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Freeform: Shape 42"/>
          <p:cNvSpPr/>
          <p:nvPr/>
        </p:nvSpPr>
        <p:spPr>
          <a:xfrm>
            <a:off x="5397551" y="1137979"/>
            <a:ext cx="4781" cy="463"/>
          </a:xfrm>
          <a:custGeom>
            <a:avLst/>
            <a:gdLst>
              <a:gd name="connsiteX0" fmla="*/ 0 w 4781"/>
              <a:gd name="connsiteY0" fmla="*/ 0 h 463"/>
              <a:gd name="connsiteX1" fmla="*/ 4781 w 4781"/>
              <a:gd name="connsiteY1" fmla="*/ 463 h 463"/>
              <a:gd name="connsiteX2" fmla="*/ 0 w 4781"/>
              <a:gd name="connsiteY2" fmla="*/ 463 h 463"/>
              <a:gd name="connsiteX3" fmla="*/ 0 w 4781"/>
              <a:gd name="connsiteY3" fmla="*/ 0 h 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1" h="463">
                <a:moveTo>
                  <a:pt x="0" y="0"/>
                </a:moveTo>
                <a:lnTo>
                  <a:pt x="4781" y="463"/>
                </a:lnTo>
                <a:lnTo>
                  <a:pt x="0" y="46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grpSp>
        <p:nvGrpSpPr>
          <p:cNvPr id="129" name="Group 128"/>
          <p:cNvGrpSpPr/>
          <p:nvPr/>
        </p:nvGrpSpPr>
        <p:grpSpPr>
          <a:xfrm>
            <a:off x="911722" y="780579"/>
            <a:ext cx="4400761" cy="1073773"/>
            <a:chOff x="6905000" y="880306"/>
            <a:chExt cx="4400761" cy="1073773"/>
          </a:xfrm>
        </p:grpSpPr>
        <p:sp>
          <p:nvSpPr>
            <p:cNvPr id="67" name="Rectangle 66"/>
            <p:cNvSpPr/>
            <p:nvPr/>
          </p:nvSpPr>
          <p:spPr>
            <a:xfrm>
              <a:off x="6984654" y="880306"/>
              <a:ext cx="4273421" cy="1073773"/>
            </a:xfrm>
            <a:custGeom>
              <a:avLst/>
              <a:gdLst>
                <a:gd name="connsiteX0" fmla="*/ 0 w 4273421"/>
                <a:gd name="connsiteY0" fmla="*/ 0 h 1002374"/>
                <a:gd name="connsiteX1" fmla="*/ 4273421 w 4273421"/>
                <a:gd name="connsiteY1" fmla="*/ 0 h 1002374"/>
                <a:gd name="connsiteX2" fmla="*/ 4273421 w 4273421"/>
                <a:gd name="connsiteY2" fmla="*/ 1002374 h 1002374"/>
                <a:gd name="connsiteX3" fmla="*/ 0 w 4273421"/>
                <a:gd name="connsiteY3" fmla="*/ 1002374 h 1002374"/>
                <a:gd name="connsiteX4" fmla="*/ 0 w 4273421"/>
                <a:gd name="connsiteY4" fmla="*/ 0 h 1002374"/>
                <a:gd name="connsiteX0-1" fmla="*/ 0 w 4273421"/>
                <a:gd name="connsiteY0-2" fmla="*/ 70497 h 1072871"/>
                <a:gd name="connsiteX1-3" fmla="*/ 4273421 w 4273421"/>
                <a:gd name="connsiteY1-4" fmla="*/ 70497 h 1072871"/>
                <a:gd name="connsiteX2-5" fmla="*/ 4273421 w 4273421"/>
                <a:gd name="connsiteY2-6" fmla="*/ 1072871 h 1072871"/>
                <a:gd name="connsiteX3-7" fmla="*/ 0 w 4273421"/>
                <a:gd name="connsiteY3-8" fmla="*/ 1072871 h 1072871"/>
                <a:gd name="connsiteX4-9" fmla="*/ 0 w 4273421"/>
                <a:gd name="connsiteY4-10" fmla="*/ 70497 h 1072871"/>
                <a:gd name="connsiteX0-11" fmla="*/ 0 w 4273421"/>
                <a:gd name="connsiteY0-12" fmla="*/ 38292 h 1040666"/>
                <a:gd name="connsiteX1-13" fmla="*/ 4273421 w 4273421"/>
                <a:gd name="connsiteY1-14" fmla="*/ 38292 h 1040666"/>
                <a:gd name="connsiteX2-15" fmla="*/ 4273421 w 4273421"/>
                <a:gd name="connsiteY2-16" fmla="*/ 1040666 h 1040666"/>
                <a:gd name="connsiteX3-17" fmla="*/ 0 w 4273421"/>
                <a:gd name="connsiteY3-18" fmla="*/ 1040666 h 1040666"/>
                <a:gd name="connsiteX4-19" fmla="*/ 0 w 4273421"/>
                <a:gd name="connsiteY4-20" fmla="*/ 38292 h 1040666"/>
                <a:gd name="connsiteX0-21" fmla="*/ 0 w 4273421"/>
                <a:gd name="connsiteY0-22" fmla="*/ 38292 h 1040666"/>
                <a:gd name="connsiteX1-23" fmla="*/ 4273421 w 4273421"/>
                <a:gd name="connsiteY1-24" fmla="*/ 38292 h 1040666"/>
                <a:gd name="connsiteX2-25" fmla="*/ 4273421 w 4273421"/>
                <a:gd name="connsiteY2-26" fmla="*/ 1040666 h 1040666"/>
                <a:gd name="connsiteX3-27" fmla="*/ 0 w 4273421"/>
                <a:gd name="connsiteY3-28" fmla="*/ 1040666 h 1040666"/>
                <a:gd name="connsiteX4-29" fmla="*/ 0 w 4273421"/>
                <a:gd name="connsiteY4-30" fmla="*/ 38292 h 1040666"/>
                <a:gd name="connsiteX0-31" fmla="*/ 0 w 4273421"/>
                <a:gd name="connsiteY0-32" fmla="*/ 38292 h 1040666"/>
                <a:gd name="connsiteX1-33" fmla="*/ 4273421 w 4273421"/>
                <a:gd name="connsiteY1-34" fmla="*/ 38292 h 1040666"/>
                <a:gd name="connsiteX2-35" fmla="*/ 4273421 w 4273421"/>
                <a:gd name="connsiteY2-36" fmla="*/ 1040666 h 1040666"/>
                <a:gd name="connsiteX3-37" fmla="*/ 0 w 4273421"/>
                <a:gd name="connsiteY3-38" fmla="*/ 1040666 h 1040666"/>
                <a:gd name="connsiteX4-39" fmla="*/ 0 w 4273421"/>
                <a:gd name="connsiteY4-40" fmla="*/ 38292 h 1040666"/>
                <a:gd name="connsiteX0-41" fmla="*/ 0 w 4273421"/>
                <a:gd name="connsiteY0-42" fmla="*/ 38292 h 1073773"/>
                <a:gd name="connsiteX1-43" fmla="*/ 4273421 w 4273421"/>
                <a:gd name="connsiteY1-44" fmla="*/ 38292 h 1073773"/>
                <a:gd name="connsiteX2-45" fmla="*/ 4273421 w 4273421"/>
                <a:gd name="connsiteY2-46" fmla="*/ 1040666 h 1073773"/>
                <a:gd name="connsiteX3-47" fmla="*/ 0 w 4273421"/>
                <a:gd name="connsiteY3-48" fmla="*/ 1040666 h 1073773"/>
                <a:gd name="connsiteX4-49" fmla="*/ 0 w 4273421"/>
                <a:gd name="connsiteY4-50" fmla="*/ 38292 h 10737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3421" h="1073773">
                  <a:moveTo>
                    <a:pt x="0" y="38292"/>
                  </a:moveTo>
                  <a:cubicBezTo>
                    <a:pt x="1443135" y="-120328"/>
                    <a:pt x="2848947" y="280888"/>
                    <a:pt x="4273421" y="38292"/>
                  </a:cubicBezTo>
                  <a:lnTo>
                    <a:pt x="4273421" y="1040666"/>
                  </a:lnTo>
                  <a:cubicBezTo>
                    <a:pt x="2830285" y="1189956"/>
                    <a:pt x="1415144" y="770078"/>
                    <a:pt x="0" y="1040666"/>
                  </a:cubicBezTo>
                  <a:lnTo>
                    <a:pt x="0" y="3829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05000" y="1091765"/>
              <a:ext cx="4400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Lobster" panose="00000500000000000000" pitchFamily="2" charset="-93"/>
                </a:rPr>
                <a:t>Thanks For Listening!</a:t>
              </a:r>
              <a:endParaRPr lang="vi-VN" sz="3600">
                <a:solidFill>
                  <a:schemeClr val="bg1"/>
                </a:solidFill>
                <a:latin typeface="Lobster" panose="00000500000000000000" pitchFamily="2" charset="-93"/>
              </a:endParaRPr>
            </a:p>
          </p:txBody>
        </p:sp>
      </p:grpSp>
      <p:sp>
        <p:nvSpPr>
          <p:cNvPr id="2" name="Block Arc 1"/>
          <p:cNvSpPr/>
          <p:nvPr/>
        </p:nvSpPr>
        <p:spPr>
          <a:xfrm>
            <a:off x="5791117" y="55775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70" name="Block Arc 69"/>
          <p:cNvSpPr/>
          <p:nvPr/>
        </p:nvSpPr>
        <p:spPr>
          <a:xfrm>
            <a:off x="5791117" y="1251943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88" name="Block Arc 87"/>
          <p:cNvSpPr/>
          <p:nvPr/>
        </p:nvSpPr>
        <p:spPr>
          <a:xfrm>
            <a:off x="5791117" y="186955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89" name="Block Arc 88"/>
          <p:cNvSpPr/>
          <p:nvPr/>
        </p:nvSpPr>
        <p:spPr>
          <a:xfrm>
            <a:off x="5791117" y="2534737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0" name="Block Arc 89"/>
          <p:cNvSpPr/>
          <p:nvPr/>
        </p:nvSpPr>
        <p:spPr>
          <a:xfrm>
            <a:off x="5791117" y="316875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5791117" y="3795992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2" name="Block Arc 91"/>
          <p:cNvSpPr/>
          <p:nvPr/>
        </p:nvSpPr>
        <p:spPr>
          <a:xfrm>
            <a:off x="5791117" y="4410718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3" name="Block Arc 92"/>
          <p:cNvSpPr/>
          <p:nvPr/>
        </p:nvSpPr>
        <p:spPr>
          <a:xfrm>
            <a:off x="5791117" y="5085312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94" name="Block Arc 93"/>
          <p:cNvSpPr/>
          <p:nvPr/>
        </p:nvSpPr>
        <p:spPr>
          <a:xfrm>
            <a:off x="5791117" y="5696637"/>
            <a:ext cx="609766" cy="580221"/>
          </a:xfrm>
          <a:prstGeom prst="blockArc">
            <a:avLst>
              <a:gd name="adj1" fmla="val 11105652"/>
              <a:gd name="adj2" fmla="val 5424571"/>
              <a:gd name="adj3" fmla="val 190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Rectangle 68"/>
          <p:cNvSpPr/>
          <p:nvPr/>
        </p:nvSpPr>
        <p:spPr>
          <a:xfrm>
            <a:off x="901175" y="2091592"/>
            <a:ext cx="2160780" cy="17818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70"/>
          <p:cNvSpPr/>
          <p:nvPr/>
        </p:nvSpPr>
        <p:spPr>
          <a:xfrm>
            <a:off x="1037060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71"/>
          <p:cNvSpPr/>
          <p:nvPr/>
        </p:nvSpPr>
        <p:spPr>
          <a:xfrm>
            <a:off x="1288423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2"/>
          <p:cNvSpPr/>
          <p:nvPr/>
        </p:nvSpPr>
        <p:spPr>
          <a:xfrm>
            <a:off x="1537231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73"/>
          <p:cNvSpPr/>
          <p:nvPr/>
        </p:nvSpPr>
        <p:spPr>
          <a:xfrm>
            <a:off x="1786040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74"/>
          <p:cNvSpPr/>
          <p:nvPr/>
        </p:nvSpPr>
        <p:spPr>
          <a:xfrm>
            <a:off x="2034849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75"/>
          <p:cNvSpPr/>
          <p:nvPr/>
        </p:nvSpPr>
        <p:spPr>
          <a:xfrm>
            <a:off x="2283657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76"/>
          <p:cNvSpPr/>
          <p:nvPr/>
        </p:nvSpPr>
        <p:spPr>
          <a:xfrm>
            <a:off x="2532468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77"/>
          <p:cNvSpPr/>
          <p:nvPr/>
        </p:nvSpPr>
        <p:spPr>
          <a:xfrm>
            <a:off x="2781274" y="2221520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78"/>
          <p:cNvSpPr/>
          <p:nvPr/>
        </p:nvSpPr>
        <p:spPr>
          <a:xfrm>
            <a:off x="1037060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79"/>
          <p:cNvSpPr/>
          <p:nvPr/>
        </p:nvSpPr>
        <p:spPr>
          <a:xfrm>
            <a:off x="1288423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80"/>
          <p:cNvSpPr/>
          <p:nvPr/>
        </p:nvSpPr>
        <p:spPr>
          <a:xfrm>
            <a:off x="1537231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81"/>
          <p:cNvSpPr/>
          <p:nvPr/>
        </p:nvSpPr>
        <p:spPr>
          <a:xfrm>
            <a:off x="1786040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82"/>
          <p:cNvSpPr/>
          <p:nvPr/>
        </p:nvSpPr>
        <p:spPr>
          <a:xfrm>
            <a:off x="2034849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83"/>
          <p:cNvSpPr/>
          <p:nvPr/>
        </p:nvSpPr>
        <p:spPr>
          <a:xfrm>
            <a:off x="2283657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84"/>
          <p:cNvSpPr/>
          <p:nvPr/>
        </p:nvSpPr>
        <p:spPr>
          <a:xfrm>
            <a:off x="2532468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85"/>
          <p:cNvSpPr/>
          <p:nvPr/>
        </p:nvSpPr>
        <p:spPr>
          <a:xfrm>
            <a:off x="2781274" y="3608861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111"/>
          <p:cNvSpPr/>
          <p:nvPr/>
        </p:nvSpPr>
        <p:spPr>
          <a:xfrm>
            <a:off x="3100706" y="4161238"/>
            <a:ext cx="2267172" cy="15042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DIE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12"/>
          <p:cNvSpPr/>
          <p:nvPr/>
        </p:nvSpPr>
        <p:spPr>
          <a:xfrm>
            <a:off x="3278458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113"/>
          <p:cNvSpPr/>
          <p:nvPr/>
        </p:nvSpPr>
        <p:spPr>
          <a:xfrm>
            <a:off x="3529821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114"/>
          <p:cNvSpPr/>
          <p:nvPr/>
        </p:nvSpPr>
        <p:spPr>
          <a:xfrm>
            <a:off x="3778628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115"/>
          <p:cNvSpPr/>
          <p:nvPr/>
        </p:nvSpPr>
        <p:spPr>
          <a:xfrm>
            <a:off x="4027438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Rectangle 116"/>
          <p:cNvSpPr/>
          <p:nvPr/>
        </p:nvSpPr>
        <p:spPr>
          <a:xfrm>
            <a:off x="4276247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117"/>
          <p:cNvSpPr/>
          <p:nvPr/>
        </p:nvSpPr>
        <p:spPr>
          <a:xfrm>
            <a:off x="4525056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Rectangle 118"/>
          <p:cNvSpPr/>
          <p:nvPr/>
        </p:nvSpPr>
        <p:spPr>
          <a:xfrm>
            <a:off x="4773865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119"/>
          <p:cNvSpPr/>
          <p:nvPr/>
        </p:nvSpPr>
        <p:spPr>
          <a:xfrm>
            <a:off x="5022674" y="4283393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120"/>
          <p:cNvSpPr/>
          <p:nvPr/>
        </p:nvSpPr>
        <p:spPr>
          <a:xfrm>
            <a:off x="3278459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121"/>
          <p:cNvSpPr/>
          <p:nvPr/>
        </p:nvSpPr>
        <p:spPr>
          <a:xfrm>
            <a:off x="3529822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Rectangle 122"/>
          <p:cNvSpPr/>
          <p:nvPr/>
        </p:nvSpPr>
        <p:spPr>
          <a:xfrm>
            <a:off x="3778630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123"/>
          <p:cNvSpPr/>
          <p:nvPr/>
        </p:nvSpPr>
        <p:spPr>
          <a:xfrm>
            <a:off x="4027438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124"/>
          <p:cNvSpPr/>
          <p:nvPr/>
        </p:nvSpPr>
        <p:spPr>
          <a:xfrm>
            <a:off x="4276247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125"/>
          <p:cNvSpPr/>
          <p:nvPr/>
        </p:nvSpPr>
        <p:spPr>
          <a:xfrm>
            <a:off x="4525056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Rectangle 126"/>
          <p:cNvSpPr/>
          <p:nvPr/>
        </p:nvSpPr>
        <p:spPr>
          <a:xfrm>
            <a:off x="4773865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Rectangle 127"/>
          <p:cNvSpPr/>
          <p:nvPr/>
        </p:nvSpPr>
        <p:spPr>
          <a:xfrm>
            <a:off x="5022674" y="5449118"/>
            <a:ext cx="145448" cy="14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8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3475130" y="2482487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egends Never Die with red and black combo&quot; Sticker for Sale by RajanTandan  | Redbubble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9" b="20458"/>
          <a:stretch>
            <a:fillRect/>
          </a:stretch>
        </p:blipFill>
        <p:spPr bwMode="auto">
          <a:xfrm>
            <a:off x="940087" y="4385496"/>
            <a:ext cx="1837353" cy="10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Màn hình rộng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Lobster</vt:lpstr>
      <vt:lpstr>Segoe Print</vt:lpstr>
      <vt:lpstr>Times New Roman</vt:lpstr>
      <vt:lpstr>Lobster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qoang</cp:lastModifiedBy>
  <cp:revision>51</cp:revision>
  <dcterms:created xsi:type="dcterms:W3CDTF">2022-02-11T00:32:00Z</dcterms:created>
  <dcterms:modified xsi:type="dcterms:W3CDTF">2023-08-11T03:44:21Z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8E61361C22EE49C2A650EAA1B12C6845</vt:lpwstr>
  </property>
  <property fmtid="{D5CDD505-2E9C-101B-9397-08002B2CF9AE}" pid="3" name="KSOProductBuildVer">
    <vt:lpwstr>1033-11.2.0.11537</vt:lpwstr>
  </property>
</Properties>
</file>