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84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embeddedFontLst>
    <p:embeddedFont>
      <p:font typeface="배달의민족 한나" pitchFamily="2" charset="-127"/>
      <p:regular r:id="rId11"/>
    </p:embeddedFont>
    <p:embeddedFont>
      <p:font typeface="조선일보명조" pitchFamily="18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나눔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D0D"/>
    <a:srgbClr val="4B3C3F"/>
    <a:srgbClr val="121E50"/>
    <a:srgbClr val="FEFCE5"/>
    <a:srgbClr val="996633"/>
    <a:srgbClr val="FF6E57"/>
    <a:srgbClr val="FFCC00"/>
    <a:srgbClr val="3B589E"/>
    <a:srgbClr val="CCFF33"/>
    <a:srgbClr val="99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>
      <p:cViewPr>
        <p:scale>
          <a:sx n="100" d="100"/>
          <a:sy n="100" d="100"/>
        </p:scale>
        <p:origin x="-17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wizwid.com/CSW/handler/wizwid/kr/Special-Start?CategoryID=00120889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32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33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714762"/>
            <a:ext cx="360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Classic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PPT</a:t>
            </a:r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템플릿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714762"/>
            <a:ext cx="360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Classic</a:t>
            </a:r>
          </a:p>
          <a:p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PPT</a:t>
            </a:r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템플릿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574865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260648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052736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둘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구매제안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셋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실행방안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넷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기대효과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09564" y="457622"/>
            <a:ext cx="432048" cy="117831"/>
            <a:chOff x="3995936" y="620688"/>
            <a:chExt cx="792088" cy="216024"/>
          </a:xfrm>
        </p:grpSpPr>
        <p:sp>
          <p:nvSpPr>
            <p:cNvPr id="21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하나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현황분석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내가 매우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애정하는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위즈위드를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구경하다가 캐시미어 니트에 꽂혀버렸어요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함께 캐시미어 니트의 판매량을 알아보겠어요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2608733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8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7" name="TextBox 25"/>
          <p:cNvSpPr txBox="1">
            <a:spLocks noChangeArrowheads="1"/>
          </p:cNvSpPr>
          <p:nvPr/>
        </p:nvSpPr>
        <p:spPr bwMode="auto">
          <a:xfrm>
            <a:off x="3237755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9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8" name="TextBox 25"/>
          <p:cNvSpPr txBox="1">
            <a:spLocks noChangeArrowheads="1"/>
          </p:cNvSpPr>
          <p:nvPr/>
        </p:nvSpPr>
        <p:spPr bwMode="auto">
          <a:xfrm>
            <a:off x="3904877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10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4552949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5195688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1" name="TextBox 25"/>
          <p:cNvSpPr txBox="1">
            <a:spLocks noChangeArrowheads="1"/>
          </p:cNvSpPr>
          <p:nvPr/>
        </p:nvSpPr>
        <p:spPr bwMode="auto">
          <a:xfrm>
            <a:off x="5849093" y="4808185"/>
            <a:ext cx="504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월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2411760" y="4077072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600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2843808" y="4509120"/>
            <a:ext cx="0" cy="216024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491880" y="4437112"/>
            <a:ext cx="0" cy="288032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139952" y="4293096"/>
            <a:ext cx="0" cy="432048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788024" y="3465144"/>
            <a:ext cx="0" cy="1260000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5436096" y="3212976"/>
            <a:ext cx="0" cy="1512168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84168" y="2852936"/>
            <a:ext cx="0" cy="1872208"/>
          </a:xfrm>
          <a:prstGeom prst="line">
            <a:avLst/>
          </a:prstGeom>
          <a:ln w="57150">
            <a:solidFill>
              <a:srgbClr val="121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25"/>
          <p:cNvSpPr txBox="1">
            <a:spLocks noChangeArrowheads="1"/>
          </p:cNvSpPr>
          <p:nvPr/>
        </p:nvSpPr>
        <p:spPr bwMode="auto">
          <a:xfrm>
            <a:off x="3059832" y="4077072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800</a:t>
            </a:r>
          </a:p>
        </p:txBody>
      </p:sp>
      <p:sp>
        <p:nvSpPr>
          <p:cNvPr id="114" name="TextBox 25"/>
          <p:cNvSpPr txBox="1">
            <a:spLocks noChangeArrowheads="1"/>
          </p:cNvSpPr>
          <p:nvPr/>
        </p:nvSpPr>
        <p:spPr bwMode="auto">
          <a:xfrm>
            <a:off x="3707904" y="393305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1,200</a:t>
            </a:r>
          </a:p>
        </p:txBody>
      </p:sp>
      <p:sp>
        <p:nvSpPr>
          <p:cNvPr id="115" name="TextBox 25"/>
          <p:cNvSpPr txBox="1">
            <a:spLocks noChangeArrowheads="1"/>
          </p:cNvSpPr>
          <p:nvPr/>
        </p:nvSpPr>
        <p:spPr bwMode="auto">
          <a:xfrm>
            <a:off x="4355976" y="3188145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3,500</a:t>
            </a:r>
          </a:p>
        </p:txBody>
      </p: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5004048" y="2924944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42,000</a:t>
            </a:r>
          </a:p>
        </p:txBody>
      </p:sp>
      <p:sp>
        <p:nvSpPr>
          <p:cNvPr id="117" name="TextBox 25"/>
          <p:cNvSpPr txBox="1">
            <a:spLocks noChangeArrowheads="1"/>
          </p:cNvSpPr>
          <p:nvPr/>
        </p:nvSpPr>
        <p:spPr bwMode="auto">
          <a:xfrm>
            <a:off x="5652120" y="2564904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52,000</a:t>
            </a:r>
          </a:p>
        </p:txBody>
      </p:sp>
      <p:cxnSp>
        <p:nvCxnSpPr>
          <p:cNvPr id="125" name="직선 연결선 124"/>
          <p:cNvCxnSpPr/>
          <p:nvPr/>
        </p:nvCxnSpPr>
        <p:spPr>
          <a:xfrm>
            <a:off x="2411760" y="2132856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635896" y="1844824"/>
            <a:ext cx="1584176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니트 판매량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2015.02 Data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기준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둘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구매제안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원래 사업제안 페이지였는데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내가 니트로 무슨 사업을 하겠어요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사고 싶은 니트 컬러를 골라보아요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연결선 124"/>
          <p:cNvCxnSpPr/>
          <p:nvPr/>
        </p:nvCxnSpPr>
        <p:spPr>
          <a:xfrm>
            <a:off x="1547664" y="1916832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5"/>
          <p:cNvSpPr txBox="1">
            <a:spLocks noChangeArrowheads="1"/>
          </p:cNvSpPr>
          <p:nvPr/>
        </p:nvSpPr>
        <p:spPr bwMode="auto">
          <a:xfrm>
            <a:off x="3203848" y="1628800"/>
            <a:ext cx="2520280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갖고싶어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몽땅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Women Cashmere Crew Neck Pullover</a:t>
            </a: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10184"/>
            <a:ext cx="1829613" cy="221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6483" y="2490629"/>
            <a:ext cx="1829613" cy="217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2485738"/>
            <a:ext cx="1773222" cy="216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868144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Navy</a:t>
            </a: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3851920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Wine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619672" y="479715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Grey</a:t>
            </a: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467544" y="5733256"/>
            <a:ext cx="129614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ㅡ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/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위즈위드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www.wizwid.com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셋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실행방안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쉽게 그리는 단계별 페이지에요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동그라미와 텍스트만 있으면 어느 단계든 갈 수 있지요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참 쉽죠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?</a:t>
            </a: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/>
          <p:cNvSpPr/>
          <p:nvPr/>
        </p:nvSpPr>
        <p:spPr>
          <a:xfrm>
            <a:off x="1907704" y="2924944"/>
            <a:ext cx="1440160" cy="144016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51920" y="2924944"/>
            <a:ext cx="1440160" cy="1440160"/>
          </a:xfrm>
          <a:prstGeom prst="ellipse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796136" y="2924944"/>
            <a:ext cx="1440160" cy="1440160"/>
          </a:xfrm>
          <a:prstGeom prst="ellipse">
            <a:avLst/>
          </a:prstGeom>
          <a:solidFill>
            <a:srgbClr val="121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36279" y="33569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지름 결정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후회는 나중에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535313" y="3491483"/>
            <a:ext cx="144016" cy="316607"/>
            <a:chOff x="3391297" y="2915419"/>
            <a:chExt cx="144016" cy="3166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/>
          <p:cNvGrpSpPr/>
          <p:nvPr/>
        </p:nvGrpSpPr>
        <p:grpSpPr>
          <a:xfrm>
            <a:off x="5436096" y="3491483"/>
            <a:ext cx="144016" cy="316607"/>
            <a:chOff x="3391297" y="2915419"/>
            <a:chExt cx="144016" cy="316607"/>
          </a:xfrm>
        </p:grpSpPr>
        <p:grpSp>
          <p:nvGrpSpPr>
            <p:cNvPr id="40" name="그룹 39"/>
            <p:cNvGrpSpPr/>
            <p:nvPr/>
          </p:nvGrpSpPr>
          <p:grpSpPr>
            <a:xfrm>
              <a:off x="3391297" y="2943994"/>
              <a:ext cx="144016" cy="288032"/>
              <a:chOff x="3347864" y="2852936"/>
              <a:chExt cx="144016" cy="288032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3391297" y="2915419"/>
              <a:ext cx="144016" cy="288032"/>
              <a:chOff x="3347864" y="2852936"/>
              <a:chExt cx="144016" cy="28803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3347864" y="2852936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3347864" y="2996952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3904878" y="33569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구매고고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무이자 되나요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34236" y="33569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잔고</a:t>
            </a:r>
            <a:r>
              <a:rPr lang="en-US" altLang="ko-KR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0</a:t>
            </a:r>
            <a:r>
              <a:rPr lang="ko-KR" altLang="en-US" sz="20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원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며칠 굶으면 되요</a:t>
            </a:r>
            <a:endParaRPr lang="en-US" altLang="ko-KR" sz="2000" dirty="0" smtClean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1547664" y="2348880"/>
            <a:ext cx="5904656" cy="0"/>
          </a:xfrm>
          <a:prstGeom prst="line">
            <a:avLst/>
          </a:prstGeom>
          <a:ln>
            <a:solidFill>
              <a:srgbClr val="4B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635896" y="1988840"/>
            <a:ext cx="1872208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지름 프로세스와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 algn="ctr"/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그에 따른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심적변화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1187624" y="4769222"/>
            <a:ext cx="3456384" cy="181471"/>
          </a:xfrm>
          <a:prstGeom prst="rect">
            <a:avLst/>
          </a:prstGeom>
          <a:solidFill>
            <a:srgbClr val="4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312911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넷</a:t>
            </a:r>
            <a:r>
              <a:rPr lang="en-US" altLang="ko-KR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sz="2000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기대효과</a:t>
            </a:r>
            <a:endParaRPr lang="en-US" altLang="ko-KR" sz="2000" dirty="0" smtClean="0">
              <a:solidFill>
                <a:srgbClr val="4B0D0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698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페이지를 만들다 보면 꼭 나와요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텍스트 겁나 많은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장표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갖다 버릴 수도 없고 이 </a:t>
            </a:r>
            <a:r>
              <a:rPr lang="ko-KR" altLang="en-US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장표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어떡하나 싶을 때가 있어요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많은 텍스트 중 무엇이 중요한 지를 알려주세요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참 이 전투적인 텍스트는 노래에요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내가 쓴 걸로 오해하지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말긔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2" name="그룹 91"/>
          <p:cNvGrpSpPr/>
          <p:nvPr/>
        </p:nvGrpSpPr>
        <p:grpSpPr>
          <a:xfrm>
            <a:off x="8615555" y="358841"/>
            <a:ext cx="276925" cy="261847"/>
            <a:chOff x="8604448" y="332656"/>
            <a:chExt cx="276925" cy="261847"/>
          </a:xfrm>
        </p:grpSpPr>
        <p:sp>
          <p:nvSpPr>
            <p:cNvPr id="83" name="타원 27"/>
            <p:cNvSpPr/>
            <p:nvPr/>
          </p:nvSpPr>
          <p:spPr>
            <a:xfrm>
              <a:off x="8604448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28"/>
            <p:cNvSpPr/>
            <p:nvPr/>
          </p:nvSpPr>
          <p:spPr>
            <a:xfrm>
              <a:off x="8763542" y="332656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27"/>
            <p:cNvSpPr/>
            <p:nvPr/>
          </p:nvSpPr>
          <p:spPr>
            <a:xfrm>
              <a:off x="8604448" y="476672"/>
              <a:ext cx="117831" cy="11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28"/>
            <p:cNvSpPr/>
            <p:nvPr/>
          </p:nvSpPr>
          <p:spPr>
            <a:xfrm>
              <a:off x="8763542" y="476672"/>
              <a:ext cx="117831" cy="1178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2483768" y="1988840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3707904" y="1700808"/>
            <a:ext cx="1584176" cy="53860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All About</a:t>
            </a:r>
          </a:p>
          <a:p>
            <a:pPr marL="342900" indent="-342900" algn="ctr"/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The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Quiett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4" name="TextBox 25"/>
          <p:cNvSpPr txBox="1">
            <a:spLocks noChangeArrowheads="1"/>
          </p:cNvSpPr>
          <p:nvPr/>
        </p:nvSpPr>
        <p:spPr bwMode="auto">
          <a:xfrm>
            <a:off x="1115616" y="2383433"/>
            <a:ext cx="69847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it’s all about the money &amp; the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힘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man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i'm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just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tryna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get more mil man </a:t>
            </a:r>
          </a:p>
          <a:p>
            <a:r>
              <a:rPr lang="ko-KR" altLang="en-US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너희 자식들이 감히 나를 시험해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man you can feel the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motherfuckin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realness it’s all about the money &amp; the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힘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man gull wing door that's the shit man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 문을 여는 게 작은 꿈이었네 어김없이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 dream came real man it's all about the money &amp; fame man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i'm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a rap star no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연예인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man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유명세는 필요 없어 나의 게임에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get the money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homie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fuck fame amen it's all about the money &amp; the music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이젠 애나 어른이나 하나 둘씩 모두 연결고리를 부르지</a:t>
            </a:r>
            <a:b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</a:b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허나 이미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I'm always on that new shit at the same time I'm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ridin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' in my coupe shit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여전히 광명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city hood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출신 </a:t>
            </a:r>
            <a:endParaRPr lang="en-US" altLang="ko-KR" sz="1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근데 재벌 느낌이 나 물씬 날 무시하던 놈이 이젠 </a:t>
            </a:r>
            <a:r>
              <a:rPr lang="ko-KR" altLang="en-US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굽신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/>
            </a:r>
            <a:b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</a:b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/>
            </a:r>
            <a:b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</a:b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it’s all about the money &amp; the bitches rule no. 1 : money over bitches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모든 도시마다 내 여자가 있지 그래도 난 </a:t>
            </a:r>
            <a:r>
              <a:rPr lang="ko-KR" altLang="en-US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걔네를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하나도 못 믿지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it’s all about the money &amp; the success from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nike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air max to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hermes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올 해도 이 게임은 내가 접수했어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since 2005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til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평생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it's all about the money &amp; the good life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열심히 일하고 날아가지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dubai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too high like </a:t>
            </a:r>
          </a:p>
          <a:p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burj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khalifa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잘 나간다는 말이야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no reefer let me pop that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motherfuckin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' champagne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그토록 꿈꿔왔던 것들이 </a:t>
            </a:r>
            <a:endParaRPr lang="en-US" altLang="ko-KR" sz="1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눈 앞에 있어 그래 불가능은 없어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u know what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i'm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sayin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the world is yours like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scarface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/>
            </a:r>
            <a:b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</a:b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/>
            </a:r>
            <a:b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</a:br>
            <a:r>
              <a:rPr lang="en-US" altLang="ko-KR" sz="1100" b="1" u="sng" dirty="0" err="1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hol</a:t>
            </a:r>
            <a:r>
              <a:rPr lang="en-US" altLang="ko-KR" sz="1100" b="1" u="sng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' up 1llionaire</a:t>
            </a:r>
            <a:r>
              <a:rPr lang="en-US" altLang="ko-KR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100" b="1" dirty="0" err="1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c.e.o</a:t>
            </a:r>
            <a:r>
              <a:rPr lang="en-US" altLang="ko-KR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 회사를 세운지는 이제 벌써 </a:t>
            </a:r>
            <a:r>
              <a:rPr lang="en-US" altLang="ko-KR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</a:t>
            </a:r>
            <a:r>
              <a:rPr lang="ko-KR" altLang="en-US" sz="1100" b="1" dirty="0" smtClean="0">
                <a:solidFill>
                  <a:srgbClr val="4B0D0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년째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DOK2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Beenzino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The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Quiett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we made it 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너도 살고 싶은 </a:t>
            </a:r>
            <a:endParaRPr lang="en-US" altLang="ko-KR" sz="1100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대로 </a:t>
            </a:r>
            <a:r>
              <a:rPr lang="ko-KR" altLang="en-US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걍</a:t>
            </a:r>
            <a:r>
              <a:rPr lang="ko-KR" altLang="en-US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살면 돼 </a:t>
            </a:r>
            <a:r>
              <a:rPr lang="en-US" altLang="ko-KR" sz="1100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cuz</a:t>
            </a:r>
            <a:r>
              <a:rPr lang="en-US" altLang="ko-KR" sz="1100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you already know we got 1 life 2 live straight up baby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483768" y="5551785"/>
            <a:ext cx="4176464" cy="0"/>
          </a:xfrm>
          <a:prstGeom prst="line">
            <a:avLst/>
          </a:prstGeom>
          <a:ln>
            <a:solidFill>
              <a:srgbClr val="4B3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2617862"/>
            <a:ext cx="1872000" cy="181471"/>
          </a:xfrm>
          <a:prstGeom prst="rect">
            <a:avLst/>
          </a:prstGeom>
          <a:solidFill>
            <a:srgbClr val="4B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18003" y="-4203848"/>
            <a:ext cx="10291811" cy="15497187"/>
            <a:chOff x="-728595" y="-4194337"/>
            <a:chExt cx="10291811" cy="15497187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45941" y="2648465"/>
              <a:ext cx="11371731" cy="5937040"/>
              <a:chOff x="-76431" y="0"/>
              <a:chExt cx="9256943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76431" y="231713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336802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73098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2591089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B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59" name="그룹 416"/>
          <p:cNvGrpSpPr/>
          <p:nvPr/>
        </p:nvGrpSpPr>
        <p:grpSpPr>
          <a:xfrm>
            <a:off x="-900608" y="-4203848"/>
            <a:ext cx="10274416" cy="15490200"/>
            <a:chOff x="-711200" y="-4194337"/>
            <a:chExt cx="10274416" cy="15490200"/>
          </a:xfrm>
        </p:grpSpPr>
        <p:grpSp>
          <p:nvGrpSpPr>
            <p:cNvPr id="160" name="그룹 417"/>
            <p:cNvGrpSpPr/>
            <p:nvPr/>
          </p:nvGrpSpPr>
          <p:grpSpPr>
            <a:xfrm rot="2773994">
              <a:off x="933979" y="-1502140"/>
              <a:ext cx="11321434" cy="5937040"/>
              <a:chOff x="-35488" y="0"/>
              <a:chExt cx="9216000" cy="6852212"/>
            </a:xfrm>
          </p:grpSpPr>
          <p:cxnSp>
            <p:nvCxnSpPr>
              <p:cNvPr id="224" name="직선 연결선 223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418"/>
            <p:cNvGrpSpPr/>
            <p:nvPr/>
          </p:nvGrpSpPr>
          <p:grpSpPr>
            <a:xfrm rot="2773994">
              <a:off x="-3403397" y="2666626"/>
              <a:ext cx="11321434" cy="5937040"/>
              <a:chOff x="-35488" y="0"/>
              <a:chExt cx="9216000" cy="6852212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-35488" y="33699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-35488" y="56165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-35488" y="78631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-35488" y="134797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-35488" y="179729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-35488" y="213428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-35488" y="247128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-35488" y="269594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/>
              <p:cNvCxnSpPr/>
              <p:nvPr/>
            </p:nvCxnSpPr>
            <p:spPr>
              <a:xfrm>
                <a:off x="-35488" y="280827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/>
              <p:nvPr/>
            </p:nvCxnSpPr>
            <p:spPr>
              <a:xfrm>
                <a:off x="-35488" y="314526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-35488" y="336993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-35488" y="359459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-35488" y="393158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-35488" y="404391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-35488" y="415624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-35488" y="426857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-35488" y="438090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-35488" y="449324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>
                <a:off x="-35488" y="460557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-35488" y="471790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-35488" y="483023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-35488" y="494256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-35488" y="505489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/>
              <p:cNvCxnSpPr/>
              <p:nvPr/>
            </p:nvCxnSpPr>
            <p:spPr>
              <a:xfrm>
                <a:off x="-35488" y="516722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-35488" y="527955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-35488" y="539188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-35488" y="550421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-35488" y="561655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-35488" y="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-35488" y="11233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-35488" y="22466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-35488" y="44932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-35488" y="89864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-35488" y="112331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-35488" y="146030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-35488" y="168496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-35488" y="157263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-35488" y="202195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>
              <a:xfrm>
                <a:off x="-35488" y="224662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-35488" y="292060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-35488" y="348226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-35488" y="370692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-35488" y="381925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-35488" y="67398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-35488" y="101097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/>
              <p:cNvCxnSpPr/>
              <p:nvPr/>
            </p:nvCxnSpPr>
            <p:spPr>
              <a:xfrm>
                <a:off x="-35488" y="123564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>
                <a:off x="-35488" y="190962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-35488" y="235895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/>
              <p:cNvCxnSpPr/>
              <p:nvPr/>
            </p:nvCxnSpPr>
            <p:spPr>
              <a:xfrm>
                <a:off x="-35488" y="258361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-35488" y="303293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>
                <a:off x="-35488" y="325759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-35488" y="5728881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>
                <a:off x="-35488" y="5841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/>
              <p:cNvCxnSpPr/>
              <p:nvPr/>
            </p:nvCxnSpPr>
            <p:spPr>
              <a:xfrm>
                <a:off x="-35488" y="5953543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/>
              <p:cNvCxnSpPr/>
              <p:nvPr/>
            </p:nvCxnSpPr>
            <p:spPr>
              <a:xfrm>
                <a:off x="-35488" y="6065874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/>
              <p:cNvCxnSpPr/>
              <p:nvPr/>
            </p:nvCxnSpPr>
            <p:spPr>
              <a:xfrm>
                <a:off x="-35488" y="6178205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/>
              <p:cNvCxnSpPr/>
              <p:nvPr/>
            </p:nvCxnSpPr>
            <p:spPr>
              <a:xfrm>
                <a:off x="-35488" y="6290536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35488" y="6402867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>
                <a:off x="-35488" y="6515198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35488" y="6627529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/>
              <p:cNvCxnSpPr/>
              <p:nvPr/>
            </p:nvCxnSpPr>
            <p:spPr>
              <a:xfrm>
                <a:off x="-35488" y="6739860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-35488" y="6852212"/>
                <a:ext cx="9216000" cy="0"/>
              </a:xfrm>
              <a:prstGeom prst="line">
                <a:avLst/>
              </a:prstGeom>
              <a:ln>
                <a:solidFill>
                  <a:schemeClr val="bg1">
                    <a:alpha val="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539552" y="336802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Made by </a:t>
            </a:r>
            <a:r>
              <a:rPr lang="ko-KR" altLang="en-US" sz="1200" dirty="0" err="1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홍양홍삼</a:t>
            </a:r>
            <a:endParaRPr lang="ko-KR" altLang="en-US" sz="12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73098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3600" dirty="0" smtClean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pSp>
        <p:nvGrpSpPr>
          <p:cNvPr id="5" name="그룹 30"/>
          <p:cNvGrpSpPr/>
          <p:nvPr/>
        </p:nvGrpSpPr>
        <p:grpSpPr>
          <a:xfrm>
            <a:off x="683568" y="2591089"/>
            <a:ext cx="432048" cy="117831"/>
            <a:chOff x="3995936" y="620688"/>
            <a:chExt cx="792088" cy="216024"/>
          </a:xfrm>
        </p:grpSpPr>
        <p:sp>
          <p:nvSpPr>
            <p:cNvPr id="28" name="타원 27"/>
            <p:cNvSpPr/>
            <p:nvPr/>
          </p:nvSpPr>
          <p:spPr>
            <a:xfrm>
              <a:off x="3995936" y="620688"/>
              <a:ext cx="216024" cy="216024"/>
            </a:xfrm>
            <a:prstGeom prst="rect">
              <a:avLst/>
            </a:prstGeom>
            <a:solidFill>
              <a:srgbClr val="4B3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3968" y="620688"/>
              <a:ext cx="216024" cy="216024"/>
            </a:xfrm>
            <a:prstGeom prst="rect">
              <a:avLst/>
            </a:prstGeom>
            <a:solidFill>
              <a:srgbClr val="121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572000" y="620688"/>
              <a:ext cx="216024" cy="216024"/>
            </a:xfrm>
            <a:prstGeom prst="rect">
              <a:avLst/>
            </a:prstGeom>
            <a:solidFill>
              <a:srgbClr val="FE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293</Words>
  <Application>Microsoft Office PowerPoint</Application>
  <PresentationFormat>화면 슬라이드 쇼(4:3)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배달의민족 한나</vt:lpstr>
      <vt:lpstr>조선일보명조</vt:lpstr>
      <vt:lpstr>맑은 고딕</vt:lpstr>
      <vt:lpstr>나눔고딕</vt:lpstr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63</cp:revision>
  <dcterms:created xsi:type="dcterms:W3CDTF">2014-05-20T10:28:59Z</dcterms:created>
  <dcterms:modified xsi:type="dcterms:W3CDTF">2014-12-15T10:27:40Z</dcterms:modified>
</cp:coreProperties>
</file>