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95"/>
  </p:normalViewPr>
  <p:slideViewPr>
    <p:cSldViewPr snapToObjects="1">
      <p:cViewPr varScale="1">
        <p:scale>
          <a:sx n="73" d="100"/>
          <a:sy n="73" d="100"/>
        </p:scale>
        <p:origin x="1488" y="84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너와 함께 II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2012181035 조학현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600"/>
              <a:t>불과 상호작용을 하며 주인공을 몬스터로부터 지킨다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345736"/>
            <a:ext cx="4572000" cy="35234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45736"/>
            <a:ext cx="4536567" cy="35234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77410"/>
              </p:ext>
            </p:extLst>
          </p:nvPr>
        </p:nvGraphicFramePr>
        <p:xfrm>
          <a:off x="935355" y="846137"/>
          <a:ext cx="7273290" cy="57092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실제 개발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err="1"/>
                        <a:t>케릭터</a:t>
                      </a:r>
                      <a:r>
                        <a:rPr lang="ko-KR" altLang="en-US" dirty="0"/>
                        <a:t>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2방향 좌우,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방향 좌우 움직임만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err="1"/>
                        <a:t>케릭터</a:t>
                      </a:r>
                      <a:r>
                        <a:rPr lang="ko-KR" altLang="en-US" dirty="0"/>
                        <a:t>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근접 공격 및 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개만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한 스테이지에서 난이도가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맵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하나에서 스테이지 난이도 증가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/>
                        <a:t>적은 어느 위치에서든 </a:t>
                      </a:r>
                      <a:r>
                        <a:rPr lang="ko-KR" altLang="en-US" dirty="0" err="1"/>
                        <a:t>케릭터를</a:t>
                      </a:r>
                      <a:r>
                        <a:rPr lang="ko-KR" altLang="en-US" dirty="0"/>
                        <a:t> 향해 공격하러 온다.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err="1" smtClean="0"/>
                        <a:t>케릭터를</a:t>
                      </a:r>
                      <a:r>
                        <a:rPr lang="ko-KR" altLang="en-US" dirty="0" smtClean="0"/>
                        <a:t> 향해 온다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점점 몬스터의 수가 많아지고 장작의 수가 줄어든다.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장작의 수는 더 늘린다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1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맵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, 스킬, 근접공격 등 6가지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배경음악만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공격, 이동, 점프 등 6종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이동만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138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실제 개발 범위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4813" y="784859"/>
          <a:ext cx="6914374" cy="585216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2302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6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주요 케릭터, 몬스터, 스킬이펙트 수집, 배경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수집완료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출력 및 조작 맵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46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및 맵 출력 완료 등 주인공 좌우 이동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스킬 사용 및 불과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46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시험기간으로 인해 미구현, 4주차에 같이 할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출력 및 몬스터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46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주인공, 불, 몬스터끼리 상호작용이 잘 되는지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주인공의 능력 모두 구현하기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추가, 맵 디자인, 보스몹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메뉴 디자인 등 게임내 편의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테스트 및 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 및 릴리즈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-169545"/>
            <a:ext cx="8229600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/>
              <a:t>개발진행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9518" y="1349509"/>
          <a:ext cx="7704963" cy="41589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5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45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8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내용을 다 포함했는가?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8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계획 대비 일정은 잘 지켰는가?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8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프로토타입은 실행이 잘 되는가?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88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동영상의 화면과 소리 상태는 양호한가?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/>
              <a:t>자체평가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263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함초롬돋움</vt:lpstr>
      <vt:lpstr>Arial</vt:lpstr>
      <vt:lpstr>한컴오피스</vt:lpstr>
      <vt:lpstr>너와 함께 II</vt:lpstr>
      <vt:lpstr>게임 컨셉</vt:lpstr>
      <vt:lpstr>실제 개발 범위</vt:lpstr>
      <vt:lpstr>개발진행</vt:lpstr>
      <vt:lpstr>Gibhub Commits 그래프</vt:lpstr>
      <vt:lpstr>자체평가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너와 함께 II</dc:title>
  <dc:creator>Jo</dc:creator>
  <cp:lastModifiedBy>조학현</cp:lastModifiedBy>
  <cp:revision>29</cp:revision>
  <dcterms:created xsi:type="dcterms:W3CDTF">2015-09-21T07:56:51Z</dcterms:created>
  <dcterms:modified xsi:type="dcterms:W3CDTF">2015-12-15T13:35:52Z</dcterms:modified>
</cp:coreProperties>
</file>