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CB67C12E-1FE8-4DE7-8FEB-275F3A4D1AF3}" styleName="Normal Style 3 - Accent 6">
    <a:wholeTbl>
      <a:tcTxStyle>
        <a:fontRef idx="minor">
          <a:scrgbClr r="0" g="0" b="0"/>
        </a:fontRef>
        <a:schemeClr val="accent6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6"/>
      </a:tcTxStyle>
      <a:tcStyle>
        <a:tcBdr/>
      </a:tcStyle>
    </a:seCell>
    <a:swCell>
      <a:tcTxStyle b="on">
        <a:fontRef idx="minor">
          <a:scrgbClr r="0" g="0" b="0"/>
        </a:fontRef>
        <a:schemeClr val="accent6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6387"/>
    <p:restoredTop sz="96395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너와 함께 II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2012181035 조학현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600"/>
              <a:t>불과 상호작용을 하며 주인공을 몬스터로부터 지킨다</a:t>
            </a:r>
            <a:endParaRPr lang="ko-KR" altLang="en-US" sz="26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7666" y="2060828"/>
            <a:ext cx="5688712" cy="423578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35355" y="846137"/>
          <a:ext cx="7273290" cy="57054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21255"/>
                <a:gridCol w="2421255"/>
                <a:gridCol w="2430780"/>
              </a:tblGrid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최소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추가 범위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케릭터 컨트롤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2방향 좌우, 점프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-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케릭터 기술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근접 공격 및 스킬 사용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소환 마술이나 제작 시스템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맵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한 스테이지에서 난이도가 증가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불을 이동시켜 스테이지 이동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적 </a:t>
                      </a:r>
                      <a:r>
                        <a:rPr lang="en-US" altLang="ko-KR"/>
                        <a:t>AI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적은 어느 위치에서든 케릭터를 향해 공격하러 온다.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밝은 부분을 없에거나 불에 악영향을 끼친다.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점점 몬스터의 수가 많아지고 장작의 수가 줄어든다.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스킬을 사용하는 몬스터를 추가한다.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551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맵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, 스킬, 근접공격 등 6가지 이상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대화 음성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애니메이션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공격, 이동, 점프 등 6종 이상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-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846138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개발범위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114813" y="784859"/>
          <a:ext cx="6914374" cy="588454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2302369"/>
                <a:gridCol w="4612005"/>
              </a:tblGrid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리소스 수집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(100%)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주요 케릭터, 몬스터, 스킬이펙트 수집, 배경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 수집완료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출력 및 조작 맵 출력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(100%)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및 맵 출력 완료 등 주인공 좌우 이동 구현 완료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스킬 사용 및 불과 상호작용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(0%)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시험기간으로 인해 미구현, 4주차에 같이 할 예정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출력 및 몬스터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5주차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주인공, 불, 몬스터끼리 상호작용이 잘 되는지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6주차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주인공의 능력 모두 구현하기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7주차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추가, 맵 디자인, 보스몹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8주차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메뉴 디자인 등 게임내 편의 </a:t>
                      </a: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9주차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테스트 및 밸런스 조절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10주차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최종 점검 및 릴리즈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457200" y="-169545"/>
            <a:ext cx="8229600" cy="1143000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en-US" altLang="ko-KR"/>
              <a:t>Gibhub</a:t>
            </a:r>
            <a:r>
              <a:rPr lang="ko-KR" altLang="en-US"/>
              <a:t> </a:t>
            </a:r>
            <a:r>
              <a:rPr lang="en-US" altLang="ko-KR"/>
              <a:t>Commits </a:t>
            </a:r>
            <a:r>
              <a:rPr lang="ko-KR" altLang="en-US"/>
              <a:t>그래프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Gibhub</a:t>
            </a:r>
            <a:r>
              <a:rPr lang="ko-KR" altLang="en-US"/>
              <a:t> </a:t>
            </a:r>
            <a:r>
              <a:rPr lang="en-US" altLang="ko-KR"/>
              <a:t>Commits </a:t>
            </a:r>
            <a:r>
              <a:rPr lang="ko-KR" altLang="en-US"/>
              <a:t>그래프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44036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19518" y="1349509"/>
          <a:ext cx="7704963" cy="41589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53685"/>
                <a:gridCol w="3851278"/>
              </a:tblGrid>
              <a:tr h="5234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평가항목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발표자료에 포함할 내용을 다 포함했는가?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계획 대비 일정은 잘 지켰는가?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프로토타입은 실행이 잘 되는가?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동영상의 화면과 소리 상태는 양호한가?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자체평가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3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너와 함께 II</vt:lpstr>
      <vt:lpstr>게임 컨셉</vt:lpstr>
      <vt:lpstr>개발범위</vt:lpstr>
      <vt:lpstr>Gibhub Commits 그래프</vt:lpstr>
      <vt:lpstr>Gibhub Commits 그래프</vt:lpstr>
      <vt:lpstr>자체평가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2015-09-21T07:56:51.572</dcterms:created>
  <dc:creator>Jo</dc:creator>
  <cp:lastModifiedBy>Jo</cp:lastModifiedBy>
  <dcterms:modified xsi:type="dcterms:W3CDTF">2015-10-26T09:48:06.492</dcterms:modified>
  <cp:revision>24</cp:revision>
  <dc:title>너와 함께 II</dc:title>
</cp:coreProperties>
</file>