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6387"/>
    <p:restoredTop sz="96395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너와 함께 II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2012181035 조학현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600"/>
              <a:t>불과 상호작용을 하며 주인공을 몬스터로부터 지킨다</a:t>
            </a:r>
            <a:endParaRPr lang="ko-KR" altLang="en-US" sz="2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345736"/>
            <a:ext cx="4572000" cy="352349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45736"/>
            <a:ext cx="4536567" cy="35234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35355" y="846137"/>
          <a:ext cx="7273290" cy="57054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1255"/>
                <a:gridCol w="2421255"/>
                <a:gridCol w="2430780"/>
              </a:tblGrid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2방향 좌우, 점프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근접 공격 및 스킬 사용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소환 마술이나 제작 시스템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한 스테이지에서 난이도가 증가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불을 이동시켜 스테이지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적은 어느 위치에서든 케릭터를 향해 공격하러 온다.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밝은 부분을 없에거나 불에 악영향을 끼친다.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점점 몬스터의 수가 많아지고 장작의 수가 줄어든다.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스킬을 사용하는 몬스터를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51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맵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, 스킬, 근접공격 등 6가지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대화 음성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공격, 이동, 점프 등 6종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46138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개발범위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14813" y="784859"/>
          <a:ext cx="6914374" cy="588454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2302369"/>
                <a:gridCol w="4612005"/>
              </a:tblGrid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주요 케릭터, 몬스터, 스킬이펙트 수집, 배경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수집완료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출력 및 조작 맵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및 맵 출력 완료 등 주인공 좌우 이동 구현 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스킬 사용 및 불과 상호작용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시험기간으로 인해 미구현, 4주차에 같이 할 예정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출력 및 몬스터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주인공, 불, 몬스터끼리 상호작용이 잘 되는지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주인공의 능력 모두 구현하기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추가, 맵 디자인, 보스몹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메뉴 디자인 등 게임내 편의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테스트 및 밸런스 조절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 및 릴리즈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200" y="-169545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19518" y="1349509"/>
          <a:ext cx="7704963" cy="41589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53685"/>
                <a:gridCol w="3851278"/>
              </a:tblGrid>
              <a:tr h="5234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평가항목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내용을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계획 대비 일정은 잘 지켰는가?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프로토타입은 실행이 잘 되는가?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동영상의 화면과 소리 상태는 양호한가?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자체평가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너와 함께 II</vt:lpstr>
      <vt:lpstr>게임 컨셉</vt:lpstr>
      <vt:lpstr>개발범위</vt:lpstr>
      <vt:lpstr>Gibhub Commits 그래프</vt:lpstr>
      <vt:lpstr>Gibhub Commits 그래프</vt:lpstr>
      <vt:lpstr>자체평가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2015-09-21T07:56:51.572</dcterms:created>
  <dc:creator>Jo</dc:creator>
  <cp:lastModifiedBy>Jo</cp:lastModifiedBy>
  <dcterms:modified xsi:type="dcterms:W3CDTF">2015-10-26T09:55:26.848</dcterms:modified>
  <cp:revision>25</cp:revision>
  <dc:title>너와 함께 II</dc:title>
</cp:coreProperties>
</file>