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CB67C12E-1FE8-4DE7-8FEB-275F3A4D1AF3}" styleName="Normal Style 3 - Accent 6">
    <a:wholeTbl>
      <a:tcTxStyle>
        <a:fontRef idx="minor">
          <a:scrgbClr r="0" g="0" b="0"/>
        </a:fontRef>
        <a:schemeClr val="accent6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6"/>
      </a:tcTxStyle>
      <a:tcStyle>
        <a:tcBdr/>
      </a:tcStyle>
    </a:seCell>
    <a:swCell>
      <a:tcTxStyle b="on">
        <a:fontRef idx="minor">
          <a:scrgbClr r="0" g="0" b="0"/>
        </a:fontRef>
        <a:schemeClr val="accent6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6317"/>
    <p:restoredTop sz="95861"/>
  </p:normalViewPr>
  <p:slideViewPr>
    <p:cSldViewPr snapToObjects="1">
      <p:cViewPr>
        <p:scale>
          <a:sx n="90" d="100"/>
          <a:sy n="9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너와 함께 II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2012181035 조학현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2600"/>
              <a:t>불과 상호작용을 하며 주인공을 몬스터로부터 지킨다</a:t>
            </a:r>
            <a:endParaRPr lang="ko-KR" altLang="en-US" sz="26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666" y="2060828"/>
            <a:ext cx="5688712" cy="423578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lang="ko-KR" altLang="en-US"/>
            </a:pPr>
            <a:r>
              <a:rPr lang="ko-KR" altLang="en-US" sz="1700"/>
              <a:t>주인공은 불에서 능력을 얻는다.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능력을 얻은 주인공은 스킬을 사용 할 수 있다. (파이어볼 등등)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불은 서서히 꺼져간다.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불을 살리기 위해서는 맵에 있는 장작을 습득한뒤 불에 넣는다.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주인공이 능력을 사용하면 안 보이는 타일이 흐릿하게 보인다.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흐릿한 타일에 불을 들고가면 타일이 밝아 진다.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밝은 타일에서는 몬스터의 이동속도가 줄어든다.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주인공은 몬스터와 접촉시 바로 사망한다.</a:t>
            </a:r>
            <a:endParaRPr lang="ko-KR" altLang="en-US" sz="1700"/>
          </a:p>
          <a:p>
            <a:pPr>
              <a:defRPr lang="ko-KR" altLang="en-US"/>
            </a:pPr>
            <a:r>
              <a:rPr lang="ko-KR" altLang="en-US" sz="1700"/>
              <a:t>주인공은 불을 이동시킬 수 있다.</a:t>
            </a: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  <a:p>
            <a:pPr>
              <a:defRPr lang="ko-KR" altLang="en-US"/>
            </a:pPr>
            <a:endParaRPr lang="ko-KR" altLang="en-US" sz="3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32045" y="3863181"/>
            <a:ext cx="3754755" cy="269716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게임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일정한 수의 적을 잡으면 다음 스테이지로 넘어간다.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중간 중간에 보스가 존재한다.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불과 주인공을 안전한 곳으로 이동시키면 게임승리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67486" y="476630"/>
          <a:ext cx="7273290" cy="57054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21255"/>
                <a:gridCol w="2421255"/>
                <a:gridCol w="2430780"/>
              </a:tblGrid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추가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컨트롤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2방향 좌우, 점프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케릭터 기술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근접 공격 및 스킬 사용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소환 마술이나 제작 시스템 사용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맵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한 스테이지에서 난이도가 증가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불을 이동시켜 스테이지 이동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적은 어느 위치에서든 케릭터를 향해 공격하러 온다.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밝은 부분을 없에거나 불에 악영향을 끼친다.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난이도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점점 몬스터의 수가 많아지고 장작의 수가 줄어든다.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스킬을 사용하는 몬스터를 추가한다.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551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맵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, 스킬, 근접공격 등 6가지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대화 음성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80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애니메이션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공격, 이동, 점프 등 6종 이상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-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67486" y="745363"/>
          <a:ext cx="6912864" cy="5208814"/>
        </p:xfrm>
        <a:graphic>
          <a:graphicData uri="http://schemas.openxmlformats.org/drawingml/2006/table">
            <a:tbl>
              <a:tblPr firstRow="1" bandRow="1">
                <a:tableStyleId>{08D0585D-BEE6-471C-A8B9-D2DDCAC283FB}</a:tableStyleId>
              </a:tblPr>
              <a:tblGrid>
                <a:gridCol w="2302369"/>
                <a:gridCol w="4610495"/>
              </a:tblGrid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리소스 수집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2주차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출력 및 조작 맵 출력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27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3주차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 스킬 사용 및 불과 상호작용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4주차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출력 및 몬스터 </a:t>
                      </a:r>
                      <a:r>
                        <a:rPr lang="en-US" altLang="ko-KR"/>
                        <a:t>AI</a:t>
                      </a:r>
                      <a:r>
                        <a:rPr lang="ko-KR" altLang="en-US"/>
                        <a:t>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6573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5주차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주인공, 불, 몬스터끼리 상호작용이 잘 되는지 확인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6주차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주인공의 능력 모두 구현하기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7주차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몬스터 추가, 맵 디자인, 보스몹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8주차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메뉴 디자인 등 게임내 편의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추가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9주차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테스트 및 밸런스 조절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050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10주차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최종 점검 및 릴리즈</a:t>
                      </a:r>
                      <a:endParaRPr lang="ko-KR" altLang="en-US"/>
                    </a:p>
                  </a:txBody>
                  <a:tcPr marL="91440" marR="9144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323468" y="404621"/>
          <a:ext cx="7704963" cy="597674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53685"/>
                <a:gridCol w="3851278"/>
              </a:tblGrid>
              <a:tr h="5234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평가항목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발표자료에 포함할 내요을 다 포함했는가?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게임컨셉이 잘 표현 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핵심 메카닉이 제시가 잘 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게임 실행 흐름이 잘 표현되었는가?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개발 범위가 구체적이며, 측정 가능하가?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90888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개발 계획이 구체적이며 실행 가능한가?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</ep:Words>
  <ep:PresentationFormat>화면 슬라이드 쇼(4:3)</ep:PresentationFormat>
  <ep:Paragraphs>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너와 함께 II</vt:lpstr>
      <vt:lpstr>게임 컨셉</vt:lpstr>
      <vt:lpstr>게임 기능</vt:lpstr>
      <vt:lpstr>게임 흐름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2015-09-21T07:56:51.572</dcterms:created>
  <dc:creator>Jo</dc:creator>
  <cp:lastModifiedBy>Jo</cp:lastModifiedBy>
  <dcterms:modified xsi:type="dcterms:W3CDTF">2015-09-22T02:16:45.809</dcterms:modified>
  <cp:revision>20</cp:revision>
  <dc:title>너와 함께 II</dc:title>
</cp:coreProperties>
</file>