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DUBUC" userId="a1e0bae8-8ff0-43a5-9e3a-d37f36a010e0" providerId="ADAL" clId="{F591977E-04BA-4DDF-AC9C-E993ED622EF1}"/>
    <pc:docChg chg="undo custSel modSld">
      <pc:chgData name="Valentin DUBUC" userId="a1e0bae8-8ff0-43a5-9e3a-d37f36a010e0" providerId="ADAL" clId="{F591977E-04BA-4DDF-AC9C-E993ED622EF1}" dt="2022-04-21T11:10:09.586" v="110" actId="1036"/>
      <pc:docMkLst>
        <pc:docMk/>
      </pc:docMkLst>
      <pc:sldChg chg="addSp delSp modSp mod">
        <pc:chgData name="Valentin DUBUC" userId="a1e0bae8-8ff0-43a5-9e3a-d37f36a010e0" providerId="ADAL" clId="{F591977E-04BA-4DDF-AC9C-E993ED622EF1}" dt="2022-04-21T11:09:18.193" v="31" actId="1076"/>
        <pc:sldMkLst>
          <pc:docMk/>
          <pc:sldMk cId="1410026310" sldId="256"/>
        </pc:sldMkLst>
        <pc:picChg chg="add mod">
          <ac:chgData name="Valentin DUBUC" userId="a1e0bae8-8ff0-43a5-9e3a-d37f36a010e0" providerId="ADAL" clId="{F591977E-04BA-4DDF-AC9C-E993ED622EF1}" dt="2022-04-21T11:09:03.787" v="27" actId="1036"/>
          <ac:picMkLst>
            <pc:docMk/>
            <pc:sldMk cId="1410026310" sldId="256"/>
            <ac:picMk id="3" creationId="{6211D236-0E76-4EBD-ADE3-CB86A480A6BD}"/>
          </ac:picMkLst>
        </pc:picChg>
        <pc:picChg chg="del">
          <ac:chgData name="Valentin DUBUC" userId="a1e0bae8-8ff0-43a5-9e3a-d37f36a010e0" providerId="ADAL" clId="{F591977E-04BA-4DDF-AC9C-E993ED622EF1}" dt="2022-04-21T11:09:01.737" v="22" actId="478"/>
          <ac:picMkLst>
            <pc:docMk/>
            <pc:sldMk cId="1410026310" sldId="256"/>
            <ac:picMk id="4" creationId="{0DB3BED6-65ED-4459-BDCA-3D7F2BCABBC9}"/>
          </ac:picMkLst>
        </pc:picChg>
        <pc:picChg chg="del">
          <ac:chgData name="Valentin DUBUC" userId="a1e0bae8-8ff0-43a5-9e3a-d37f36a010e0" providerId="ADAL" clId="{F591977E-04BA-4DDF-AC9C-E993ED622EF1}" dt="2022-04-21T11:09:02.390" v="23" actId="478"/>
          <ac:picMkLst>
            <pc:docMk/>
            <pc:sldMk cId="1410026310" sldId="256"/>
            <ac:picMk id="9" creationId="{7C33886E-A27C-4E9A-9963-E69DC1B0216B}"/>
          </ac:picMkLst>
        </pc:picChg>
        <pc:picChg chg="del">
          <ac:chgData name="Valentin DUBUC" userId="a1e0bae8-8ff0-43a5-9e3a-d37f36a010e0" providerId="ADAL" clId="{F591977E-04BA-4DDF-AC9C-E993ED622EF1}" dt="2022-04-21T11:09:01.121" v="21" actId="478"/>
          <ac:picMkLst>
            <pc:docMk/>
            <pc:sldMk cId="1410026310" sldId="256"/>
            <ac:picMk id="10" creationId="{F94FD63E-5A56-4C4C-A338-4F3A588165AC}"/>
          </ac:picMkLst>
        </pc:picChg>
        <pc:picChg chg="add mod">
          <ac:chgData name="Valentin DUBUC" userId="a1e0bae8-8ff0-43a5-9e3a-d37f36a010e0" providerId="ADAL" clId="{F591977E-04BA-4DDF-AC9C-E993ED622EF1}" dt="2022-04-21T11:09:13.914" v="29" actId="1076"/>
          <ac:picMkLst>
            <pc:docMk/>
            <pc:sldMk cId="1410026310" sldId="256"/>
            <ac:picMk id="11" creationId="{BE686E9F-4A9C-4AA7-A08C-86BBD6E36DA1}"/>
          </ac:picMkLst>
        </pc:picChg>
        <pc:picChg chg="add mod">
          <ac:chgData name="Valentin DUBUC" userId="a1e0bae8-8ff0-43a5-9e3a-d37f36a010e0" providerId="ADAL" clId="{F591977E-04BA-4DDF-AC9C-E993ED622EF1}" dt="2022-04-21T11:09:18.193" v="31" actId="1076"/>
          <ac:picMkLst>
            <pc:docMk/>
            <pc:sldMk cId="1410026310" sldId="256"/>
            <ac:picMk id="12" creationId="{C6F1079E-E8A5-4350-A57F-9596FCC36F89}"/>
          </ac:picMkLst>
        </pc:picChg>
      </pc:sldChg>
      <pc:sldChg chg="addSp delSp modSp mod">
        <pc:chgData name="Valentin DUBUC" userId="a1e0bae8-8ff0-43a5-9e3a-d37f36a010e0" providerId="ADAL" clId="{F591977E-04BA-4DDF-AC9C-E993ED622EF1}" dt="2022-04-21T11:10:09.586" v="110" actId="1036"/>
        <pc:sldMkLst>
          <pc:docMk/>
          <pc:sldMk cId="993220036" sldId="257"/>
        </pc:sldMkLst>
        <pc:graphicFrameChg chg="mod">
          <ac:chgData name="Valentin DUBUC" userId="a1e0bae8-8ff0-43a5-9e3a-d37f36a010e0" providerId="ADAL" clId="{F591977E-04BA-4DDF-AC9C-E993ED622EF1}" dt="2022-04-21T11:10:04.732" v="108" actId="1035"/>
          <ac:graphicFrameMkLst>
            <pc:docMk/>
            <pc:sldMk cId="993220036" sldId="257"/>
            <ac:graphicFrameMk id="4" creationId="{EA17E17C-B004-4C9C-A0C0-8492BDC874B5}"/>
          </ac:graphicFrameMkLst>
        </pc:graphicFrameChg>
        <pc:picChg chg="mod">
          <ac:chgData name="Valentin DUBUC" userId="a1e0bae8-8ff0-43a5-9e3a-d37f36a010e0" providerId="ADAL" clId="{F591977E-04BA-4DDF-AC9C-E993ED622EF1}" dt="2022-04-21T11:09:31.441" v="91" actId="1036"/>
          <ac:picMkLst>
            <pc:docMk/>
            <pc:sldMk cId="993220036" sldId="257"/>
            <ac:picMk id="5" creationId="{22BDFEA4-A7B0-41B9-8A2C-34E9251D2B70}"/>
          </ac:picMkLst>
        </pc:picChg>
        <pc:picChg chg="add mod">
          <ac:chgData name="Valentin DUBUC" userId="a1e0bae8-8ff0-43a5-9e3a-d37f36a010e0" providerId="ADAL" clId="{F591977E-04BA-4DDF-AC9C-E993ED622EF1}" dt="2022-04-21T11:10:09.586" v="110" actId="1036"/>
          <ac:picMkLst>
            <pc:docMk/>
            <pc:sldMk cId="993220036" sldId="257"/>
            <ac:picMk id="7" creationId="{1157E776-93AA-4B03-9DA0-2885D34C81F9}"/>
          </ac:picMkLst>
        </pc:picChg>
        <pc:picChg chg="add mod">
          <ac:chgData name="Valentin DUBUC" userId="a1e0bae8-8ff0-43a5-9e3a-d37f36a010e0" providerId="ADAL" clId="{F591977E-04BA-4DDF-AC9C-E993ED622EF1}" dt="2022-04-21T11:09:46.534" v="100"/>
          <ac:picMkLst>
            <pc:docMk/>
            <pc:sldMk cId="993220036" sldId="257"/>
            <ac:picMk id="8" creationId="{F8A58E5B-8079-4A8D-B3E1-85577DF2DC06}"/>
          </ac:picMkLst>
        </pc:picChg>
        <pc:picChg chg="del">
          <ac:chgData name="Valentin DUBUC" userId="a1e0bae8-8ff0-43a5-9e3a-d37f36a010e0" providerId="ADAL" clId="{F591977E-04BA-4DDF-AC9C-E993ED622EF1}" dt="2022-04-21T11:09:46.342" v="99" actId="478"/>
          <ac:picMkLst>
            <pc:docMk/>
            <pc:sldMk cId="993220036" sldId="257"/>
            <ac:picMk id="9" creationId="{7C33886E-A27C-4E9A-9963-E69DC1B0216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9E963-92C2-4888-B52F-C977AC4E57A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31044C-B6A4-41BE-96FD-644B2AB979B1}">
      <dgm:prSet phldrT="[Texte]" custT="1"/>
      <dgm:spPr>
        <a:solidFill>
          <a:srgbClr val="0076FF"/>
        </a:solidFill>
      </dgm:spPr>
      <dgm:t>
        <a:bodyPr/>
        <a:lstStyle/>
        <a:p>
          <a:r>
            <a:rPr lang="fr-FR" sz="2200" dirty="0"/>
            <a:t>BAC</a:t>
          </a:r>
          <a:br>
            <a:rPr lang="fr-FR" sz="2200" dirty="0"/>
          </a:br>
          <a:r>
            <a:rPr lang="fr-FR" sz="2200" dirty="0"/>
            <a:t>S</a:t>
          </a:r>
        </a:p>
      </dgm:t>
    </dgm:pt>
    <dgm:pt modelId="{3CD8514C-2D29-4D5B-88D8-B1F03857D670}" type="parTrans" cxnId="{AA4ADBA2-CC4C-4B26-8DA7-90B34A5E8D12}">
      <dgm:prSet/>
      <dgm:spPr/>
      <dgm:t>
        <a:bodyPr/>
        <a:lstStyle/>
        <a:p>
          <a:endParaRPr lang="fr-FR"/>
        </a:p>
      </dgm:t>
    </dgm:pt>
    <dgm:pt modelId="{4ED68535-B9B2-421F-A869-CB4532A056EF}" type="sibTrans" cxnId="{AA4ADBA2-CC4C-4B26-8DA7-90B34A5E8D12}">
      <dgm:prSet/>
      <dgm:spPr/>
      <dgm:t>
        <a:bodyPr/>
        <a:lstStyle/>
        <a:p>
          <a:endParaRPr lang="fr-FR"/>
        </a:p>
      </dgm:t>
    </dgm:pt>
    <dgm:pt modelId="{E40CA783-C9C4-4C47-B724-94DB652E115E}">
      <dgm:prSet phldrT="[Texte]" custT="1"/>
      <dgm:spPr/>
      <dgm:t>
        <a:bodyPr/>
        <a:lstStyle/>
        <a:p>
          <a:r>
            <a:rPr lang="fr-FR" sz="1800" dirty="0"/>
            <a:t>Baccalauréat</a:t>
          </a:r>
          <a:endParaRPr lang="fr-FR" sz="1200" dirty="0"/>
        </a:p>
      </dgm:t>
    </dgm:pt>
    <dgm:pt modelId="{4F089523-EDD3-4BC5-B0FD-B4551183AAE4}" type="parTrans" cxnId="{56A1C127-5FE9-4ED3-84CE-BF21FAE2E890}">
      <dgm:prSet/>
      <dgm:spPr/>
      <dgm:t>
        <a:bodyPr/>
        <a:lstStyle/>
        <a:p>
          <a:endParaRPr lang="fr-FR"/>
        </a:p>
      </dgm:t>
    </dgm:pt>
    <dgm:pt modelId="{5DF108E1-E569-4CE6-B9E4-803B39E156E6}" type="sibTrans" cxnId="{56A1C127-5FE9-4ED3-84CE-BF21FAE2E890}">
      <dgm:prSet/>
      <dgm:spPr/>
      <dgm:t>
        <a:bodyPr/>
        <a:lstStyle/>
        <a:p>
          <a:endParaRPr lang="fr-FR"/>
        </a:p>
      </dgm:t>
    </dgm:pt>
    <dgm:pt modelId="{5C74A266-3378-412B-B27B-B8CCE10F61CE}">
      <dgm:prSet phldrT="[Texte]"/>
      <dgm:spPr>
        <a:solidFill>
          <a:srgbClr val="0076FF"/>
        </a:solidFill>
      </dgm:spPr>
      <dgm:t>
        <a:bodyPr/>
        <a:lstStyle/>
        <a:p>
          <a:r>
            <a:rPr lang="fr-FR" dirty="0"/>
            <a:t>DUT</a:t>
          </a:r>
          <a:br>
            <a:rPr lang="fr-FR" dirty="0"/>
          </a:br>
          <a:r>
            <a:rPr lang="fr-FR" dirty="0"/>
            <a:t>GEII</a:t>
          </a:r>
        </a:p>
      </dgm:t>
    </dgm:pt>
    <dgm:pt modelId="{C9F2C8AD-0D29-4562-9517-38CD1CD539F7}" type="parTrans" cxnId="{7A070F19-4621-4622-A463-74C191E51240}">
      <dgm:prSet/>
      <dgm:spPr/>
      <dgm:t>
        <a:bodyPr/>
        <a:lstStyle/>
        <a:p>
          <a:endParaRPr lang="fr-FR"/>
        </a:p>
      </dgm:t>
    </dgm:pt>
    <dgm:pt modelId="{B5D09450-CFEF-46D2-AEB7-B03C45CD4E61}" type="sibTrans" cxnId="{7A070F19-4621-4622-A463-74C191E51240}">
      <dgm:prSet/>
      <dgm:spPr/>
      <dgm:t>
        <a:bodyPr/>
        <a:lstStyle/>
        <a:p>
          <a:endParaRPr lang="fr-FR"/>
        </a:p>
      </dgm:t>
    </dgm:pt>
    <dgm:pt modelId="{B8D1FE32-16C5-47BD-B0B4-D09B06F2FB0E}">
      <dgm:prSet custT="1"/>
      <dgm:spPr/>
      <dgm:t>
        <a:bodyPr/>
        <a:lstStyle/>
        <a:p>
          <a:r>
            <a:rPr lang="fr-FR" sz="1200" dirty="0"/>
            <a:t>Génie Electrique et Informatique Industrielle</a:t>
          </a:r>
        </a:p>
      </dgm:t>
    </dgm:pt>
    <dgm:pt modelId="{B334F5F4-09C6-4494-A6D9-02754CFEE321}" type="sibTrans" cxnId="{93267452-CEC6-4C78-B512-1887A30B80E7}">
      <dgm:prSet/>
      <dgm:spPr/>
      <dgm:t>
        <a:bodyPr/>
        <a:lstStyle/>
        <a:p>
          <a:endParaRPr lang="fr-FR"/>
        </a:p>
      </dgm:t>
    </dgm:pt>
    <dgm:pt modelId="{59C5C1C7-DDE4-4803-BBC4-FBDA88B6C720}" type="parTrans" cxnId="{93267452-CEC6-4C78-B512-1887A30B80E7}">
      <dgm:prSet/>
      <dgm:spPr/>
      <dgm:t>
        <a:bodyPr/>
        <a:lstStyle/>
        <a:p>
          <a:endParaRPr lang="fr-FR"/>
        </a:p>
      </dgm:t>
    </dgm:pt>
    <dgm:pt modelId="{45B2298E-5994-4950-8B7D-657F75582E19}" type="pres">
      <dgm:prSet presAssocID="{0F89E963-92C2-4888-B52F-C977AC4E57A2}" presName="theList" presStyleCnt="0">
        <dgm:presLayoutVars>
          <dgm:dir/>
          <dgm:animLvl val="lvl"/>
          <dgm:resizeHandles val="exact"/>
        </dgm:presLayoutVars>
      </dgm:prSet>
      <dgm:spPr/>
    </dgm:pt>
    <dgm:pt modelId="{6E77ED02-EDC6-492A-BB0C-46FFF7C0E863}" type="pres">
      <dgm:prSet presAssocID="{3D31044C-B6A4-41BE-96FD-644B2AB979B1}" presName="compNode" presStyleCnt="0"/>
      <dgm:spPr/>
    </dgm:pt>
    <dgm:pt modelId="{ED146171-15C3-4831-851F-7428E3D00615}" type="pres">
      <dgm:prSet presAssocID="{3D31044C-B6A4-41BE-96FD-644B2AB979B1}" presName="noGeometry" presStyleCnt="0"/>
      <dgm:spPr/>
    </dgm:pt>
    <dgm:pt modelId="{9AFDE002-5C3C-4D0D-91BE-4A69F6C3CA6A}" type="pres">
      <dgm:prSet presAssocID="{3D31044C-B6A4-41BE-96FD-644B2AB979B1}" presName="childTextVisible" presStyleLbl="bgAccFollowNode1" presStyleIdx="0" presStyleCnt="2" custScaleY="45131">
        <dgm:presLayoutVars>
          <dgm:bulletEnabled val="1"/>
        </dgm:presLayoutVars>
      </dgm:prSet>
      <dgm:spPr/>
    </dgm:pt>
    <dgm:pt modelId="{B14BF477-C905-4842-9A42-11C6EB8A440D}" type="pres">
      <dgm:prSet presAssocID="{3D31044C-B6A4-41BE-96FD-644B2AB979B1}" presName="childTextHidden" presStyleLbl="bgAccFollowNode1" presStyleIdx="0" presStyleCnt="2"/>
      <dgm:spPr/>
    </dgm:pt>
    <dgm:pt modelId="{161A86AE-67FA-4D7C-B628-787D14564CD7}" type="pres">
      <dgm:prSet presAssocID="{3D31044C-B6A4-41BE-96FD-644B2AB979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E9A712A-6CBF-4676-A2AB-AF3DD1FE414E}" type="pres">
      <dgm:prSet presAssocID="{3D31044C-B6A4-41BE-96FD-644B2AB979B1}" presName="aSpace" presStyleCnt="0"/>
      <dgm:spPr/>
    </dgm:pt>
    <dgm:pt modelId="{E5A53EF2-965E-47E6-A0D1-F2D85DCC9CB6}" type="pres">
      <dgm:prSet presAssocID="{5C74A266-3378-412B-B27B-B8CCE10F61CE}" presName="compNode" presStyleCnt="0"/>
      <dgm:spPr/>
    </dgm:pt>
    <dgm:pt modelId="{8544DC8F-627B-465C-9D21-6BEC04781356}" type="pres">
      <dgm:prSet presAssocID="{5C74A266-3378-412B-B27B-B8CCE10F61CE}" presName="noGeometry" presStyleCnt="0"/>
      <dgm:spPr/>
    </dgm:pt>
    <dgm:pt modelId="{F44D3D1A-4ED9-49FC-9DEF-722FF33A5F41}" type="pres">
      <dgm:prSet presAssocID="{5C74A266-3378-412B-B27B-B8CCE10F61CE}" presName="childTextVisible" presStyleLbl="bgAccFollowNode1" presStyleIdx="1" presStyleCnt="2" custScaleY="43675">
        <dgm:presLayoutVars>
          <dgm:bulletEnabled val="1"/>
        </dgm:presLayoutVars>
      </dgm:prSet>
      <dgm:spPr/>
    </dgm:pt>
    <dgm:pt modelId="{8001CCC8-FE2C-4A08-882C-9969E06A1B51}" type="pres">
      <dgm:prSet presAssocID="{5C74A266-3378-412B-B27B-B8CCE10F61CE}" presName="childTextHidden" presStyleLbl="bgAccFollowNode1" presStyleIdx="1" presStyleCnt="2"/>
      <dgm:spPr/>
    </dgm:pt>
    <dgm:pt modelId="{F39B280C-B646-480D-8F19-A31F20D4C846}" type="pres">
      <dgm:prSet presAssocID="{5C74A266-3378-412B-B27B-B8CCE10F61CE}" presName="parentText" presStyleLbl="node1" presStyleIdx="1" presStyleCnt="2" custLinFactNeighborY="1032">
        <dgm:presLayoutVars>
          <dgm:chMax val="1"/>
          <dgm:bulletEnabled val="1"/>
        </dgm:presLayoutVars>
      </dgm:prSet>
      <dgm:spPr/>
    </dgm:pt>
  </dgm:ptLst>
  <dgm:cxnLst>
    <dgm:cxn modelId="{7A070F19-4621-4622-A463-74C191E51240}" srcId="{0F89E963-92C2-4888-B52F-C977AC4E57A2}" destId="{5C74A266-3378-412B-B27B-B8CCE10F61CE}" srcOrd="1" destOrd="0" parTransId="{C9F2C8AD-0D29-4562-9517-38CD1CD539F7}" sibTransId="{B5D09450-CFEF-46D2-AEB7-B03C45CD4E61}"/>
    <dgm:cxn modelId="{9754221F-358C-4929-A4EC-002D9633D8D2}" type="presOf" srcId="{0F89E963-92C2-4888-B52F-C977AC4E57A2}" destId="{45B2298E-5994-4950-8B7D-657F75582E19}" srcOrd="0" destOrd="0" presId="urn:microsoft.com/office/officeart/2005/8/layout/hProcess6"/>
    <dgm:cxn modelId="{CE2EA020-A9AD-4EAD-9867-7BB5434FF6A4}" type="presOf" srcId="{E40CA783-C9C4-4C47-B724-94DB652E115E}" destId="{B14BF477-C905-4842-9A42-11C6EB8A440D}" srcOrd="1" destOrd="0" presId="urn:microsoft.com/office/officeart/2005/8/layout/hProcess6"/>
    <dgm:cxn modelId="{56A1C127-5FE9-4ED3-84CE-BF21FAE2E890}" srcId="{3D31044C-B6A4-41BE-96FD-644B2AB979B1}" destId="{E40CA783-C9C4-4C47-B724-94DB652E115E}" srcOrd="0" destOrd="0" parTransId="{4F089523-EDD3-4BC5-B0FD-B4551183AAE4}" sibTransId="{5DF108E1-E569-4CE6-B9E4-803B39E156E6}"/>
    <dgm:cxn modelId="{37E5846A-5DF5-429E-B2CF-6C2D66EB607B}" type="presOf" srcId="{3D31044C-B6A4-41BE-96FD-644B2AB979B1}" destId="{161A86AE-67FA-4D7C-B628-787D14564CD7}" srcOrd="0" destOrd="0" presId="urn:microsoft.com/office/officeart/2005/8/layout/hProcess6"/>
    <dgm:cxn modelId="{93267452-CEC6-4C78-B512-1887A30B80E7}" srcId="{5C74A266-3378-412B-B27B-B8CCE10F61CE}" destId="{B8D1FE32-16C5-47BD-B0B4-D09B06F2FB0E}" srcOrd="0" destOrd="0" parTransId="{59C5C1C7-DDE4-4803-BBC4-FBDA88B6C720}" sibTransId="{B334F5F4-09C6-4494-A6D9-02754CFEE321}"/>
    <dgm:cxn modelId="{A8C4C999-85B8-414E-AFB3-7C829F035748}" type="presOf" srcId="{5C74A266-3378-412B-B27B-B8CCE10F61CE}" destId="{F39B280C-B646-480D-8F19-A31F20D4C846}" srcOrd="0" destOrd="0" presId="urn:microsoft.com/office/officeart/2005/8/layout/hProcess6"/>
    <dgm:cxn modelId="{AA4ADBA2-CC4C-4B26-8DA7-90B34A5E8D12}" srcId="{0F89E963-92C2-4888-B52F-C977AC4E57A2}" destId="{3D31044C-B6A4-41BE-96FD-644B2AB979B1}" srcOrd="0" destOrd="0" parTransId="{3CD8514C-2D29-4D5B-88D8-B1F03857D670}" sibTransId="{4ED68535-B9B2-421F-A869-CB4532A056EF}"/>
    <dgm:cxn modelId="{46DC17CB-D726-401D-86B0-420018DDA0E6}" type="presOf" srcId="{B8D1FE32-16C5-47BD-B0B4-D09B06F2FB0E}" destId="{8001CCC8-FE2C-4A08-882C-9969E06A1B51}" srcOrd="1" destOrd="0" presId="urn:microsoft.com/office/officeart/2005/8/layout/hProcess6"/>
    <dgm:cxn modelId="{95F6C2F1-1737-471F-A798-F90DF1507EA1}" type="presOf" srcId="{E40CA783-C9C4-4C47-B724-94DB652E115E}" destId="{9AFDE002-5C3C-4D0D-91BE-4A69F6C3CA6A}" srcOrd="0" destOrd="0" presId="urn:microsoft.com/office/officeart/2005/8/layout/hProcess6"/>
    <dgm:cxn modelId="{0DA8F3F1-1301-4C84-834F-85B5B6BA7485}" type="presOf" srcId="{B8D1FE32-16C5-47BD-B0B4-D09B06F2FB0E}" destId="{F44D3D1A-4ED9-49FC-9DEF-722FF33A5F41}" srcOrd="0" destOrd="0" presId="urn:microsoft.com/office/officeart/2005/8/layout/hProcess6"/>
    <dgm:cxn modelId="{73097529-3DBF-47B9-889C-60B8B8613FBA}" type="presParOf" srcId="{45B2298E-5994-4950-8B7D-657F75582E19}" destId="{6E77ED02-EDC6-492A-BB0C-46FFF7C0E863}" srcOrd="0" destOrd="0" presId="urn:microsoft.com/office/officeart/2005/8/layout/hProcess6"/>
    <dgm:cxn modelId="{1E5DA9CC-FBC6-45D2-BC82-BD2E21C077BE}" type="presParOf" srcId="{6E77ED02-EDC6-492A-BB0C-46FFF7C0E863}" destId="{ED146171-15C3-4831-851F-7428E3D00615}" srcOrd="0" destOrd="0" presId="urn:microsoft.com/office/officeart/2005/8/layout/hProcess6"/>
    <dgm:cxn modelId="{B5F284C7-2614-4794-8025-78ED0B0BBA3A}" type="presParOf" srcId="{6E77ED02-EDC6-492A-BB0C-46FFF7C0E863}" destId="{9AFDE002-5C3C-4D0D-91BE-4A69F6C3CA6A}" srcOrd="1" destOrd="0" presId="urn:microsoft.com/office/officeart/2005/8/layout/hProcess6"/>
    <dgm:cxn modelId="{5DCF6FB1-ADFC-481F-B039-45A44FB79255}" type="presParOf" srcId="{6E77ED02-EDC6-492A-BB0C-46FFF7C0E863}" destId="{B14BF477-C905-4842-9A42-11C6EB8A440D}" srcOrd="2" destOrd="0" presId="urn:microsoft.com/office/officeart/2005/8/layout/hProcess6"/>
    <dgm:cxn modelId="{24CB3036-5CCC-4276-BBB4-E23BDED0CB98}" type="presParOf" srcId="{6E77ED02-EDC6-492A-BB0C-46FFF7C0E863}" destId="{161A86AE-67FA-4D7C-B628-787D14564CD7}" srcOrd="3" destOrd="0" presId="urn:microsoft.com/office/officeart/2005/8/layout/hProcess6"/>
    <dgm:cxn modelId="{CD962AEB-AF1B-4826-BC31-85865722AE8F}" type="presParOf" srcId="{45B2298E-5994-4950-8B7D-657F75582E19}" destId="{EE9A712A-6CBF-4676-A2AB-AF3DD1FE414E}" srcOrd="1" destOrd="0" presId="urn:microsoft.com/office/officeart/2005/8/layout/hProcess6"/>
    <dgm:cxn modelId="{A5B227F8-EDD0-4A13-A8F8-13F9632AF650}" type="presParOf" srcId="{45B2298E-5994-4950-8B7D-657F75582E19}" destId="{E5A53EF2-965E-47E6-A0D1-F2D85DCC9CB6}" srcOrd="2" destOrd="0" presId="urn:microsoft.com/office/officeart/2005/8/layout/hProcess6"/>
    <dgm:cxn modelId="{B86A9F2C-3A13-4B98-AC0B-83AC59D3305A}" type="presParOf" srcId="{E5A53EF2-965E-47E6-A0D1-F2D85DCC9CB6}" destId="{8544DC8F-627B-465C-9D21-6BEC04781356}" srcOrd="0" destOrd="0" presId="urn:microsoft.com/office/officeart/2005/8/layout/hProcess6"/>
    <dgm:cxn modelId="{ED955572-E705-438F-B532-0BC02F229BF3}" type="presParOf" srcId="{E5A53EF2-965E-47E6-A0D1-F2D85DCC9CB6}" destId="{F44D3D1A-4ED9-49FC-9DEF-722FF33A5F41}" srcOrd="1" destOrd="0" presId="urn:microsoft.com/office/officeart/2005/8/layout/hProcess6"/>
    <dgm:cxn modelId="{6C8DBD11-CD8C-4F65-A08B-4AD96FDE8FE9}" type="presParOf" srcId="{E5A53EF2-965E-47E6-A0D1-F2D85DCC9CB6}" destId="{8001CCC8-FE2C-4A08-882C-9969E06A1B51}" srcOrd="2" destOrd="0" presId="urn:microsoft.com/office/officeart/2005/8/layout/hProcess6"/>
    <dgm:cxn modelId="{3D880612-F5BE-4066-800F-2CE9AD3F5C49}" type="presParOf" srcId="{E5A53EF2-965E-47E6-A0D1-F2D85DCC9CB6}" destId="{F39B280C-B646-480D-8F19-A31F20D4C846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9E963-92C2-4888-B52F-C977AC4E57A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31044C-B6A4-41BE-96FD-644B2AB979B1}">
      <dgm:prSet phldrT="[Texte]" custT="1"/>
      <dgm:spPr>
        <a:solidFill>
          <a:srgbClr val="0076FF"/>
        </a:solidFill>
      </dgm:spPr>
      <dgm:t>
        <a:bodyPr/>
        <a:lstStyle/>
        <a:p>
          <a:r>
            <a:rPr lang="fr-FR" sz="2200" dirty="0"/>
            <a:t>BAC</a:t>
          </a:r>
          <a:br>
            <a:rPr lang="fr-FR" sz="2200" dirty="0"/>
          </a:br>
          <a:r>
            <a:rPr lang="fr-FR" sz="2200" dirty="0"/>
            <a:t>S</a:t>
          </a:r>
        </a:p>
      </dgm:t>
    </dgm:pt>
    <dgm:pt modelId="{3CD8514C-2D29-4D5B-88D8-B1F03857D670}" type="parTrans" cxnId="{AA4ADBA2-CC4C-4B26-8DA7-90B34A5E8D12}">
      <dgm:prSet/>
      <dgm:spPr/>
      <dgm:t>
        <a:bodyPr/>
        <a:lstStyle/>
        <a:p>
          <a:endParaRPr lang="fr-FR"/>
        </a:p>
      </dgm:t>
    </dgm:pt>
    <dgm:pt modelId="{4ED68535-B9B2-421F-A869-CB4532A056EF}" type="sibTrans" cxnId="{AA4ADBA2-CC4C-4B26-8DA7-90B34A5E8D12}">
      <dgm:prSet/>
      <dgm:spPr/>
      <dgm:t>
        <a:bodyPr/>
        <a:lstStyle/>
        <a:p>
          <a:endParaRPr lang="fr-FR"/>
        </a:p>
      </dgm:t>
    </dgm:pt>
    <dgm:pt modelId="{E40CA783-C9C4-4C47-B724-94DB652E115E}">
      <dgm:prSet phldrT="[Texte]" custT="1"/>
      <dgm:spPr/>
      <dgm:t>
        <a:bodyPr/>
        <a:lstStyle/>
        <a:p>
          <a:r>
            <a:rPr lang="fr-FR" sz="1800" dirty="0"/>
            <a:t>Baccalauréat</a:t>
          </a:r>
          <a:endParaRPr lang="fr-FR" sz="1200" dirty="0"/>
        </a:p>
      </dgm:t>
    </dgm:pt>
    <dgm:pt modelId="{4F089523-EDD3-4BC5-B0FD-B4551183AAE4}" type="parTrans" cxnId="{56A1C127-5FE9-4ED3-84CE-BF21FAE2E890}">
      <dgm:prSet/>
      <dgm:spPr/>
      <dgm:t>
        <a:bodyPr/>
        <a:lstStyle/>
        <a:p>
          <a:endParaRPr lang="fr-FR"/>
        </a:p>
      </dgm:t>
    </dgm:pt>
    <dgm:pt modelId="{5DF108E1-E569-4CE6-B9E4-803B39E156E6}" type="sibTrans" cxnId="{56A1C127-5FE9-4ED3-84CE-BF21FAE2E890}">
      <dgm:prSet/>
      <dgm:spPr/>
      <dgm:t>
        <a:bodyPr/>
        <a:lstStyle/>
        <a:p>
          <a:endParaRPr lang="fr-FR"/>
        </a:p>
      </dgm:t>
    </dgm:pt>
    <dgm:pt modelId="{5C74A266-3378-412B-B27B-B8CCE10F61CE}">
      <dgm:prSet phldrT="[Texte]"/>
      <dgm:spPr>
        <a:solidFill>
          <a:srgbClr val="0076FF"/>
        </a:solidFill>
      </dgm:spPr>
      <dgm:t>
        <a:bodyPr/>
        <a:lstStyle/>
        <a:p>
          <a:r>
            <a:rPr lang="fr-FR" dirty="0"/>
            <a:t>BTS</a:t>
          </a:r>
          <a:br>
            <a:rPr lang="fr-FR" dirty="0"/>
          </a:br>
          <a:r>
            <a:rPr lang="fr-FR" dirty="0"/>
            <a:t>SN-IR</a:t>
          </a:r>
        </a:p>
      </dgm:t>
    </dgm:pt>
    <dgm:pt modelId="{C9F2C8AD-0D29-4562-9517-38CD1CD539F7}" type="parTrans" cxnId="{7A070F19-4621-4622-A463-74C191E51240}">
      <dgm:prSet/>
      <dgm:spPr/>
      <dgm:t>
        <a:bodyPr/>
        <a:lstStyle/>
        <a:p>
          <a:endParaRPr lang="fr-FR"/>
        </a:p>
      </dgm:t>
    </dgm:pt>
    <dgm:pt modelId="{B5D09450-CFEF-46D2-AEB7-B03C45CD4E61}" type="sibTrans" cxnId="{7A070F19-4621-4622-A463-74C191E51240}">
      <dgm:prSet/>
      <dgm:spPr/>
      <dgm:t>
        <a:bodyPr/>
        <a:lstStyle/>
        <a:p>
          <a:endParaRPr lang="fr-FR"/>
        </a:p>
      </dgm:t>
    </dgm:pt>
    <dgm:pt modelId="{B8D1FE32-16C5-47BD-B0B4-D09B06F2FB0E}">
      <dgm:prSet custT="1"/>
      <dgm:spPr/>
      <dgm:t>
        <a:bodyPr/>
        <a:lstStyle/>
        <a:p>
          <a:r>
            <a:rPr lang="fr-FR" sz="1200" dirty="0"/>
            <a:t>Systèmes Numériques Informatique et Réseaux</a:t>
          </a:r>
        </a:p>
      </dgm:t>
    </dgm:pt>
    <dgm:pt modelId="{B334F5F4-09C6-4494-A6D9-02754CFEE321}" type="sibTrans" cxnId="{93267452-CEC6-4C78-B512-1887A30B80E7}">
      <dgm:prSet/>
      <dgm:spPr/>
      <dgm:t>
        <a:bodyPr/>
        <a:lstStyle/>
        <a:p>
          <a:endParaRPr lang="fr-FR"/>
        </a:p>
      </dgm:t>
    </dgm:pt>
    <dgm:pt modelId="{59C5C1C7-DDE4-4803-BBC4-FBDA88B6C720}" type="parTrans" cxnId="{93267452-CEC6-4C78-B512-1887A30B80E7}">
      <dgm:prSet/>
      <dgm:spPr/>
      <dgm:t>
        <a:bodyPr/>
        <a:lstStyle/>
        <a:p>
          <a:endParaRPr lang="fr-FR"/>
        </a:p>
      </dgm:t>
    </dgm:pt>
    <dgm:pt modelId="{45B2298E-5994-4950-8B7D-657F75582E19}" type="pres">
      <dgm:prSet presAssocID="{0F89E963-92C2-4888-B52F-C977AC4E57A2}" presName="theList" presStyleCnt="0">
        <dgm:presLayoutVars>
          <dgm:dir/>
          <dgm:animLvl val="lvl"/>
          <dgm:resizeHandles val="exact"/>
        </dgm:presLayoutVars>
      </dgm:prSet>
      <dgm:spPr/>
    </dgm:pt>
    <dgm:pt modelId="{6E77ED02-EDC6-492A-BB0C-46FFF7C0E863}" type="pres">
      <dgm:prSet presAssocID="{3D31044C-B6A4-41BE-96FD-644B2AB979B1}" presName="compNode" presStyleCnt="0"/>
      <dgm:spPr/>
    </dgm:pt>
    <dgm:pt modelId="{ED146171-15C3-4831-851F-7428E3D00615}" type="pres">
      <dgm:prSet presAssocID="{3D31044C-B6A4-41BE-96FD-644B2AB979B1}" presName="noGeometry" presStyleCnt="0"/>
      <dgm:spPr/>
    </dgm:pt>
    <dgm:pt modelId="{9AFDE002-5C3C-4D0D-91BE-4A69F6C3CA6A}" type="pres">
      <dgm:prSet presAssocID="{3D31044C-B6A4-41BE-96FD-644B2AB979B1}" presName="childTextVisible" presStyleLbl="bgAccFollowNode1" presStyleIdx="0" presStyleCnt="2" custScaleY="45131">
        <dgm:presLayoutVars>
          <dgm:bulletEnabled val="1"/>
        </dgm:presLayoutVars>
      </dgm:prSet>
      <dgm:spPr/>
    </dgm:pt>
    <dgm:pt modelId="{B14BF477-C905-4842-9A42-11C6EB8A440D}" type="pres">
      <dgm:prSet presAssocID="{3D31044C-B6A4-41BE-96FD-644B2AB979B1}" presName="childTextHidden" presStyleLbl="bgAccFollowNode1" presStyleIdx="0" presStyleCnt="2"/>
      <dgm:spPr/>
    </dgm:pt>
    <dgm:pt modelId="{161A86AE-67FA-4D7C-B628-787D14564CD7}" type="pres">
      <dgm:prSet presAssocID="{3D31044C-B6A4-41BE-96FD-644B2AB979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E9A712A-6CBF-4676-A2AB-AF3DD1FE414E}" type="pres">
      <dgm:prSet presAssocID="{3D31044C-B6A4-41BE-96FD-644B2AB979B1}" presName="aSpace" presStyleCnt="0"/>
      <dgm:spPr/>
    </dgm:pt>
    <dgm:pt modelId="{E5A53EF2-965E-47E6-A0D1-F2D85DCC9CB6}" type="pres">
      <dgm:prSet presAssocID="{5C74A266-3378-412B-B27B-B8CCE10F61CE}" presName="compNode" presStyleCnt="0"/>
      <dgm:spPr/>
    </dgm:pt>
    <dgm:pt modelId="{8544DC8F-627B-465C-9D21-6BEC04781356}" type="pres">
      <dgm:prSet presAssocID="{5C74A266-3378-412B-B27B-B8CCE10F61CE}" presName="noGeometry" presStyleCnt="0"/>
      <dgm:spPr/>
    </dgm:pt>
    <dgm:pt modelId="{F44D3D1A-4ED9-49FC-9DEF-722FF33A5F41}" type="pres">
      <dgm:prSet presAssocID="{5C74A266-3378-412B-B27B-B8CCE10F61CE}" presName="childTextVisible" presStyleLbl="bgAccFollowNode1" presStyleIdx="1" presStyleCnt="2" custScaleY="43675">
        <dgm:presLayoutVars>
          <dgm:bulletEnabled val="1"/>
        </dgm:presLayoutVars>
      </dgm:prSet>
      <dgm:spPr/>
    </dgm:pt>
    <dgm:pt modelId="{8001CCC8-FE2C-4A08-882C-9969E06A1B51}" type="pres">
      <dgm:prSet presAssocID="{5C74A266-3378-412B-B27B-B8CCE10F61CE}" presName="childTextHidden" presStyleLbl="bgAccFollowNode1" presStyleIdx="1" presStyleCnt="2"/>
      <dgm:spPr/>
    </dgm:pt>
    <dgm:pt modelId="{F39B280C-B646-480D-8F19-A31F20D4C846}" type="pres">
      <dgm:prSet presAssocID="{5C74A266-3378-412B-B27B-B8CCE10F61CE}" presName="parentText" presStyleLbl="node1" presStyleIdx="1" presStyleCnt="2" custLinFactNeighborY="1032">
        <dgm:presLayoutVars>
          <dgm:chMax val="1"/>
          <dgm:bulletEnabled val="1"/>
        </dgm:presLayoutVars>
      </dgm:prSet>
      <dgm:spPr/>
    </dgm:pt>
  </dgm:ptLst>
  <dgm:cxnLst>
    <dgm:cxn modelId="{7A070F19-4621-4622-A463-74C191E51240}" srcId="{0F89E963-92C2-4888-B52F-C977AC4E57A2}" destId="{5C74A266-3378-412B-B27B-B8CCE10F61CE}" srcOrd="1" destOrd="0" parTransId="{C9F2C8AD-0D29-4562-9517-38CD1CD539F7}" sibTransId="{B5D09450-CFEF-46D2-AEB7-B03C45CD4E61}"/>
    <dgm:cxn modelId="{9754221F-358C-4929-A4EC-002D9633D8D2}" type="presOf" srcId="{0F89E963-92C2-4888-B52F-C977AC4E57A2}" destId="{45B2298E-5994-4950-8B7D-657F75582E19}" srcOrd="0" destOrd="0" presId="urn:microsoft.com/office/officeart/2005/8/layout/hProcess6"/>
    <dgm:cxn modelId="{CE2EA020-A9AD-4EAD-9867-7BB5434FF6A4}" type="presOf" srcId="{E40CA783-C9C4-4C47-B724-94DB652E115E}" destId="{B14BF477-C905-4842-9A42-11C6EB8A440D}" srcOrd="1" destOrd="0" presId="urn:microsoft.com/office/officeart/2005/8/layout/hProcess6"/>
    <dgm:cxn modelId="{56A1C127-5FE9-4ED3-84CE-BF21FAE2E890}" srcId="{3D31044C-B6A4-41BE-96FD-644B2AB979B1}" destId="{E40CA783-C9C4-4C47-B724-94DB652E115E}" srcOrd="0" destOrd="0" parTransId="{4F089523-EDD3-4BC5-B0FD-B4551183AAE4}" sibTransId="{5DF108E1-E569-4CE6-B9E4-803B39E156E6}"/>
    <dgm:cxn modelId="{37E5846A-5DF5-429E-B2CF-6C2D66EB607B}" type="presOf" srcId="{3D31044C-B6A4-41BE-96FD-644B2AB979B1}" destId="{161A86AE-67FA-4D7C-B628-787D14564CD7}" srcOrd="0" destOrd="0" presId="urn:microsoft.com/office/officeart/2005/8/layout/hProcess6"/>
    <dgm:cxn modelId="{93267452-CEC6-4C78-B512-1887A30B80E7}" srcId="{5C74A266-3378-412B-B27B-B8CCE10F61CE}" destId="{B8D1FE32-16C5-47BD-B0B4-D09B06F2FB0E}" srcOrd="0" destOrd="0" parTransId="{59C5C1C7-DDE4-4803-BBC4-FBDA88B6C720}" sibTransId="{B334F5F4-09C6-4494-A6D9-02754CFEE321}"/>
    <dgm:cxn modelId="{A8C4C999-85B8-414E-AFB3-7C829F035748}" type="presOf" srcId="{5C74A266-3378-412B-B27B-B8CCE10F61CE}" destId="{F39B280C-B646-480D-8F19-A31F20D4C846}" srcOrd="0" destOrd="0" presId="urn:microsoft.com/office/officeart/2005/8/layout/hProcess6"/>
    <dgm:cxn modelId="{AA4ADBA2-CC4C-4B26-8DA7-90B34A5E8D12}" srcId="{0F89E963-92C2-4888-B52F-C977AC4E57A2}" destId="{3D31044C-B6A4-41BE-96FD-644B2AB979B1}" srcOrd="0" destOrd="0" parTransId="{3CD8514C-2D29-4D5B-88D8-B1F03857D670}" sibTransId="{4ED68535-B9B2-421F-A869-CB4532A056EF}"/>
    <dgm:cxn modelId="{46DC17CB-D726-401D-86B0-420018DDA0E6}" type="presOf" srcId="{B8D1FE32-16C5-47BD-B0B4-D09B06F2FB0E}" destId="{8001CCC8-FE2C-4A08-882C-9969E06A1B51}" srcOrd="1" destOrd="0" presId="urn:microsoft.com/office/officeart/2005/8/layout/hProcess6"/>
    <dgm:cxn modelId="{95F6C2F1-1737-471F-A798-F90DF1507EA1}" type="presOf" srcId="{E40CA783-C9C4-4C47-B724-94DB652E115E}" destId="{9AFDE002-5C3C-4D0D-91BE-4A69F6C3CA6A}" srcOrd="0" destOrd="0" presId="urn:microsoft.com/office/officeart/2005/8/layout/hProcess6"/>
    <dgm:cxn modelId="{0DA8F3F1-1301-4C84-834F-85B5B6BA7485}" type="presOf" srcId="{B8D1FE32-16C5-47BD-B0B4-D09B06F2FB0E}" destId="{F44D3D1A-4ED9-49FC-9DEF-722FF33A5F41}" srcOrd="0" destOrd="0" presId="urn:microsoft.com/office/officeart/2005/8/layout/hProcess6"/>
    <dgm:cxn modelId="{73097529-3DBF-47B9-889C-60B8B8613FBA}" type="presParOf" srcId="{45B2298E-5994-4950-8B7D-657F75582E19}" destId="{6E77ED02-EDC6-492A-BB0C-46FFF7C0E863}" srcOrd="0" destOrd="0" presId="urn:microsoft.com/office/officeart/2005/8/layout/hProcess6"/>
    <dgm:cxn modelId="{1E5DA9CC-FBC6-45D2-BC82-BD2E21C077BE}" type="presParOf" srcId="{6E77ED02-EDC6-492A-BB0C-46FFF7C0E863}" destId="{ED146171-15C3-4831-851F-7428E3D00615}" srcOrd="0" destOrd="0" presId="urn:microsoft.com/office/officeart/2005/8/layout/hProcess6"/>
    <dgm:cxn modelId="{B5F284C7-2614-4794-8025-78ED0B0BBA3A}" type="presParOf" srcId="{6E77ED02-EDC6-492A-BB0C-46FFF7C0E863}" destId="{9AFDE002-5C3C-4D0D-91BE-4A69F6C3CA6A}" srcOrd="1" destOrd="0" presId="urn:microsoft.com/office/officeart/2005/8/layout/hProcess6"/>
    <dgm:cxn modelId="{5DCF6FB1-ADFC-481F-B039-45A44FB79255}" type="presParOf" srcId="{6E77ED02-EDC6-492A-BB0C-46FFF7C0E863}" destId="{B14BF477-C905-4842-9A42-11C6EB8A440D}" srcOrd="2" destOrd="0" presId="urn:microsoft.com/office/officeart/2005/8/layout/hProcess6"/>
    <dgm:cxn modelId="{24CB3036-5CCC-4276-BBB4-E23BDED0CB98}" type="presParOf" srcId="{6E77ED02-EDC6-492A-BB0C-46FFF7C0E863}" destId="{161A86AE-67FA-4D7C-B628-787D14564CD7}" srcOrd="3" destOrd="0" presId="urn:microsoft.com/office/officeart/2005/8/layout/hProcess6"/>
    <dgm:cxn modelId="{CD962AEB-AF1B-4826-BC31-85865722AE8F}" type="presParOf" srcId="{45B2298E-5994-4950-8B7D-657F75582E19}" destId="{EE9A712A-6CBF-4676-A2AB-AF3DD1FE414E}" srcOrd="1" destOrd="0" presId="urn:microsoft.com/office/officeart/2005/8/layout/hProcess6"/>
    <dgm:cxn modelId="{A5B227F8-EDD0-4A13-A8F8-13F9632AF650}" type="presParOf" srcId="{45B2298E-5994-4950-8B7D-657F75582E19}" destId="{E5A53EF2-965E-47E6-A0D1-F2D85DCC9CB6}" srcOrd="2" destOrd="0" presId="urn:microsoft.com/office/officeart/2005/8/layout/hProcess6"/>
    <dgm:cxn modelId="{B86A9F2C-3A13-4B98-AC0B-83AC59D3305A}" type="presParOf" srcId="{E5A53EF2-965E-47E6-A0D1-F2D85DCC9CB6}" destId="{8544DC8F-627B-465C-9D21-6BEC04781356}" srcOrd="0" destOrd="0" presId="urn:microsoft.com/office/officeart/2005/8/layout/hProcess6"/>
    <dgm:cxn modelId="{ED955572-E705-438F-B532-0BC02F229BF3}" type="presParOf" srcId="{E5A53EF2-965E-47E6-A0D1-F2D85DCC9CB6}" destId="{F44D3D1A-4ED9-49FC-9DEF-722FF33A5F41}" srcOrd="1" destOrd="0" presId="urn:microsoft.com/office/officeart/2005/8/layout/hProcess6"/>
    <dgm:cxn modelId="{6C8DBD11-CD8C-4F65-A08B-4AD96FDE8FE9}" type="presParOf" srcId="{E5A53EF2-965E-47E6-A0D1-F2D85DCC9CB6}" destId="{8001CCC8-FE2C-4A08-882C-9969E06A1B51}" srcOrd="2" destOrd="0" presId="urn:microsoft.com/office/officeart/2005/8/layout/hProcess6"/>
    <dgm:cxn modelId="{3D880612-F5BE-4066-800F-2CE9AD3F5C49}" type="presParOf" srcId="{E5A53EF2-965E-47E6-A0D1-F2D85DCC9CB6}" destId="{F39B280C-B646-480D-8F19-A31F20D4C846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89E963-92C2-4888-B52F-C977AC4E57A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31044C-B6A4-41BE-96FD-644B2AB979B1}">
      <dgm:prSet phldrT="[Texte]" custT="1"/>
      <dgm:spPr>
        <a:solidFill>
          <a:srgbClr val="0076FF"/>
        </a:solidFill>
      </dgm:spPr>
      <dgm:t>
        <a:bodyPr/>
        <a:lstStyle/>
        <a:p>
          <a:r>
            <a:rPr lang="fr-FR" sz="2200" dirty="0"/>
            <a:t>BAC</a:t>
          </a:r>
          <a:br>
            <a:rPr lang="fr-FR" sz="2200" dirty="0"/>
          </a:br>
          <a:r>
            <a:rPr lang="fr-FR" sz="2200" dirty="0"/>
            <a:t>S</a:t>
          </a:r>
        </a:p>
      </dgm:t>
    </dgm:pt>
    <dgm:pt modelId="{3CD8514C-2D29-4D5B-88D8-B1F03857D670}" type="parTrans" cxnId="{AA4ADBA2-CC4C-4B26-8DA7-90B34A5E8D12}">
      <dgm:prSet/>
      <dgm:spPr/>
      <dgm:t>
        <a:bodyPr/>
        <a:lstStyle/>
        <a:p>
          <a:endParaRPr lang="fr-FR"/>
        </a:p>
      </dgm:t>
    </dgm:pt>
    <dgm:pt modelId="{4ED68535-B9B2-421F-A869-CB4532A056EF}" type="sibTrans" cxnId="{AA4ADBA2-CC4C-4B26-8DA7-90B34A5E8D12}">
      <dgm:prSet/>
      <dgm:spPr/>
      <dgm:t>
        <a:bodyPr/>
        <a:lstStyle/>
        <a:p>
          <a:endParaRPr lang="fr-FR"/>
        </a:p>
      </dgm:t>
    </dgm:pt>
    <dgm:pt modelId="{E40CA783-C9C4-4C47-B724-94DB652E115E}">
      <dgm:prSet phldrT="[Texte]" custT="1"/>
      <dgm:spPr/>
      <dgm:t>
        <a:bodyPr/>
        <a:lstStyle/>
        <a:p>
          <a:r>
            <a:rPr lang="fr-FR" sz="1800" dirty="0"/>
            <a:t>Baccalauréat</a:t>
          </a:r>
          <a:endParaRPr lang="fr-FR" sz="1200" dirty="0"/>
        </a:p>
      </dgm:t>
    </dgm:pt>
    <dgm:pt modelId="{4F089523-EDD3-4BC5-B0FD-B4551183AAE4}" type="parTrans" cxnId="{56A1C127-5FE9-4ED3-84CE-BF21FAE2E890}">
      <dgm:prSet/>
      <dgm:spPr/>
      <dgm:t>
        <a:bodyPr/>
        <a:lstStyle/>
        <a:p>
          <a:endParaRPr lang="fr-FR"/>
        </a:p>
      </dgm:t>
    </dgm:pt>
    <dgm:pt modelId="{5DF108E1-E569-4CE6-B9E4-803B39E156E6}" type="sibTrans" cxnId="{56A1C127-5FE9-4ED3-84CE-BF21FAE2E890}">
      <dgm:prSet/>
      <dgm:spPr/>
      <dgm:t>
        <a:bodyPr/>
        <a:lstStyle/>
        <a:p>
          <a:endParaRPr lang="fr-FR"/>
        </a:p>
      </dgm:t>
    </dgm:pt>
    <dgm:pt modelId="{5C74A266-3378-412B-B27B-B8CCE10F61CE}">
      <dgm:prSet phldrT="[Texte]"/>
      <dgm:spPr>
        <a:solidFill>
          <a:srgbClr val="0076FF"/>
        </a:solidFill>
      </dgm:spPr>
      <dgm:t>
        <a:bodyPr/>
        <a:lstStyle/>
        <a:p>
          <a:r>
            <a:rPr lang="fr-FR" dirty="0"/>
            <a:t>Prépa INSA</a:t>
          </a:r>
        </a:p>
      </dgm:t>
    </dgm:pt>
    <dgm:pt modelId="{C9F2C8AD-0D29-4562-9517-38CD1CD539F7}" type="parTrans" cxnId="{7A070F19-4621-4622-A463-74C191E51240}">
      <dgm:prSet/>
      <dgm:spPr/>
      <dgm:t>
        <a:bodyPr/>
        <a:lstStyle/>
        <a:p>
          <a:endParaRPr lang="fr-FR"/>
        </a:p>
      </dgm:t>
    </dgm:pt>
    <dgm:pt modelId="{B5D09450-CFEF-46D2-AEB7-B03C45CD4E61}" type="sibTrans" cxnId="{7A070F19-4621-4622-A463-74C191E51240}">
      <dgm:prSet/>
      <dgm:spPr/>
      <dgm:t>
        <a:bodyPr/>
        <a:lstStyle/>
        <a:p>
          <a:endParaRPr lang="fr-FR"/>
        </a:p>
      </dgm:t>
    </dgm:pt>
    <dgm:pt modelId="{B8D1FE32-16C5-47BD-B0B4-D09B06F2FB0E}">
      <dgm:prSet custT="1"/>
      <dgm:spPr/>
      <dgm:t>
        <a:bodyPr/>
        <a:lstStyle/>
        <a:p>
          <a:r>
            <a:rPr lang="fr-FR" sz="1200" dirty="0"/>
            <a:t>Prépa INSA MPCI (Maths, Physique, Culture d’ingénieur)</a:t>
          </a:r>
        </a:p>
      </dgm:t>
    </dgm:pt>
    <dgm:pt modelId="{B334F5F4-09C6-4494-A6D9-02754CFEE321}" type="sibTrans" cxnId="{93267452-CEC6-4C78-B512-1887A30B80E7}">
      <dgm:prSet/>
      <dgm:spPr/>
      <dgm:t>
        <a:bodyPr/>
        <a:lstStyle/>
        <a:p>
          <a:endParaRPr lang="fr-FR"/>
        </a:p>
      </dgm:t>
    </dgm:pt>
    <dgm:pt modelId="{59C5C1C7-DDE4-4803-BBC4-FBDA88B6C720}" type="parTrans" cxnId="{93267452-CEC6-4C78-B512-1887A30B80E7}">
      <dgm:prSet/>
      <dgm:spPr/>
      <dgm:t>
        <a:bodyPr/>
        <a:lstStyle/>
        <a:p>
          <a:endParaRPr lang="fr-FR"/>
        </a:p>
      </dgm:t>
    </dgm:pt>
    <dgm:pt modelId="{45B2298E-5994-4950-8B7D-657F75582E19}" type="pres">
      <dgm:prSet presAssocID="{0F89E963-92C2-4888-B52F-C977AC4E57A2}" presName="theList" presStyleCnt="0">
        <dgm:presLayoutVars>
          <dgm:dir/>
          <dgm:animLvl val="lvl"/>
          <dgm:resizeHandles val="exact"/>
        </dgm:presLayoutVars>
      </dgm:prSet>
      <dgm:spPr/>
    </dgm:pt>
    <dgm:pt modelId="{6E77ED02-EDC6-492A-BB0C-46FFF7C0E863}" type="pres">
      <dgm:prSet presAssocID="{3D31044C-B6A4-41BE-96FD-644B2AB979B1}" presName="compNode" presStyleCnt="0"/>
      <dgm:spPr/>
    </dgm:pt>
    <dgm:pt modelId="{ED146171-15C3-4831-851F-7428E3D00615}" type="pres">
      <dgm:prSet presAssocID="{3D31044C-B6A4-41BE-96FD-644B2AB979B1}" presName="noGeometry" presStyleCnt="0"/>
      <dgm:spPr/>
    </dgm:pt>
    <dgm:pt modelId="{9AFDE002-5C3C-4D0D-91BE-4A69F6C3CA6A}" type="pres">
      <dgm:prSet presAssocID="{3D31044C-B6A4-41BE-96FD-644B2AB979B1}" presName="childTextVisible" presStyleLbl="bgAccFollowNode1" presStyleIdx="0" presStyleCnt="2" custScaleY="45131">
        <dgm:presLayoutVars>
          <dgm:bulletEnabled val="1"/>
        </dgm:presLayoutVars>
      </dgm:prSet>
      <dgm:spPr/>
    </dgm:pt>
    <dgm:pt modelId="{B14BF477-C905-4842-9A42-11C6EB8A440D}" type="pres">
      <dgm:prSet presAssocID="{3D31044C-B6A4-41BE-96FD-644B2AB979B1}" presName="childTextHidden" presStyleLbl="bgAccFollowNode1" presStyleIdx="0" presStyleCnt="2"/>
      <dgm:spPr/>
    </dgm:pt>
    <dgm:pt modelId="{161A86AE-67FA-4D7C-B628-787D14564CD7}" type="pres">
      <dgm:prSet presAssocID="{3D31044C-B6A4-41BE-96FD-644B2AB979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E9A712A-6CBF-4676-A2AB-AF3DD1FE414E}" type="pres">
      <dgm:prSet presAssocID="{3D31044C-B6A4-41BE-96FD-644B2AB979B1}" presName="aSpace" presStyleCnt="0"/>
      <dgm:spPr/>
    </dgm:pt>
    <dgm:pt modelId="{E5A53EF2-965E-47E6-A0D1-F2D85DCC9CB6}" type="pres">
      <dgm:prSet presAssocID="{5C74A266-3378-412B-B27B-B8CCE10F61CE}" presName="compNode" presStyleCnt="0"/>
      <dgm:spPr/>
    </dgm:pt>
    <dgm:pt modelId="{8544DC8F-627B-465C-9D21-6BEC04781356}" type="pres">
      <dgm:prSet presAssocID="{5C74A266-3378-412B-B27B-B8CCE10F61CE}" presName="noGeometry" presStyleCnt="0"/>
      <dgm:spPr/>
    </dgm:pt>
    <dgm:pt modelId="{F44D3D1A-4ED9-49FC-9DEF-722FF33A5F41}" type="pres">
      <dgm:prSet presAssocID="{5C74A266-3378-412B-B27B-B8CCE10F61CE}" presName="childTextVisible" presStyleLbl="bgAccFollowNode1" presStyleIdx="1" presStyleCnt="2" custScaleY="43675">
        <dgm:presLayoutVars>
          <dgm:bulletEnabled val="1"/>
        </dgm:presLayoutVars>
      </dgm:prSet>
      <dgm:spPr/>
    </dgm:pt>
    <dgm:pt modelId="{8001CCC8-FE2C-4A08-882C-9969E06A1B51}" type="pres">
      <dgm:prSet presAssocID="{5C74A266-3378-412B-B27B-B8CCE10F61CE}" presName="childTextHidden" presStyleLbl="bgAccFollowNode1" presStyleIdx="1" presStyleCnt="2"/>
      <dgm:spPr/>
    </dgm:pt>
    <dgm:pt modelId="{F39B280C-B646-480D-8F19-A31F20D4C846}" type="pres">
      <dgm:prSet presAssocID="{5C74A266-3378-412B-B27B-B8CCE10F61CE}" presName="parentText" presStyleLbl="node1" presStyleIdx="1" presStyleCnt="2" custLinFactNeighborY="1032">
        <dgm:presLayoutVars>
          <dgm:chMax val="1"/>
          <dgm:bulletEnabled val="1"/>
        </dgm:presLayoutVars>
      </dgm:prSet>
      <dgm:spPr/>
    </dgm:pt>
  </dgm:ptLst>
  <dgm:cxnLst>
    <dgm:cxn modelId="{7A070F19-4621-4622-A463-74C191E51240}" srcId="{0F89E963-92C2-4888-B52F-C977AC4E57A2}" destId="{5C74A266-3378-412B-B27B-B8CCE10F61CE}" srcOrd="1" destOrd="0" parTransId="{C9F2C8AD-0D29-4562-9517-38CD1CD539F7}" sibTransId="{B5D09450-CFEF-46D2-AEB7-B03C45CD4E61}"/>
    <dgm:cxn modelId="{9754221F-358C-4929-A4EC-002D9633D8D2}" type="presOf" srcId="{0F89E963-92C2-4888-B52F-C977AC4E57A2}" destId="{45B2298E-5994-4950-8B7D-657F75582E19}" srcOrd="0" destOrd="0" presId="urn:microsoft.com/office/officeart/2005/8/layout/hProcess6"/>
    <dgm:cxn modelId="{CE2EA020-A9AD-4EAD-9867-7BB5434FF6A4}" type="presOf" srcId="{E40CA783-C9C4-4C47-B724-94DB652E115E}" destId="{B14BF477-C905-4842-9A42-11C6EB8A440D}" srcOrd="1" destOrd="0" presId="urn:microsoft.com/office/officeart/2005/8/layout/hProcess6"/>
    <dgm:cxn modelId="{56A1C127-5FE9-4ED3-84CE-BF21FAE2E890}" srcId="{3D31044C-B6A4-41BE-96FD-644B2AB979B1}" destId="{E40CA783-C9C4-4C47-B724-94DB652E115E}" srcOrd="0" destOrd="0" parTransId="{4F089523-EDD3-4BC5-B0FD-B4551183AAE4}" sibTransId="{5DF108E1-E569-4CE6-B9E4-803B39E156E6}"/>
    <dgm:cxn modelId="{37E5846A-5DF5-429E-B2CF-6C2D66EB607B}" type="presOf" srcId="{3D31044C-B6A4-41BE-96FD-644B2AB979B1}" destId="{161A86AE-67FA-4D7C-B628-787D14564CD7}" srcOrd="0" destOrd="0" presId="urn:microsoft.com/office/officeart/2005/8/layout/hProcess6"/>
    <dgm:cxn modelId="{93267452-CEC6-4C78-B512-1887A30B80E7}" srcId="{5C74A266-3378-412B-B27B-B8CCE10F61CE}" destId="{B8D1FE32-16C5-47BD-B0B4-D09B06F2FB0E}" srcOrd="0" destOrd="0" parTransId="{59C5C1C7-DDE4-4803-BBC4-FBDA88B6C720}" sibTransId="{B334F5F4-09C6-4494-A6D9-02754CFEE321}"/>
    <dgm:cxn modelId="{A8C4C999-85B8-414E-AFB3-7C829F035748}" type="presOf" srcId="{5C74A266-3378-412B-B27B-B8CCE10F61CE}" destId="{F39B280C-B646-480D-8F19-A31F20D4C846}" srcOrd="0" destOrd="0" presId="urn:microsoft.com/office/officeart/2005/8/layout/hProcess6"/>
    <dgm:cxn modelId="{AA4ADBA2-CC4C-4B26-8DA7-90B34A5E8D12}" srcId="{0F89E963-92C2-4888-B52F-C977AC4E57A2}" destId="{3D31044C-B6A4-41BE-96FD-644B2AB979B1}" srcOrd="0" destOrd="0" parTransId="{3CD8514C-2D29-4D5B-88D8-B1F03857D670}" sibTransId="{4ED68535-B9B2-421F-A869-CB4532A056EF}"/>
    <dgm:cxn modelId="{46DC17CB-D726-401D-86B0-420018DDA0E6}" type="presOf" srcId="{B8D1FE32-16C5-47BD-B0B4-D09B06F2FB0E}" destId="{8001CCC8-FE2C-4A08-882C-9969E06A1B51}" srcOrd="1" destOrd="0" presId="urn:microsoft.com/office/officeart/2005/8/layout/hProcess6"/>
    <dgm:cxn modelId="{95F6C2F1-1737-471F-A798-F90DF1507EA1}" type="presOf" srcId="{E40CA783-C9C4-4C47-B724-94DB652E115E}" destId="{9AFDE002-5C3C-4D0D-91BE-4A69F6C3CA6A}" srcOrd="0" destOrd="0" presId="urn:microsoft.com/office/officeart/2005/8/layout/hProcess6"/>
    <dgm:cxn modelId="{0DA8F3F1-1301-4C84-834F-85B5B6BA7485}" type="presOf" srcId="{B8D1FE32-16C5-47BD-B0B4-D09B06F2FB0E}" destId="{F44D3D1A-4ED9-49FC-9DEF-722FF33A5F41}" srcOrd="0" destOrd="0" presId="urn:microsoft.com/office/officeart/2005/8/layout/hProcess6"/>
    <dgm:cxn modelId="{73097529-3DBF-47B9-889C-60B8B8613FBA}" type="presParOf" srcId="{45B2298E-5994-4950-8B7D-657F75582E19}" destId="{6E77ED02-EDC6-492A-BB0C-46FFF7C0E863}" srcOrd="0" destOrd="0" presId="urn:microsoft.com/office/officeart/2005/8/layout/hProcess6"/>
    <dgm:cxn modelId="{1E5DA9CC-FBC6-45D2-BC82-BD2E21C077BE}" type="presParOf" srcId="{6E77ED02-EDC6-492A-BB0C-46FFF7C0E863}" destId="{ED146171-15C3-4831-851F-7428E3D00615}" srcOrd="0" destOrd="0" presId="urn:microsoft.com/office/officeart/2005/8/layout/hProcess6"/>
    <dgm:cxn modelId="{B5F284C7-2614-4794-8025-78ED0B0BBA3A}" type="presParOf" srcId="{6E77ED02-EDC6-492A-BB0C-46FFF7C0E863}" destId="{9AFDE002-5C3C-4D0D-91BE-4A69F6C3CA6A}" srcOrd="1" destOrd="0" presId="urn:microsoft.com/office/officeart/2005/8/layout/hProcess6"/>
    <dgm:cxn modelId="{5DCF6FB1-ADFC-481F-B039-45A44FB79255}" type="presParOf" srcId="{6E77ED02-EDC6-492A-BB0C-46FFF7C0E863}" destId="{B14BF477-C905-4842-9A42-11C6EB8A440D}" srcOrd="2" destOrd="0" presId="urn:microsoft.com/office/officeart/2005/8/layout/hProcess6"/>
    <dgm:cxn modelId="{24CB3036-5CCC-4276-BBB4-E23BDED0CB98}" type="presParOf" srcId="{6E77ED02-EDC6-492A-BB0C-46FFF7C0E863}" destId="{161A86AE-67FA-4D7C-B628-787D14564CD7}" srcOrd="3" destOrd="0" presId="urn:microsoft.com/office/officeart/2005/8/layout/hProcess6"/>
    <dgm:cxn modelId="{CD962AEB-AF1B-4826-BC31-85865722AE8F}" type="presParOf" srcId="{45B2298E-5994-4950-8B7D-657F75582E19}" destId="{EE9A712A-6CBF-4676-A2AB-AF3DD1FE414E}" srcOrd="1" destOrd="0" presId="urn:microsoft.com/office/officeart/2005/8/layout/hProcess6"/>
    <dgm:cxn modelId="{A5B227F8-EDD0-4A13-A8F8-13F9632AF650}" type="presParOf" srcId="{45B2298E-5994-4950-8B7D-657F75582E19}" destId="{E5A53EF2-965E-47E6-A0D1-F2D85DCC9CB6}" srcOrd="2" destOrd="0" presId="urn:microsoft.com/office/officeart/2005/8/layout/hProcess6"/>
    <dgm:cxn modelId="{B86A9F2C-3A13-4B98-AC0B-83AC59D3305A}" type="presParOf" srcId="{E5A53EF2-965E-47E6-A0D1-F2D85DCC9CB6}" destId="{8544DC8F-627B-465C-9D21-6BEC04781356}" srcOrd="0" destOrd="0" presId="urn:microsoft.com/office/officeart/2005/8/layout/hProcess6"/>
    <dgm:cxn modelId="{ED955572-E705-438F-B532-0BC02F229BF3}" type="presParOf" srcId="{E5A53EF2-965E-47E6-A0D1-F2D85DCC9CB6}" destId="{F44D3D1A-4ED9-49FC-9DEF-722FF33A5F41}" srcOrd="1" destOrd="0" presId="urn:microsoft.com/office/officeart/2005/8/layout/hProcess6"/>
    <dgm:cxn modelId="{6C8DBD11-CD8C-4F65-A08B-4AD96FDE8FE9}" type="presParOf" srcId="{E5A53EF2-965E-47E6-A0D1-F2D85DCC9CB6}" destId="{8001CCC8-FE2C-4A08-882C-9969E06A1B51}" srcOrd="2" destOrd="0" presId="urn:microsoft.com/office/officeart/2005/8/layout/hProcess6"/>
    <dgm:cxn modelId="{3D880612-F5BE-4066-800F-2CE9AD3F5C49}" type="presParOf" srcId="{E5A53EF2-965E-47E6-A0D1-F2D85DCC9CB6}" destId="{F39B280C-B646-480D-8F19-A31F20D4C846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89E963-92C2-4888-B52F-C977AC4E57A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31044C-B6A4-41BE-96FD-644B2AB979B1}">
      <dgm:prSet phldrT="[Texte]" custT="1"/>
      <dgm:spPr>
        <a:solidFill>
          <a:srgbClr val="0076FF"/>
        </a:solidFill>
      </dgm:spPr>
      <dgm:t>
        <a:bodyPr/>
        <a:lstStyle/>
        <a:p>
          <a:r>
            <a:rPr lang="fr-FR" sz="2200" dirty="0"/>
            <a:t>BAC</a:t>
          </a:r>
          <a:br>
            <a:rPr lang="fr-FR" sz="2200" dirty="0"/>
          </a:br>
          <a:r>
            <a:rPr lang="fr-FR" sz="2200" dirty="0"/>
            <a:t>PRO</a:t>
          </a:r>
        </a:p>
      </dgm:t>
    </dgm:pt>
    <dgm:pt modelId="{3CD8514C-2D29-4D5B-88D8-B1F03857D670}" type="parTrans" cxnId="{AA4ADBA2-CC4C-4B26-8DA7-90B34A5E8D12}">
      <dgm:prSet/>
      <dgm:spPr/>
      <dgm:t>
        <a:bodyPr/>
        <a:lstStyle/>
        <a:p>
          <a:endParaRPr lang="fr-FR"/>
        </a:p>
      </dgm:t>
    </dgm:pt>
    <dgm:pt modelId="{4ED68535-B9B2-421F-A869-CB4532A056EF}" type="sibTrans" cxnId="{AA4ADBA2-CC4C-4B26-8DA7-90B34A5E8D12}">
      <dgm:prSet/>
      <dgm:spPr/>
      <dgm:t>
        <a:bodyPr/>
        <a:lstStyle/>
        <a:p>
          <a:endParaRPr lang="fr-FR"/>
        </a:p>
      </dgm:t>
    </dgm:pt>
    <dgm:pt modelId="{E40CA783-C9C4-4C47-B724-94DB652E115E}">
      <dgm:prSet phldrT="[Texte]" custT="1"/>
      <dgm:spPr/>
      <dgm:t>
        <a:bodyPr/>
        <a:lstStyle/>
        <a:p>
          <a:r>
            <a:rPr lang="fr-FR" sz="1200" dirty="0"/>
            <a:t>Bac pro Electrotechnique</a:t>
          </a:r>
        </a:p>
      </dgm:t>
    </dgm:pt>
    <dgm:pt modelId="{4F089523-EDD3-4BC5-B0FD-B4551183AAE4}" type="parTrans" cxnId="{56A1C127-5FE9-4ED3-84CE-BF21FAE2E890}">
      <dgm:prSet/>
      <dgm:spPr/>
      <dgm:t>
        <a:bodyPr/>
        <a:lstStyle/>
        <a:p>
          <a:endParaRPr lang="fr-FR"/>
        </a:p>
      </dgm:t>
    </dgm:pt>
    <dgm:pt modelId="{5DF108E1-E569-4CE6-B9E4-803B39E156E6}" type="sibTrans" cxnId="{56A1C127-5FE9-4ED3-84CE-BF21FAE2E890}">
      <dgm:prSet/>
      <dgm:spPr/>
      <dgm:t>
        <a:bodyPr/>
        <a:lstStyle/>
        <a:p>
          <a:endParaRPr lang="fr-FR"/>
        </a:p>
      </dgm:t>
    </dgm:pt>
    <dgm:pt modelId="{5C74A266-3378-412B-B27B-B8CCE10F61CE}">
      <dgm:prSet phldrT="[Texte]"/>
      <dgm:spPr>
        <a:solidFill>
          <a:srgbClr val="0076FF"/>
        </a:solidFill>
      </dgm:spPr>
      <dgm:t>
        <a:bodyPr/>
        <a:lstStyle/>
        <a:p>
          <a:r>
            <a:rPr lang="fr-FR" dirty="0"/>
            <a:t>BTS</a:t>
          </a:r>
          <a:br>
            <a:rPr lang="fr-FR" dirty="0"/>
          </a:br>
          <a:r>
            <a:rPr lang="fr-FR" dirty="0"/>
            <a:t>CRSA</a:t>
          </a:r>
        </a:p>
      </dgm:t>
    </dgm:pt>
    <dgm:pt modelId="{C9F2C8AD-0D29-4562-9517-38CD1CD539F7}" type="parTrans" cxnId="{7A070F19-4621-4622-A463-74C191E51240}">
      <dgm:prSet/>
      <dgm:spPr/>
      <dgm:t>
        <a:bodyPr/>
        <a:lstStyle/>
        <a:p>
          <a:endParaRPr lang="fr-FR"/>
        </a:p>
      </dgm:t>
    </dgm:pt>
    <dgm:pt modelId="{B5D09450-CFEF-46D2-AEB7-B03C45CD4E61}" type="sibTrans" cxnId="{7A070F19-4621-4622-A463-74C191E51240}">
      <dgm:prSet/>
      <dgm:spPr/>
      <dgm:t>
        <a:bodyPr/>
        <a:lstStyle/>
        <a:p>
          <a:endParaRPr lang="fr-FR"/>
        </a:p>
      </dgm:t>
    </dgm:pt>
    <dgm:pt modelId="{B8D1FE32-16C5-47BD-B0B4-D09B06F2FB0E}">
      <dgm:prSet custT="1"/>
      <dgm:spPr/>
      <dgm:t>
        <a:bodyPr/>
        <a:lstStyle/>
        <a:p>
          <a:r>
            <a:rPr lang="fr-FR" sz="1200" dirty="0"/>
            <a:t>Conception et réalisation de </a:t>
          </a:r>
          <a:r>
            <a:rPr lang="fr-FR" sz="1200"/>
            <a:t>systèmes automatisés</a:t>
          </a:r>
          <a:endParaRPr lang="fr-FR" sz="1200" dirty="0"/>
        </a:p>
      </dgm:t>
    </dgm:pt>
    <dgm:pt modelId="{B334F5F4-09C6-4494-A6D9-02754CFEE321}" type="sibTrans" cxnId="{93267452-CEC6-4C78-B512-1887A30B80E7}">
      <dgm:prSet/>
      <dgm:spPr/>
      <dgm:t>
        <a:bodyPr/>
        <a:lstStyle/>
        <a:p>
          <a:endParaRPr lang="fr-FR"/>
        </a:p>
      </dgm:t>
    </dgm:pt>
    <dgm:pt modelId="{59C5C1C7-DDE4-4803-BBC4-FBDA88B6C720}" type="parTrans" cxnId="{93267452-CEC6-4C78-B512-1887A30B80E7}">
      <dgm:prSet/>
      <dgm:spPr/>
      <dgm:t>
        <a:bodyPr/>
        <a:lstStyle/>
        <a:p>
          <a:endParaRPr lang="fr-FR"/>
        </a:p>
      </dgm:t>
    </dgm:pt>
    <dgm:pt modelId="{45B2298E-5994-4950-8B7D-657F75582E19}" type="pres">
      <dgm:prSet presAssocID="{0F89E963-92C2-4888-B52F-C977AC4E57A2}" presName="theList" presStyleCnt="0">
        <dgm:presLayoutVars>
          <dgm:dir/>
          <dgm:animLvl val="lvl"/>
          <dgm:resizeHandles val="exact"/>
        </dgm:presLayoutVars>
      </dgm:prSet>
      <dgm:spPr/>
    </dgm:pt>
    <dgm:pt modelId="{6E77ED02-EDC6-492A-BB0C-46FFF7C0E863}" type="pres">
      <dgm:prSet presAssocID="{3D31044C-B6A4-41BE-96FD-644B2AB979B1}" presName="compNode" presStyleCnt="0"/>
      <dgm:spPr/>
    </dgm:pt>
    <dgm:pt modelId="{ED146171-15C3-4831-851F-7428E3D00615}" type="pres">
      <dgm:prSet presAssocID="{3D31044C-B6A4-41BE-96FD-644B2AB979B1}" presName="noGeometry" presStyleCnt="0"/>
      <dgm:spPr/>
    </dgm:pt>
    <dgm:pt modelId="{9AFDE002-5C3C-4D0D-91BE-4A69F6C3CA6A}" type="pres">
      <dgm:prSet presAssocID="{3D31044C-B6A4-41BE-96FD-644B2AB979B1}" presName="childTextVisible" presStyleLbl="bgAccFollowNode1" presStyleIdx="0" presStyleCnt="2" custScaleY="45131">
        <dgm:presLayoutVars>
          <dgm:bulletEnabled val="1"/>
        </dgm:presLayoutVars>
      </dgm:prSet>
      <dgm:spPr/>
    </dgm:pt>
    <dgm:pt modelId="{B14BF477-C905-4842-9A42-11C6EB8A440D}" type="pres">
      <dgm:prSet presAssocID="{3D31044C-B6A4-41BE-96FD-644B2AB979B1}" presName="childTextHidden" presStyleLbl="bgAccFollowNode1" presStyleIdx="0" presStyleCnt="2"/>
      <dgm:spPr/>
    </dgm:pt>
    <dgm:pt modelId="{161A86AE-67FA-4D7C-B628-787D14564CD7}" type="pres">
      <dgm:prSet presAssocID="{3D31044C-B6A4-41BE-96FD-644B2AB979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E9A712A-6CBF-4676-A2AB-AF3DD1FE414E}" type="pres">
      <dgm:prSet presAssocID="{3D31044C-B6A4-41BE-96FD-644B2AB979B1}" presName="aSpace" presStyleCnt="0"/>
      <dgm:spPr/>
    </dgm:pt>
    <dgm:pt modelId="{E5A53EF2-965E-47E6-A0D1-F2D85DCC9CB6}" type="pres">
      <dgm:prSet presAssocID="{5C74A266-3378-412B-B27B-B8CCE10F61CE}" presName="compNode" presStyleCnt="0"/>
      <dgm:spPr/>
    </dgm:pt>
    <dgm:pt modelId="{8544DC8F-627B-465C-9D21-6BEC04781356}" type="pres">
      <dgm:prSet presAssocID="{5C74A266-3378-412B-B27B-B8CCE10F61CE}" presName="noGeometry" presStyleCnt="0"/>
      <dgm:spPr/>
    </dgm:pt>
    <dgm:pt modelId="{F44D3D1A-4ED9-49FC-9DEF-722FF33A5F41}" type="pres">
      <dgm:prSet presAssocID="{5C74A266-3378-412B-B27B-B8CCE10F61CE}" presName="childTextVisible" presStyleLbl="bgAccFollowNode1" presStyleIdx="1" presStyleCnt="2" custScaleY="43675">
        <dgm:presLayoutVars>
          <dgm:bulletEnabled val="1"/>
        </dgm:presLayoutVars>
      </dgm:prSet>
      <dgm:spPr/>
    </dgm:pt>
    <dgm:pt modelId="{8001CCC8-FE2C-4A08-882C-9969E06A1B51}" type="pres">
      <dgm:prSet presAssocID="{5C74A266-3378-412B-B27B-B8CCE10F61CE}" presName="childTextHidden" presStyleLbl="bgAccFollowNode1" presStyleIdx="1" presStyleCnt="2"/>
      <dgm:spPr/>
    </dgm:pt>
    <dgm:pt modelId="{F39B280C-B646-480D-8F19-A31F20D4C846}" type="pres">
      <dgm:prSet presAssocID="{5C74A266-3378-412B-B27B-B8CCE10F61CE}" presName="parentText" presStyleLbl="node1" presStyleIdx="1" presStyleCnt="2" custLinFactNeighborY="1032">
        <dgm:presLayoutVars>
          <dgm:chMax val="1"/>
          <dgm:bulletEnabled val="1"/>
        </dgm:presLayoutVars>
      </dgm:prSet>
      <dgm:spPr/>
    </dgm:pt>
  </dgm:ptLst>
  <dgm:cxnLst>
    <dgm:cxn modelId="{7A070F19-4621-4622-A463-74C191E51240}" srcId="{0F89E963-92C2-4888-B52F-C977AC4E57A2}" destId="{5C74A266-3378-412B-B27B-B8CCE10F61CE}" srcOrd="1" destOrd="0" parTransId="{C9F2C8AD-0D29-4562-9517-38CD1CD539F7}" sibTransId="{B5D09450-CFEF-46D2-AEB7-B03C45CD4E61}"/>
    <dgm:cxn modelId="{9754221F-358C-4929-A4EC-002D9633D8D2}" type="presOf" srcId="{0F89E963-92C2-4888-B52F-C977AC4E57A2}" destId="{45B2298E-5994-4950-8B7D-657F75582E19}" srcOrd="0" destOrd="0" presId="urn:microsoft.com/office/officeart/2005/8/layout/hProcess6"/>
    <dgm:cxn modelId="{CE2EA020-A9AD-4EAD-9867-7BB5434FF6A4}" type="presOf" srcId="{E40CA783-C9C4-4C47-B724-94DB652E115E}" destId="{B14BF477-C905-4842-9A42-11C6EB8A440D}" srcOrd="1" destOrd="0" presId="urn:microsoft.com/office/officeart/2005/8/layout/hProcess6"/>
    <dgm:cxn modelId="{56A1C127-5FE9-4ED3-84CE-BF21FAE2E890}" srcId="{3D31044C-B6A4-41BE-96FD-644B2AB979B1}" destId="{E40CA783-C9C4-4C47-B724-94DB652E115E}" srcOrd="0" destOrd="0" parTransId="{4F089523-EDD3-4BC5-B0FD-B4551183AAE4}" sibTransId="{5DF108E1-E569-4CE6-B9E4-803B39E156E6}"/>
    <dgm:cxn modelId="{37E5846A-5DF5-429E-B2CF-6C2D66EB607B}" type="presOf" srcId="{3D31044C-B6A4-41BE-96FD-644B2AB979B1}" destId="{161A86AE-67FA-4D7C-B628-787D14564CD7}" srcOrd="0" destOrd="0" presId="urn:microsoft.com/office/officeart/2005/8/layout/hProcess6"/>
    <dgm:cxn modelId="{93267452-CEC6-4C78-B512-1887A30B80E7}" srcId="{5C74A266-3378-412B-B27B-B8CCE10F61CE}" destId="{B8D1FE32-16C5-47BD-B0B4-D09B06F2FB0E}" srcOrd="0" destOrd="0" parTransId="{59C5C1C7-DDE4-4803-BBC4-FBDA88B6C720}" sibTransId="{B334F5F4-09C6-4494-A6D9-02754CFEE321}"/>
    <dgm:cxn modelId="{A8C4C999-85B8-414E-AFB3-7C829F035748}" type="presOf" srcId="{5C74A266-3378-412B-B27B-B8CCE10F61CE}" destId="{F39B280C-B646-480D-8F19-A31F20D4C846}" srcOrd="0" destOrd="0" presId="urn:microsoft.com/office/officeart/2005/8/layout/hProcess6"/>
    <dgm:cxn modelId="{AA4ADBA2-CC4C-4B26-8DA7-90B34A5E8D12}" srcId="{0F89E963-92C2-4888-B52F-C977AC4E57A2}" destId="{3D31044C-B6A4-41BE-96FD-644B2AB979B1}" srcOrd="0" destOrd="0" parTransId="{3CD8514C-2D29-4D5B-88D8-B1F03857D670}" sibTransId="{4ED68535-B9B2-421F-A869-CB4532A056EF}"/>
    <dgm:cxn modelId="{46DC17CB-D726-401D-86B0-420018DDA0E6}" type="presOf" srcId="{B8D1FE32-16C5-47BD-B0B4-D09B06F2FB0E}" destId="{8001CCC8-FE2C-4A08-882C-9969E06A1B51}" srcOrd="1" destOrd="0" presId="urn:microsoft.com/office/officeart/2005/8/layout/hProcess6"/>
    <dgm:cxn modelId="{95F6C2F1-1737-471F-A798-F90DF1507EA1}" type="presOf" srcId="{E40CA783-C9C4-4C47-B724-94DB652E115E}" destId="{9AFDE002-5C3C-4D0D-91BE-4A69F6C3CA6A}" srcOrd="0" destOrd="0" presId="urn:microsoft.com/office/officeart/2005/8/layout/hProcess6"/>
    <dgm:cxn modelId="{0DA8F3F1-1301-4C84-834F-85B5B6BA7485}" type="presOf" srcId="{B8D1FE32-16C5-47BD-B0B4-D09B06F2FB0E}" destId="{F44D3D1A-4ED9-49FC-9DEF-722FF33A5F41}" srcOrd="0" destOrd="0" presId="urn:microsoft.com/office/officeart/2005/8/layout/hProcess6"/>
    <dgm:cxn modelId="{73097529-3DBF-47B9-889C-60B8B8613FBA}" type="presParOf" srcId="{45B2298E-5994-4950-8B7D-657F75582E19}" destId="{6E77ED02-EDC6-492A-BB0C-46FFF7C0E863}" srcOrd="0" destOrd="0" presId="urn:microsoft.com/office/officeart/2005/8/layout/hProcess6"/>
    <dgm:cxn modelId="{1E5DA9CC-FBC6-45D2-BC82-BD2E21C077BE}" type="presParOf" srcId="{6E77ED02-EDC6-492A-BB0C-46FFF7C0E863}" destId="{ED146171-15C3-4831-851F-7428E3D00615}" srcOrd="0" destOrd="0" presId="urn:microsoft.com/office/officeart/2005/8/layout/hProcess6"/>
    <dgm:cxn modelId="{B5F284C7-2614-4794-8025-78ED0B0BBA3A}" type="presParOf" srcId="{6E77ED02-EDC6-492A-BB0C-46FFF7C0E863}" destId="{9AFDE002-5C3C-4D0D-91BE-4A69F6C3CA6A}" srcOrd="1" destOrd="0" presId="urn:microsoft.com/office/officeart/2005/8/layout/hProcess6"/>
    <dgm:cxn modelId="{5DCF6FB1-ADFC-481F-B039-45A44FB79255}" type="presParOf" srcId="{6E77ED02-EDC6-492A-BB0C-46FFF7C0E863}" destId="{B14BF477-C905-4842-9A42-11C6EB8A440D}" srcOrd="2" destOrd="0" presId="urn:microsoft.com/office/officeart/2005/8/layout/hProcess6"/>
    <dgm:cxn modelId="{24CB3036-5CCC-4276-BBB4-E23BDED0CB98}" type="presParOf" srcId="{6E77ED02-EDC6-492A-BB0C-46FFF7C0E863}" destId="{161A86AE-67FA-4D7C-B628-787D14564CD7}" srcOrd="3" destOrd="0" presId="urn:microsoft.com/office/officeart/2005/8/layout/hProcess6"/>
    <dgm:cxn modelId="{CD962AEB-AF1B-4826-BC31-85865722AE8F}" type="presParOf" srcId="{45B2298E-5994-4950-8B7D-657F75582E19}" destId="{EE9A712A-6CBF-4676-A2AB-AF3DD1FE414E}" srcOrd="1" destOrd="0" presId="urn:microsoft.com/office/officeart/2005/8/layout/hProcess6"/>
    <dgm:cxn modelId="{A5B227F8-EDD0-4A13-A8F8-13F9632AF650}" type="presParOf" srcId="{45B2298E-5994-4950-8B7D-657F75582E19}" destId="{E5A53EF2-965E-47E6-A0D1-F2D85DCC9CB6}" srcOrd="2" destOrd="0" presId="urn:microsoft.com/office/officeart/2005/8/layout/hProcess6"/>
    <dgm:cxn modelId="{B86A9F2C-3A13-4B98-AC0B-83AC59D3305A}" type="presParOf" srcId="{E5A53EF2-965E-47E6-A0D1-F2D85DCC9CB6}" destId="{8544DC8F-627B-465C-9D21-6BEC04781356}" srcOrd="0" destOrd="0" presId="urn:microsoft.com/office/officeart/2005/8/layout/hProcess6"/>
    <dgm:cxn modelId="{ED955572-E705-438F-B532-0BC02F229BF3}" type="presParOf" srcId="{E5A53EF2-965E-47E6-A0D1-F2D85DCC9CB6}" destId="{F44D3D1A-4ED9-49FC-9DEF-722FF33A5F41}" srcOrd="1" destOrd="0" presId="urn:microsoft.com/office/officeart/2005/8/layout/hProcess6"/>
    <dgm:cxn modelId="{6C8DBD11-CD8C-4F65-A08B-4AD96FDE8FE9}" type="presParOf" srcId="{E5A53EF2-965E-47E6-A0D1-F2D85DCC9CB6}" destId="{8001CCC8-FE2C-4A08-882C-9969E06A1B51}" srcOrd="2" destOrd="0" presId="urn:microsoft.com/office/officeart/2005/8/layout/hProcess6"/>
    <dgm:cxn modelId="{3D880612-F5BE-4066-800F-2CE9AD3F5C49}" type="presParOf" srcId="{E5A53EF2-965E-47E6-A0D1-F2D85DCC9CB6}" destId="{F39B280C-B646-480D-8F19-A31F20D4C846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89E963-92C2-4888-B52F-C977AC4E57A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31044C-B6A4-41BE-96FD-644B2AB979B1}">
      <dgm:prSet phldrT="[Texte]" custT="1"/>
      <dgm:spPr>
        <a:solidFill>
          <a:srgbClr val="0076FF"/>
        </a:solidFill>
      </dgm:spPr>
      <dgm:t>
        <a:bodyPr/>
        <a:lstStyle/>
        <a:p>
          <a:r>
            <a:rPr lang="fr-FR" sz="2200" dirty="0"/>
            <a:t>BAC</a:t>
          </a:r>
          <a:br>
            <a:rPr lang="fr-FR" sz="2200" dirty="0"/>
          </a:br>
          <a:r>
            <a:rPr lang="fr-FR" sz="2200" dirty="0"/>
            <a:t>STI2D</a:t>
          </a:r>
          <a:endParaRPr lang="fr-FR" sz="2100" dirty="0"/>
        </a:p>
      </dgm:t>
    </dgm:pt>
    <dgm:pt modelId="{3CD8514C-2D29-4D5B-88D8-B1F03857D670}" type="parTrans" cxnId="{AA4ADBA2-CC4C-4B26-8DA7-90B34A5E8D12}">
      <dgm:prSet/>
      <dgm:spPr/>
      <dgm:t>
        <a:bodyPr/>
        <a:lstStyle/>
        <a:p>
          <a:endParaRPr lang="fr-FR"/>
        </a:p>
      </dgm:t>
    </dgm:pt>
    <dgm:pt modelId="{4ED68535-B9B2-421F-A869-CB4532A056EF}" type="sibTrans" cxnId="{AA4ADBA2-CC4C-4B26-8DA7-90B34A5E8D12}">
      <dgm:prSet/>
      <dgm:spPr/>
      <dgm:t>
        <a:bodyPr/>
        <a:lstStyle/>
        <a:p>
          <a:endParaRPr lang="fr-FR"/>
        </a:p>
      </dgm:t>
    </dgm:pt>
    <dgm:pt modelId="{E40CA783-C9C4-4C47-B724-94DB652E115E}">
      <dgm:prSet phldrT="[Texte]" custT="1"/>
      <dgm:spPr/>
      <dgm:t>
        <a:bodyPr/>
        <a:lstStyle/>
        <a:p>
          <a:r>
            <a:rPr lang="fr-FR" sz="1200" dirty="0"/>
            <a:t>Bac technologique STI2D </a:t>
          </a:r>
        </a:p>
      </dgm:t>
    </dgm:pt>
    <dgm:pt modelId="{4F089523-EDD3-4BC5-B0FD-B4551183AAE4}" type="parTrans" cxnId="{56A1C127-5FE9-4ED3-84CE-BF21FAE2E890}">
      <dgm:prSet/>
      <dgm:spPr/>
      <dgm:t>
        <a:bodyPr/>
        <a:lstStyle/>
        <a:p>
          <a:endParaRPr lang="fr-FR"/>
        </a:p>
      </dgm:t>
    </dgm:pt>
    <dgm:pt modelId="{5DF108E1-E569-4CE6-B9E4-803B39E156E6}" type="sibTrans" cxnId="{56A1C127-5FE9-4ED3-84CE-BF21FAE2E890}">
      <dgm:prSet/>
      <dgm:spPr/>
      <dgm:t>
        <a:bodyPr/>
        <a:lstStyle/>
        <a:p>
          <a:endParaRPr lang="fr-FR"/>
        </a:p>
      </dgm:t>
    </dgm:pt>
    <dgm:pt modelId="{5C74A266-3378-412B-B27B-B8CCE10F61CE}">
      <dgm:prSet phldrT="[Texte]"/>
      <dgm:spPr>
        <a:solidFill>
          <a:srgbClr val="0076FF"/>
        </a:solidFill>
      </dgm:spPr>
      <dgm:t>
        <a:bodyPr/>
        <a:lstStyle/>
        <a:p>
          <a:r>
            <a:rPr lang="fr-FR" dirty="0"/>
            <a:t>DUT GEII</a:t>
          </a:r>
        </a:p>
      </dgm:t>
    </dgm:pt>
    <dgm:pt modelId="{C9F2C8AD-0D29-4562-9517-38CD1CD539F7}" type="parTrans" cxnId="{7A070F19-4621-4622-A463-74C191E51240}">
      <dgm:prSet/>
      <dgm:spPr/>
      <dgm:t>
        <a:bodyPr/>
        <a:lstStyle/>
        <a:p>
          <a:endParaRPr lang="fr-FR"/>
        </a:p>
      </dgm:t>
    </dgm:pt>
    <dgm:pt modelId="{B5D09450-CFEF-46D2-AEB7-B03C45CD4E61}" type="sibTrans" cxnId="{7A070F19-4621-4622-A463-74C191E51240}">
      <dgm:prSet/>
      <dgm:spPr/>
      <dgm:t>
        <a:bodyPr/>
        <a:lstStyle/>
        <a:p>
          <a:endParaRPr lang="fr-FR"/>
        </a:p>
      </dgm:t>
    </dgm:pt>
    <dgm:pt modelId="{B8D1FE32-16C5-47BD-B0B4-D09B06F2FB0E}">
      <dgm:prSet custT="1"/>
      <dgm:spPr/>
      <dgm:t>
        <a:bodyPr/>
        <a:lstStyle/>
        <a:p>
          <a:r>
            <a:rPr lang="fr-FR" sz="1200" dirty="0"/>
            <a:t>Génie Electrique et Informatique Industrielle</a:t>
          </a:r>
        </a:p>
      </dgm:t>
    </dgm:pt>
    <dgm:pt modelId="{B334F5F4-09C6-4494-A6D9-02754CFEE321}" type="sibTrans" cxnId="{93267452-CEC6-4C78-B512-1887A30B80E7}">
      <dgm:prSet/>
      <dgm:spPr/>
      <dgm:t>
        <a:bodyPr/>
        <a:lstStyle/>
        <a:p>
          <a:endParaRPr lang="fr-FR"/>
        </a:p>
      </dgm:t>
    </dgm:pt>
    <dgm:pt modelId="{59C5C1C7-DDE4-4803-BBC4-FBDA88B6C720}" type="parTrans" cxnId="{93267452-CEC6-4C78-B512-1887A30B80E7}">
      <dgm:prSet/>
      <dgm:spPr/>
      <dgm:t>
        <a:bodyPr/>
        <a:lstStyle/>
        <a:p>
          <a:endParaRPr lang="fr-FR"/>
        </a:p>
      </dgm:t>
    </dgm:pt>
    <dgm:pt modelId="{45B2298E-5994-4950-8B7D-657F75582E19}" type="pres">
      <dgm:prSet presAssocID="{0F89E963-92C2-4888-B52F-C977AC4E57A2}" presName="theList" presStyleCnt="0">
        <dgm:presLayoutVars>
          <dgm:dir/>
          <dgm:animLvl val="lvl"/>
          <dgm:resizeHandles val="exact"/>
        </dgm:presLayoutVars>
      </dgm:prSet>
      <dgm:spPr/>
    </dgm:pt>
    <dgm:pt modelId="{6E77ED02-EDC6-492A-BB0C-46FFF7C0E863}" type="pres">
      <dgm:prSet presAssocID="{3D31044C-B6A4-41BE-96FD-644B2AB979B1}" presName="compNode" presStyleCnt="0"/>
      <dgm:spPr/>
    </dgm:pt>
    <dgm:pt modelId="{ED146171-15C3-4831-851F-7428E3D00615}" type="pres">
      <dgm:prSet presAssocID="{3D31044C-B6A4-41BE-96FD-644B2AB979B1}" presName="noGeometry" presStyleCnt="0"/>
      <dgm:spPr/>
    </dgm:pt>
    <dgm:pt modelId="{9AFDE002-5C3C-4D0D-91BE-4A69F6C3CA6A}" type="pres">
      <dgm:prSet presAssocID="{3D31044C-B6A4-41BE-96FD-644B2AB979B1}" presName="childTextVisible" presStyleLbl="bgAccFollowNode1" presStyleIdx="0" presStyleCnt="2" custScaleY="45131">
        <dgm:presLayoutVars>
          <dgm:bulletEnabled val="1"/>
        </dgm:presLayoutVars>
      </dgm:prSet>
      <dgm:spPr/>
    </dgm:pt>
    <dgm:pt modelId="{B14BF477-C905-4842-9A42-11C6EB8A440D}" type="pres">
      <dgm:prSet presAssocID="{3D31044C-B6A4-41BE-96FD-644B2AB979B1}" presName="childTextHidden" presStyleLbl="bgAccFollowNode1" presStyleIdx="0" presStyleCnt="2"/>
      <dgm:spPr/>
    </dgm:pt>
    <dgm:pt modelId="{161A86AE-67FA-4D7C-B628-787D14564CD7}" type="pres">
      <dgm:prSet presAssocID="{3D31044C-B6A4-41BE-96FD-644B2AB979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E9A712A-6CBF-4676-A2AB-AF3DD1FE414E}" type="pres">
      <dgm:prSet presAssocID="{3D31044C-B6A4-41BE-96FD-644B2AB979B1}" presName="aSpace" presStyleCnt="0"/>
      <dgm:spPr/>
    </dgm:pt>
    <dgm:pt modelId="{E5A53EF2-965E-47E6-A0D1-F2D85DCC9CB6}" type="pres">
      <dgm:prSet presAssocID="{5C74A266-3378-412B-B27B-B8CCE10F61CE}" presName="compNode" presStyleCnt="0"/>
      <dgm:spPr/>
    </dgm:pt>
    <dgm:pt modelId="{8544DC8F-627B-465C-9D21-6BEC04781356}" type="pres">
      <dgm:prSet presAssocID="{5C74A266-3378-412B-B27B-B8CCE10F61CE}" presName="noGeometry" presStyleCnt="0"/>
      <dgm:spPr/>
    </dgm:pt>
    <dgm:pt modelId="{F44D3D1A-4ED9-49FC-9DEF-722FF33A5F41}" type="pres">
      <dgm:prSet presAssocID="{5C74A266-3378-412B-B27B-B8CCE10F61CE}" presName="childTextVisible" presStyleLbl="bgAccFollowNode1" presStyleIdx="1" presStyleCnt="2" custScaleY="43675">
        <dgm:presLayoutVars>
          <dgm:bulletEnabled val="1"/>
        </dgm:presLayoutVars>
      </dgm:prSet>
      <dgm:spPr/>
    </dgm:pt>
    <dgm:pt modelId="{8001CCC8-FE2C-4A08-882C-9969E06A1B51}" type="pres">
      <dgm:prSet presAssocID="{5C74A266-3378-412B-B27B-B8CCE10F61CE}" presName="childTextHidden" presStyleLbl="bgAccFollowNode1" presStyleIdx="1" presStyleCnt="2"/>
      <dgm:spPr/>
    </dgm:pt>
    <dgm:pt modelId="{F39B280C-B646-480D-8F19-A31F20D4C846}" type="pres">
      <dgm:prSet presAssocID="{5C74A266-3378-412B-B27B-B8CCE10F61CE}" presName="parentText" presStyleLbl="node1" presStyleIdx="1" presStyleCnt="2" custLinFactNeighborY="1032">
        <dgm:presLayoutVars>
          <dgm:chMax val="1"/>
          <dgm:bulletEnabled val="1"/>
        </dgm:presLayoutVars>
      </dgm:prSet>
      <dgm:spPr/>
    </dgm:pt>
  </dgm:ptLst>
  <dgm:cxnLst>
    <dgm:cxn modelId="{7A070F19-4621-4622-A463-74C191E51240}" srcId="{0F89E963-92C2-4888-B52F-C977AC4E57A2}" destId="{5C74A266-3378-412B-B27B-B8CCE10F61CE}" srcOrd="1" destOrd="0" parTransId="{C9F2C8AD-0D29-4562-9517-38CD1CD539F7}" sibTransId="{B5D09450-CFEF-46D2-AEB7-B03C45CD4E61}"/>
    <dgm:cxn modelId="{9754221F-358C-4929-A4EC-002D9633D8D2}" type="presOf" srcId="{0F89E963-92C2-4888-B52F-C977AC4E57A2}" destId="{45B2298E-5994-4950-8B7D-657F75582E19}" srcOrd="0" destOrd="0" presId="urn:microsoft.com/office/officeart/2005/8/layout/hProcess6"/>
    <dgm:cxn modelId="{CE2EA020-A9AD-4EAD-9867-7BB5434FF6A4}" type="presOf" srcId="{E40CA783-C9C4-4C47-B724-94DB652E115E}" destId="{B14BF477-C905-4842-9A42-11C6EB8A440D}" srcOrd="1" destOrd="0" presId="urn:microsoft.com/office/officeart/2005/8/layout/hProcess6"/>
    <dgm:cxn modelId="{56A1C127-5FE9-4ED3-84CE-BF21FAE2E890}" srcId="{3D31044C-B6A4-41BE-96FD-644B2AB979B1}" destId="{E40CA783-C9C4-4C47-B724-94DB652E115E}" srcOrd="0" destOrd="0" parTransId="{4F089523-EDD3-4BC5-B0FD-B4551183AAE4}" sibTransId="{5DF108E1-E569-4CE6-B9E4-803B39E156E6}"/>
    <dgm:cxn modelId="{37E5846A-5DF5-429E-B2CF-6C2D66EB607B}" type="presOf" srcId="{3D31044C-B6A4-41BE-96FD-644B2AB979B1}" destId="{161A86AE-67FA-4D7C-B628-787D14564CD7}" srcOrd="0" destOrd="0" presId="urn:microsoft.com/office/officeart/2005/8/layout/hProcess6"/>
    <dgm:cxn modelId="{93267452-CEC6-4C78-B512-1887A30B80E7}" srcId="{5C74A266-3378-412B-B27B-B8CCE10F61CE}" destId="{B8D1FE32-16C5-47BD-B0B4-D09B06F2FB0E}" srcOrd="0" destOrd="0" parTransId="{59C5C1C7-DDE4-4803-BBC4-FBDA88B6C720}" sibTransId="{B334F5F4-09C6-4494-A6D9-02754CFEE321}"/>
    <dgm:cxn modelId="{A8C4C999-85B8-414E-AFB3-7C829F035748}" type="presOf" srcId="{5C74A266-3378-412B-B27B-B8CCE10F61CE}" destId="{F39B280C-B646-480D-8F19-A31F20D4C846}" srcOrd="0" destOrd="0" presId="urn:microsoft.com/office/officeart/2005/8/layout/hProcess6"/>
    <dgm:cxn modelId="{AA4ADBA2-CC4C-4B26-8DA7-90B34A5E8D12}" srcId="{0F89E963-92C2-4888-B52F-C977AC4E57A2}" destId="{3D31044C-B6A4-41BE-96FD-644B2AB979B1}" srcOrd="0" destOrd="0" parTransId="{3CD8514C-2D29-4D5B-88D8-B1F03857D670}" sibTransId="{4ED68535-B9B2-421F-A869-CB4532A056EF}"/>
    <dgm:cxn modelId="{46DC17CB-D726-401D-86B0-420018DDA0E6}" type="presOf" srcId="{B8D1FE32-16C5-47BD-B0B4-D09B06F2FB0E}" destId="{8001CCC8-FE2C-4A08-882C-9969E06A1B51}" srcOrd="1" destOrd="0" presId="urn:microsoft.com/office/officeart/2005/8/layout/hProcess6"/>
    <dgm:cxn modelId="{95F6C2F1-1737-471F-A798-F90DF1507EA1}" type="presOf" srcId="{E40CA783-C9C4-4C47-B724-94DB652E115E}" destId="{9AFDE002-5C3C-4D0D-91BE-4A69F6C3CA6A}" srcOrd="0" destOrd="0" presId="urn:microsoft.com/office/officeart/2005/8/layout/hProcess6"/>
    <dgm:cxn modelId="{0DA8F3F1-1301-4C84-834F-85B5B6BA7485}" type="presOf" srcId="{B8D1FE32-16C5-47BD-B0B4-D09B06F2FB0E}" destId="{F44D3D1A-4ED9-49FC-9DEF-722FF33A5F41}" srcOrd="0" destOrd="0" presId="urn:microsoft.com/office/officeart/2005/8/layout/hProcess6"/>
    <dgm:cxn modelId="{73097529-3DBF-47B9-889C-60B8B8613FBA}" type="presParOf" srcId="{45B2298E-5994-4950-8B7D-657F75582E19}" destId="{6E77ED02-EDC6-492A-BB0C-46FFF7C0E863}" srcOrd="0" destOrd="0" presId="urn:microsoft.com/office/officeart/2005/8/layout/hProcess6"/>
    <dgm:cxn modelId="{1E5DA9CC-FBC6-45D2-BC82-BD2E21C077BE}" type="presParOf" srcId="{6E77ED02-EDC6-492A-BB0C-46FFF7C0E863}" destId="{ED146171-15C3-4831-851F-7428E3D00615}" srcOrd="0" destOrd="0" presId="urn:microsoft.com/office/officeart/2005/8/layout/hProcess6"/>
    <dgm:cxn modelId="{B5F284C7-2614-4794-8025-78ED0B0BBA3A}" type="presParOf" srcId="{6E77ED02-EDC6-492A-BB0C-46FFF7C0E863}" destId="{9AFDE002-5C3C-4D0D-91BE-4A69F6C3CA6A}" srcOrd="1" destOrd="0" presId="urn:microsoft.com/office/officeart/2005/8/layout/hProcess6"/>
    <dgm:cxn modelId="{5DCF6FB1-ADFC-481F-B039-45A44FB79255}" type="presParOf" srcId="{6E77ED02-EDC6-492A-BB0C-46FFF7C0E863}" destId="{B14BF477-C905-4842-9A42-11C6EB8A440D}" srcOrd="2" destOrd="0" presId="urn:microsoft.com/office/officeart/2005/8/layout/hProcess6"/>
    <dgm:cxn modelId="{24CB3036-5CCC-4276-BBB4-E23BDED0CB98}" type="presParOf" srcId="{6E77ED02-EDC6-492A-BB0C-46FFF7C0E863}" destId="{161A86AE-67FA-4D7C-B628-787D14564CD7}" srcOrd="3" destOrd="0" presId="urn:microsoft.com/office/officeart/2005/8/layout/hProcess6"/>
    <dgm:cxn modelId="{CD962AEB-AF1B-4826-BC31-85865722AE8F}" type="presParOf" srcId="{45B2298E-5994-4950-8B7D-657F75582E19}" destId="{EE9A712A-6CBF-4676-A2AB-AF3DD1FE414E}" srcOrd="1" destOrd="0" presId="urn:microsoft.com/office/officeart/2005/8/layout/hProcess6"/>
    <dgm:cxn modelId="{A5B227F8-EDD0-4A13-A8F8-13F9632AF650}" type="presParOf" srcId="{45B2298E-5994-4950-8B7D-657F75582E19}" destId="{E5A53EF2-965E-47E6-A0D1-F2D85DCC9CB6}" srcOrd="2" destOrd="0" presId="urn:microsoft.com/office/officeart/2005/8/layout/hProcess6"/>
    <dgm:cxn modelId="{B86A9F2C-3A13-4B98-AC0B-83AC59D3305A}" type="presParOf" srcId="{E5A53EF2-965E-47E6-A0D1-F2D85DCC9CB6}" destId="{8544DC8F-627B-465C-9D21-6BEC04781356}" srcOrd="0" destOrd="0" presId="urn:microsoft.com/office/officeart/2005/8/layout/hProcess6"/>
    <dgm:cxn modelId="{ED955572-E705-438F-B532-0BC02F229BF3}" type="presParOf" srcId="{E5A53EF2-965E-47E6-A0D1-F2D85DCC9CB6}" destId="{F44D3D1A-4ED9-49FC-9DEF-722FF33A5F41}" srcOrd="1" destOrd="0" presId="urn:microsoft.com/office/officeart/2005/8/layout/hProcess6"/>
    <dgm:cxn modelId="{6C8DBD11-CD8C-4F65-A08B-4AD96FDE8FE9}" type="presParOf" srcId="{E5A53EF2-965E-47E6-A0D1-F2D85DCC9CB6}" destId="{8001CCC8-FE2C-4A08-882C-9969E06A1B51}" srcOrd="2" destOrd="0" presId="urn:microsoft.com/office/officeart/2005/8/layout/hProcess6"/>
    <dgm:cxn modelId="{3D880612-F5BE-4066-800F-2CE9AD3F5C49}" type="presParOf" srcId="{E5A53EF2-965E-47E6-A0D1-F2D85DCC9CB6}" destId="{F39B280C-B646-480D-8F19-A31F20D4C846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DE002-5C3C-4D0D-91BE-4A69F6C3CA6A}">
      <dsp:nvSpPr>
        <dsp:cNvPr id="0" name=""/>
        <dsp:cNvSpPr/>
      </dsp:nvSpPr>
      <dsp:spPr>
        <a:xfrm>
          <a:off x="582157" y="1019593"/>
          <a:ext cx="2328339" cy="9185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Baccalauréat</a:t>
          </a:r>
          <a:endParaRPr lang="fr-FR" sz="1200" kern="1200" dirty="0"/>
        </a:p>
      </dsp:txBody>
      <dsp:txXfrm>
        <a:off x="1164242" y="1157373"/>
        <a:ext cx="1424767" cy="642973"/>
      </dsp:txXfrm>
    </dsp:sp>
    <dsp:sp modelId="{161A86AE-67FA-4D7C-B628-787D14564CD7}">
      <dsp:nvSpPr>
        <dsp:cNvPr id="0" name=""/>
        <dsp:cNvSpPr/>
      </dsp:nvSpPr>
      <dsp:spPr>
        <a:xfrm>
          <a:off x="72" y="896775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BAC</a:t>
          </a:r>
          <a:br>
            <a:rPr lang="fr-FR" sz="2200" kern="1200" dirty="0"/>
          </a:br>
          <a:r>
            <a:rPr lang="fr-FR" sz="2200" kern="1200" dirty="0"/>
            <a:t>S</a:t>
          </a:r>
        </a:p>
      </dsp:txBody>
      <dsp:txXfrm>
        <a:off x="170561" y="1067264"/>
        <a:ext cx="823191" cy="823191"/>
      </dsp:txXfrm>
    </dsp:sp>
    <dsp:sp modelId="{F44D3D1A-4ED9-49FC-9DEF-722FF33A5F41}">
      <dsp:nvSpPr>
        <dsp:cNvPr id="0" name=""/>
        <dsp:cNvSpPr/>
      </dsp:nvSpPr>
      <dsp:spPr>
        <a:xfrm>
          <a:off x="3638102" y="1034409"/>
          <a:ext cx="2328339" cy="8889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Génie Electrique et Informatique Industrielle</a:t>
          </a:r>
        </a:p>
      </dsp:txBody>
      <dsp:txXfrm>
        <a:off x="4220187" y="1167744"/>
        <a:ext cx="1435139" cy="622230"/>
      </dsp:txXfrm>
    </dsp:sp>
    <dsp:sp modelId="{F39B280C-B646-480D-8F19-A31F20D4C846}">
      <dsp:nvSpPr>
        <dsp:cNvPr id="0" name=""/>
        <dsp:cNvSpPr/>
      </dsp:nvSpPr>
      <dsp:spPr>
        <a:xfrm>
          <a:off x="3056018" y="908789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DUT</a:t>
          </a:r>
          <a:br>
            <a:rPr lang="fr-FR" sz="2800" kern="1200" dirty="0"/>
          </a:br>
          <a:r>
            <a:rPr lang="fr-FR" sz="2800" kern="1200" dirty="0"/>
            <a:t>GEII</a:t>
          </a:r>
        </a:p>
      </dsp:txBody>
      <dsp:txXfrm>
        <a:off x="3226507" y="1079278"/>
        <a:ext cx="823191" cy="823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DE002-5C3C-4D0D-91BE-4A69F6C3CA6A}">
      <dsp:nvSpPr>
        <dsp:cNvPr id="0" name=""/>
        <dsp:cNvSpPr/>
      </dsp:nvSpPr>
      <dsp:spPr>
        <a:xfrm>
          <a:off x="582157" y="1019593"/>
          <a:ext cx="2328339" cy="9185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Baccalauréat</a:t>
          </a:r>
          <a:endParaRPr lang="fr-FR" sz="1200" kern="1200" dirty="0"/>
        </a:p>
      </dsp:txBody>
      <dsp:txXfrm>
        <a:off x="1164242" y="1157373"/>
        <a:ext cx="1424767" cy="642973"/>
      </dsp:txXfrm>
    </dsp:sp>
    <dsp:sp modelId="{161A86AE-67FA-4D7C-B628-787D14564CD7}">
      <dsp:nvSpPr>
        <dsp:cNvPr id="0" name=""/>
        <dsp:cNvSpPr/>
      </dsp:nvSpPr>
      <dsp:spPr>
        <a:xfrm>
          <a:off x="72" y="896775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BAC</a:t>
          </a:r>
          <a:br>
            <a:rPr lang="fr-FR" sz="2200" kern="1200" dirty="0"/>
          </a:br>
          <a:r>
            <a:rPr lang="fr-FR" sz="2200" kern="1200" dirty="0"/>
            <a:t>S</a:t>
          </a:r>
        </a:p>
      </dsp:txBody>
      <dsp:txXfrm>
        <a:off x="170561" y="1067264"/>
        <a:ext cx="823191" cy="823191"/>
      </dsp:txXfrm>
    </dsp:sp>
    <dsp:sp modelId="{F44D3D1A-4ED9-49FC-9DEF-722FF33A5F41}">
      <dsp:nvSpPr>
        <dsp:cNvPr id="0" name=""/>
        <dsp:cNvSpPr/>
      </dsp:nvSpPr>
      <dsp:spPr>
        <a:xfrm>
          <a:off x="3638102" y="1034409"/>
          <a:ext cx="2328339" cy="8889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Systèmes Numériques Informatique et Réseaux</a:t>
          </a:r>
        </a:p>
      </dsp:txBody>
      <dsp:txXfrm>
        <a:off x="4220187" y="1167744"/>
        <a:ext cx="1435139" cy="622230"/>
      </dsp:txXfrm>
    </dsp:sp>
    <dsp:sp modelId="{F39B280C-B646-480D-8F19-A31F20D4C846}">
      <dsp:nvSpPr>
        <dsp:cNvPr id="0" name=""/>
        <dsp:cNvSpPr/>
      </dsp:nvSpPr>
      <dsp:spPr>
        <a:xfrm>
          <a:off x="3056018" y="908789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BTS</a:t>
          </a:r>
          <a:br>
            <a:rPr lang="fr-FR" sz="2800" kern="1200" dirty="0"/>
          </a:br>
          <a:r>
            <a:rPr lang="fr-FR" sz="2800" kern="1200" dirty="0"/>
            <a:t>SN-IR</a:t>
          </a:r>
        </a:p>
      </dsp:txBody>
      <dsp:txXfrm>
        <a:off x="3226507" y="1079278"/>
        <a:ext cx="823191" cy="823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DE002-5C3C-4D0D-91BE-4A69F6C3CA6A}">
      <dsp:nvSpPr>
        <dsp:cNvPr id="0" name=""/>
        <dsp:cNvSpPr/>
      </dsp:nvSpPr>
      <dsp:spPr>
        <a:xfrm>
          <a:off x="582157" y="1019593"/>
          <a:ext cx="2328339" cy="9185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Baccalauréat</a:t>
          </a:r>
          <a:endParaRPr lang="fr-FR" sz="1200" kern="1200" dirty="0"/>
        </a:p>
      </dsp:txBody>
      <dsp:txXfrm>
        <a:off x="1164242" y="1157373"/>
        <a:ext cx="1424767" cy="642973"/>
      </dsp:txXfrm>
    </dsp:sp>
    <dsp:sp modelId="{161A86AE-67FA-4D7C-B628-787D14564CD7}">
      <dsp:nvSpPr>
        <dsp:cNvPr id="0" name=""/>
        <dsp:cNvSpPr/>
      </dsp:nvSpPr>
      <dsp:spPr>
        <a:xfrm>
          <a:off x="72" y="896775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BAC</a:t>
          </a:r>
          <a:br>
            <a:rPr lang="fr-FR" sz="2200" kern="1200" dirty="0"/>
          </a:br>
          <a:r>
            <a:rPr lang="fr-FR" sz="2200" kern="1200" dirty="0"/>
            <a:t>S</a:t>
          </a:r>
        </a:p>
      </dsp:txBody>
      <dsp:txXfrm>
        <a:off x="170561" y="1067264"/>
        <a:ext cx="823191" cy="823191"/>
      </dsp:txXfrm>
    </dsp:sp>
    <dsp:sp modelId="{F44D3D1A-4ED9-49FC-9DEF-722FF33A5F41}">
      <dsp:nvSpPr>
        <dsp:cNvPr id="0" name=""/>
        <dsp:cNvSpPr/>
      </dsp:nvSpPr>
      <dsp:spPr>
        <a:xfrm>
          <a:off x="3638102" y="1034409"/>
          <a:ext cx="2328339" cy="8889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 INSA MPCI (Maths, Physique, Culture d’ingénieur)</a:t>
          </a:r>
        </a:p>
      </dsp:txBody>
      <dsp:txXfrm>
        <a:off x="4220187" y="1167744"/>
        <a:ext cx="1435139" cy="622230"/>
      </dsp:txXfrm>
    </dsp:sp>
    <dsp:sp modelId="{F39B280C-B646-480D-8F19-A31F20D4C846}">
      <dsp:nvSpPr>
        <dsp:cNvPr id="0" name=""/>
        <dsp:cNvSpPr/>
      </dsp:nvSpPr>
      <dsp:spPr>
        <a:xfrm>
          <a:off x="3056018" y="908789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Prépa INSA</a:t>
          </a:r>
        </a:p>
      </dsp:txBody>
      <dsp:txXfrm>
        <a:off x="3226507" y="1079278"/>
        <a:ext cx="823191" cy="823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DE002-5C3C-4D0D-91BE-4A69F6C3CA6A}">
      <dsp:nvSpPr>
        <dsp:cNvPr id="0" name=""/>
        <dsp:cNvSpPr/>
      </dsp:nvSpPr>
      <dsp:spPr>
        <a:xfrm>
          <a:off x="582157" y="1019593"/>
          <a:ext cx="2328339" cy="9185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Bac pro Electrotechnique</a:t>
          </a:r>
        </a:p>
      </dsp:txBody>
      <dsp:txXfrm>
        <a:off x="1164242" y="1157373"/>
        <a:ext cx="1424767" cy="642973"/>
      </dsp:txXfrm>
    </dsp:sp>
    <dsp:sp modelId="{161A86AE-67FA-4D7C-B628-787D14564CD7}">
      <dsp:nvSpPr>
        <dsp:cNvPr id="0" name=""/>
        <dsp:cNvSpPr/>
      </dsp:nvSpPr>
      <dsp:spPr>
        <a:xfrm>
          <a:off x="72" y="896775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BAC</a:t>
          </a:r>
          <a:br>
            <a:rPr lang="fr-FR" sz="2200" kern="1200" dirty="0"/>
          </a:br>
          <a:r>
            <a:rPr lang="fr-FR" sz="2200" kern="1200" dirty="0"/>
            <a:t>PRO</a:t>
          </a:r>
        </a:p>
      </dsp:txBody>
      <dsp:txXfrm>
        <a:off x="170561" y="1067264"/>
        <a:ext cx="823191" cy="823191"/>
      </dsp:txXfrm>
    </dsp:sp>
    <dsp:sp modelId="{F44D3D1A-4ED9-49FC-9DEF-722FF33A5F41}">
      <dsp:nvSpPr>
        <dsp:cNvPr id="0" name=""/>
        <dsp:cNvSpPr/>
      </dsp:nvSpPr>
      <dsp:spPr>
        <a:xfrm>
          <a:off x="3638102" y="1034409"/>
          <a:ext cx="2328339" cy="8889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Conception et réalisation de </a:t>
          </a:r>
          <a:r>
            <a:rPr lang="fr-FR" sz="1200" kern="1200"/>
            <a:t>systèmes automatisés</a:t>
          </a:r>
          <a:endParaRPr lang="fr-FR" sz="1200" kern="1200" dirty="0"/>
        </a:p>
      </dsp:txBody>
      <dsp:txXfrm>
        <a:off x="4220187" y="1167744"/>
        <a:ext cx="1435139" cy="622230"/>
      </dsp:txXfrm>
    </dsp:sp>
    <dsp:sp modelId="{F39B280C-B646-480D-8F19-A31F20D4C846}">
      <dsp:nvSpPr>
        <dsp:cNvPr id="0" name=""/>
        <dsp:cNvSpPr/>
      </dsp:nvSpPr>
      <dsp:spPr>
        <a:xfrm>
          <a:off x="3056018" y="908789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BTS</a:t>
          </a:r>
          <a:br>
            <a:rPr lang="fr-FR" sz="2800" kern="1200" dirty="0"/>
          </a:br>
          <a:r>
            <a:rPr lang="fr-FR" sz="2800" kern="1200" dirty="0"/>
            <a:t>CRSA</a:t>
          </a:r>
        </a:p>
      </dsp:txBody>
      <dsp:txXfrm>
        <a:off x="3226507" y="1079278"/>
        <a:ext cx="823191" cy="8231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DE002-5C3C-4D0D-91BE-4A69F6C3CA6A}">
      <dsp:nvSpPr>
        <dsp:cNvPr id="0" name=""/>
        <dsp:cNvSpPr/>
      </dsp:nvSpPr>
      <dsp:spPr>
        <a:xfrm>
          <a:off x="582157" y="1019593"/>
          <a:ext cx="2328339" cy="9185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Bac technologique STI2D </a:t>
          </a:r>
        </a:p>
      </dsp:txBody>
      <dsp:txXfrm>
        <a:off x="1164242" y="1157373"/>
        <a:ext cx="1424767" cy="642973"/>
      </dsp:txXfrm>
    </dsp:sp>
    <dsp:sp modelId="{161A86AE-67FA-4D7C-B628-787D14564CD7}">
      <dsp:nvSpPr>
        <dsp:cNvPr id="0" name=""/>
        <dsp:cNvSpPr/>
      </dsp:nvSpPr>
      <dsp:spPr>
        <a:xfrm>
          <a:off x="72" y="896775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BAC</a:t>
          </a:r>
          <a:br>
            <a:rPr lang="fr-FR" sz="2200" kern="1200" dirty="0"/>
          </a:br>
          <a:r>
            <a:rPr lang="fr-FR" sz="2200" kern="1200" dirty="0"/>
            <a:t>STI2D</a:t>
          </a:r>
          <a:endParaRPr lang="fr-FR" sz="2100" kern="1200" dirty="0"/>
        </a:p>
      </dsp:txBody>
      <dsp:txXfrm>
        <a:off x="170561" y="1067264"/>
        <a:ext cx="823191" cy="823191"/>
      </dsp:txXfrm>
    </dsp:sp>
    <dsp:sp modelId="{F44D3D1A-4ED9-49FC-9DEF-722FF33A5F41}">
      <dsp:nvSpPr>
        <dsp:cNvPr id="0" name=""/>
        <dsp:cNvSpPr/>
      </dsp:nvSpPr>
      <dsp:spPr>
        <a:xfrm>
          <a:off x="3638102" y="1034409"/>
          <a:ext cx="2328339" cy="8889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Génie Electrique et Informatique Industrielle</a:t>
          </a:r>
        </a:p>
      </dsp:txBody>
      <dsp:txXfrm>
        <a:off x="4220187" y="1167744"/>
        <a:ext cx="1435139" cy="622230"/>
      </dsp:txXfrm>
    </dsp:sp>
    <dsp:sp modelId="{F39B280C-B646-480D-8F19-A31F20D4C846}">
      <dsp:nvSpPr>
        <dsp:cNvPr id="0" name=""/>
        <dsp:cNvSpPr/>
      </dsp:nvSpPr>
      <dsp:spPr>
        <a:xfrm>
          <a:off x="3056018" y="908789"/>
          <a:ext cx="1164169" cy="1164169"/>
        </a:xfrm>
        <a:prstGeom prst="ellipse">
          <a:avLst/>
        </a:prstGeom>
        <a:solidFill>
          <a:srgbClr val="007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DUT GEII</a:t>
          </a:r>
        </a:p>
      </dsp:txBody>
      <dsp:txXfrm>
        <a:off x="3226507" y="1079278"/>
        <a:ext cx="823191" cy="82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A7AD6-AC01-457A-808C-794F396E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A57057-5C5A-4C79-9B2B-F5D15969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12183-2BDF-4C85-9C35-5DA4B22E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14784-6CC8-46C5-BCCF-9843459D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08EAE-5483-41F6-94DB-46E0BE1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0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44555-776C-4001-82DB-597C30CF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FB7E0F-E5C4-4D5C-98B2-EE1A8D484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E7C14-6B43-4C5F-9809-20C47883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A0105-41A9-4DDB-8F6A-F6448F86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9D33A-CD07-496C-86B7-970E720C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65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EB3310-7B64-47E3-8596-AA9A2F927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FDBE95-A4FE-4A56-BDEF-94494E74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96688-FD80-43A1-A173-49133734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9E8A4-188E-4C97-B90A-9164C4C8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C3A46-972D-49A2-ABB1-02C946E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83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5975B-8550-40C2-B7AB-6D4A68A7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132A1-1DCC-4B14-82F4-D31184EE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B0E19-4B03-4782-9214-1DC27E0E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48FC3-A2B1-4693-B7F5-8A910523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CED99-1BE7-4845-8039-02E65DE6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D1B51-ED66-474A-BBCE-CAA1886A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EE627-C851-4A9C-88C4-6E8E8547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E963A-0B88-4D6F-9911-E0F5D7A7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449F4-FF3C-401E-B52F-3012EDB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CD0DE-3382-40C5-B26B-43E4C2C5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0FCB3-110D-4FA9-9972-283979CE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E2293-A36C-43D1-A68E-ACC21C66F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DBFC0D-866B-41C7-93FE-257E0ABBE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F990C6-9B60-42CB-B8DD-2B25FD23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3EA423-4CDE-4A43-B82C-6EE64A42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5FB1C8-8F4E-453C-A75B-B7DB878D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7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1F7E9-5684-43C9-90E5-88936AAF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63A71-71EB-4825-B999-4C4D6A33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D9D03-6DE3-4CEC-9AD6-679799111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A97869-1461-4FDF-80AD-FEF75E3DF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3CE09C-D312-4FA6-AAA5-A81F9A573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A0F8CC-D6CC-4B4D-8A4D-46927719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7481F9-4D23-40A7-9D74-67EE3FC4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ED9F16-B15A-4B64-AC1E-CCEB6A6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6D3C7-4EE6-49BD-AE91-BC3947AE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ED6DA3-D57B-4F7F-B51E-89862800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02219-7CEF-4B0D-B4BC-FC54225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ECD991-2A64-4E81-9F33-1039AA52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7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2F77C4-7522-4051-B729-4034AF5F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ECC7C-AAE3-4CDF-AC0A-AA858F65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A5367-6B89-455C-9084-E5B26CD2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4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A6991-B3EC-482A-BE98-8BA129AB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EC6A7-54FE-42EB-9956-C01A041E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B1ED95-91D9-4076-8E50-2EF8E304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2EFE00-AD3F-4226-BEEE-94B532AC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F1B9E9-A7D0-42C3-811B-A122044F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16F3F-1FC7-469B-B675-B62B4D9C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9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F334-BB68-4807-9576-A3439F64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CB4B47-D864-4B04-BF65-FAE4DF374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996982-5643-48D2-BBC8-F5300D6F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27C29-5320-4D80-951B-F48A89FA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34B138-8161-4015-A000-9E6449B2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1FC0B-8C51-46EE-862F-18545F7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53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86FEF0-3D97-4DBB-A452-B39765FF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1FFEC-DFA9-4E21-9CC9-1BA4001A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4F109-9DC2-4282-A3D8-7F0414DAB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1FAE-B05D-486C-B986-55F5B3FFFFD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B6AB6-7A1A-494B-BB43-19652043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4861E-E5AC-4D29-9ACC-F0E44F3B8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F04-23D4-47A4-B00A-3A41F7110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7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15A4F39-62D1-4B08-8128-077EF8D15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860514"/>
              </p:ext>
            </p:extLst>
          </p:nvPr>
        </p:nvGraphicFramePr>
        <p:xfrm>
          <a:off x="2203450" y="1938130"/>
          <a:ext cx="5966515" cy="295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E5DC972-59A0-4DFB-8E43-7A1B068B7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218978"/>
              </p:ext>
            </p:extLst>
          </p:nvPr>
        </p:nvGraphicFramePr>
        <p:xfrm>
          <a:off x="2203449" y="3625561"/>
          <a:ext cx="5966515" cy="295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16C281D-2460-42DD-A67F-52859F831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873715"/>
              </p:ext>
            </p:extLst>
          </p:nvPr>
        </p:nvGraphicFramePr>
        <p:xfrm>
          <a:off x="2203448" y="274719"/>
          <a:ext cx="5966515" cy="295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6211D236-0E76-4EBD-ADE3-CB86A480A6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8" y="1331951"/>
            <a:ext cx="3089442" cy="79089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686E9F-4A9C-4AA7-A08C-86BBD6E36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63" y="3047720"/>
            <a:ext cx="3089442" cy="79089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6F1079E-E8A5-4350-A57F-9596FCC36F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8" y="4711789"/>
            <a:ext cx="3089442" cy="7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E5DC972-59A0-4DFB-8E43-7A1B068B7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01700"/>
              </p:ext>
            </p:extLst>
          </p:nvPr>
        </p:nvGraphicFramePr>
        <p:xfrm>
          <a:off x="2203449" y="3625561"/>
          <a:ext cx="5966515" cy="295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A17E17C-B004-4C9C-A0C0-8492BDC87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403232"/>
              </p:ext>
            </p:extLst>
          </p:nvPr>
        </p:nvGraphicFramePr>
        <p:xfrm>
          <a:off x="2203449" y="1923105"/>
          <a:ext cx="5966515" cy="295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22BDFEA4-A7B0-41B9-8A2C-34E9251D2B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1" y="822350"/>
            <a:ext cx="2253673" cy="8738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7E776-93AA-4B03-9DA0-2885D34C81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64" y="3033290"/>
            <a:ext cx="3089442" cy="7908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A58E5B-8079-4A8D-B3E1-85577DF2DC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8" y="4711789"/>
            <a:ext cx="3089442" cy="7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0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69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LUCEAU</dc:creator>
  <cp:lastModifiedBy>Valentin DUBUC</cp:lastModifiedBy>
  <cp:revision>9</cp:revision>
  <dcterms:created xsi:type="dcterms:W3CDTF">2022-02-21T11:13:24Z</dcterms:created>
  <dcterms:modified xsi:type="dcterms:W3CDTF">2022-04-21T11:54:42Z</dcterms:modified>
</cp:coreProperties>
</file>