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63" r:id="rId4"/>
    <p:sldId id="325" r:id="rId5"/>
    <p:sldId id="326" r:id="rId6"/>
    <p:sldId id="327" r:id="rId7"/>
    <p:sldId id="330" r:id="rId8"/>
    <p:sldId id="329" r:id="rId9"/>
    <p:sldId id="328" r:id="rId10"/>
    <p:sldId id="331" r:id="rId11"/>
    <p:sldId id="264" r:id="rId1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4832"/>
  </p:normalViewPr>
  <p:slideViewPr>
    <p:cSldViewPr>
      <p:cViewPr varScale="1">
        <p:scale>
          <a:sx n="81" d="100"/>
          <a:sy n="81" d="100"/>
        </p:scale>
        <p:origin x="123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88B5EE72-6320-95DC-42A2-4BD4F27CE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33313" r="16138" b="32201"/>
          <a:stretch>
            <a:fillRect/>
          </a:stretch>
        </p:blipFill>
        <p:spPr bwMode="auto">
          <a:xfrm>
            <a:off x="1476375" y="1700213"/>
            <a:ext cx="619125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673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4">
            <a:extLst>
              <a:ext uri="{FF2B5EF4-FFF2-40B4-BE49-F238E27FC236}">
                <a16:creationId xmlns:a16="http://schemas.microsoft.com/office/drawing/2014/main" id="{A4C10D55-A109-D97C-0AC5-7D3F33487442}"/>
              </a:ext>
            </a:extLst>
          </p:cNvPr>
          <p:cNvSpPr/>
          <p:nvPr userDrawn="1"/>
        </p:nvSpPr>
        <p:spPr>
          <a:xfrm>
            <a:off x="0" y="6426200"/>
            <a:ext cx="9144000" cy="43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2857A5"/>
              </a:solidFill>
            </a:endParaRPr>
          </a:p>
        </p:txBody>
      </p:sp>
      <p:cxnSp>
        <p:nvCxnSpPr>
          <p:cNvPr id="3" name="Conector reto 8">
            <a:extLst>
              <a:ext uri="{FF2B5EF4-FFF2-40B4-BE49-F238E27FC236}">
                <a16:creationId xmlns:a16="http://schemas.microsoft.com/office/drawing/2014/main" id="{64C621B2-CDE6-0577-373E-212919248397}"/>
              </a:ext>
            </a:extLst>
          </p:cNvPr>
          <p:cNvCxnSpPr/>
          <p:nvPr userDrawn="1"/>
        </p:nvCxnSpPr>
        <p:spPr>
          <a:xfrm>
            <a:off x="468313" y="747713"/>
            <a:ext cx="8135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34C9854-073B-94AB-19F7-491FCDAA3C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31055" r="16138" b="31055"/>
          <a:stretch>
            <a:fillRect/>
          </a:stretch>
        </p:blipFill>
        <p:spPr bwMode="auto">
          <a:xfrm>
            <a:off x="7186613" y="157163"/>
            <a:ext cx="1417637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CD21CCE-9DC9-7E70-F88D-E5201F8154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44624"/>
            <a:ext cx="1007343" cy="66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6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ixaDeTexto 10">
            <a:extLst>
              <a:ext uri="{FF2B5EF4-FFF2-40B4-BE49-F238E27FC236}">
                <a16:creationId xmlns:a16="http://schemas.microsoft.com/office/drawing/2014/main" id="{2B192F27-FB90-FB76-6F89-1DE2F120E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797425"/>
            <a:ext cx="6337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pt-BR" altLang="pt-BR" sz="2500" b="1">
                <a:latin typeface="Gotham Book"/>
                <a:ea typeface="Verdana" panose="020B0604030504040204" pitchFamily="34" charset="0"/>
                <a:cs typeface="Arial" panose="020B0604020202020204" pitchFamily="34" charset="0"/>
              </a:rPr>
              <a:t>Centro Paula Souza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5A5CEC7-28A8-CD01-1246-2BD092755AFF}"/>
              </a:ext>
            </a:extLst>
          </p:cNvPr>
          <p:cNvSpPr txBox="1"/>
          <p:nvPr/>
        </p:nvSpPr>
        <p:spPr>
          <a:xfrm>
            <a:off x="1209700" y="116632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EQUIPE 01 - </a:t>
            </a: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Space Manager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349DB2-107A-F769-B644-5455D6AACC83}"/>
              </a:ext>
            </a:extLst>
          </p:cNvPr>
          <p:cNvSpPr txBox="1"/>
          <p:nvPr/>
        </p:nvSpPr>
        <p:spPr>
          <a:xfrm>
            <a:off x="971600" y="2203023"/>
            <a:ext cx="7200800" cy="2451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André Almeida Primo</a:t>
            </a:r>
          </a:p>
          <a:p>
            <a:pPr algn="ctr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Brendha Cristina De Morais Oliveira</a:t>
            </a:r>
          </a:p>
          <a:p>
            <a:pPr algn="ctr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Gerson Lucas Silva Leite</a:t>
            </a:r>
          </a:p>
          <a:p>
            <a:pPr algn="ctr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Gustavo Sales Da Silva De Souza</a:t>
            </a:r>
          </a:p>
          <a:p>
            <a:pPr algn="ctr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Valdir Machado De Brito Junior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5A5CEC7-28A8-CD01-1246-2BD092755AFF}"/>
              </a:ext>
            </a:extLst>
          </p:cNvPr>
          <p:cNvSpPr txBox="1"/>
          <p:nvPr/>
        </p:nvSpPr>
        <p:spPr>
          <a:xfrm>
            <a:off x="1475656" y="10840"/>
            <a:ext cx="5724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cs typeface="Calibri" panose="020F0502020204030204" pitchFamily="34" charset="0"/>
              </a:rPr>
              <a:t>TEMA TCC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3BBBE9-5AFD-C803-67DE-19A887F12403}"/>
              </a:ext>
            </a:extLst>
          </p:cNvPr>
          <p:cNvSpPr txBox="1"/>
          <p:nvPr/>
        </p:nvSpPr>
        <p:spPr>
          <a:xfrm>
            <a:off x="647563" y="935103"/>
            <a:ext cx="78488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 TCC tem como função organizar a utilização dos espaços da escola, a fim de evitar problemas que podem ser prejudiciais ao aprendizado dos alunos.</a:t>
            </a:r>
            <a:endParaRPr lang="pt-BR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467084-F71C-B999-EEC0-893DD1995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82" y="2351810"/>
            <a:ext cx="4907235" cy="368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47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5A5CEC7-28A8-CD01-1246-2BD092755AFF}"/>
              </a:ext>
            </a:extLst>
          </p:cNvPr>
          <p:cNvSpPr txBox="1"/>
          <p:nvPr/>
        </p:nvSpPr>
        <p:spPr>
          <a:xfrm>
            <a:off x="1475656" y="10840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cs typeface="Calibri" panose="020F0502020204030204" pitchFamily="34" charset="0"/>
              </a:rPr>
              <a:t>FERRAMENTAS UTILIZADAS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688E0AC-1FAB-8ADB-D64A-0FEC9E623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92" y="2076197"/>
            <a:ext cx="648072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3FF08DC-9433-CCD3-9CF0-6DFA7A54174B}"/>
              </a:ext>
            </a:extLst>
          </p:cNvPr>
          <p:cNvSpPr txBox="1"/>
          <p:nvPr/>
        </p:nvSpPr>
        <p:spPr>
          <a:xfrm>
            <a:off x="2339752" y="1062335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Front-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End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pt-BR" sz="2400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35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5A5CEC7-28A8-CD01-1246-2BD092755AFF}"/>
              </a:ext>
            </a:extLst>
          </p:cNvPr>
          <p:cNvSpPr txBox="1"/>
          <p:nvPr/>
        </p:nvSpPr>
        <p:spPr>
          <a:xfrm>
            <a:off x="1475656" y="10840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cs typeface="Calibri" panose="020F0502020204030204" pitchFamily="34" charset="0"/>
              </a:rPr>
              <a:t>FERRAMENTAS UTILIZADAS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FF08DC-9433-CCD3-9CF0-6DFA7A54174B}"/>
              </a:ext>
            </a:extLst>
          </p:cNvPr>
          <p:cNvSpPr txBox="1"/>
          <p:nvPr/>
        </p:nvSpPr>
        <p:spPr>
          <a:xfrm>
            <a:off x="2339752" y="1062335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Back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End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pt-BR" sz="2400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1F6E1C29-DA62-74A4-FFB8-39D4F6610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01" y="2008625"/>
            <a:ext cx="2686967" cy="140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B92EBBA6-057F-C823-F553-89950A1CE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719" y="2077998"/>
            <a:ext cx="2808312" cy="140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D432D8FB-3A79-A064-DCDE-B4876FCC9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789" y="3408065"/>
            <a:ext cx="3515925" cy="210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16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5A5CEC7-28A8-CD01-1246-2BD092755AFF}"/>
              </a:ext>
            </a:extLst>
          </p:cNvPr>
          <p:cNvSpPr txBox="1"/>
          <p:nvPr/>
        </p:nvSpPr>
        <p:spPr>
          <a:xfrm>
            <a:off x="1475656" y="10840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cs typeface="Calibri" panose="020F0502020204030204" pitchFamily="34" charset="0"/>
              </a:rPr>
              <a:t>BANCO DE DADOS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B5C00C57-AD14-80C8-6C45-4AAA0F6F9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64704"/>
            <a:ext cx="7344816" cy="56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1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5A5CEC7-28A8-CD01-1246-2BD092755AFF}"/>
              </a:ext>
            </a:extLst>
          </p:cNvPr>
          <p:cNvSpPr txBox="1"/>
          <p:nvPr/>
        </p:nvSpPr>
        <p:spPr>
          <a:xfrm>
            <a:off x="1475656" y="10840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cs typeface="Calibri" panose="020F0502020204030204" pitchFamily="34" charset="0"/>
              </a:rPr>
              <a:t>PRINCIPAIS DIFICULDADES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9A896F2-73BE-211D-5528-E6FA7774F7FA}"/>
              </a:ext>
            </a:extLst>
          </p:cNvPr>
          <p:cNvSpPr txBox="1"/>
          <p:nvPr/>
        </p:nvSpPr>
        <p:spPr>
          <a:xfrm>
            <a:off x="180789" y="1196752"/>
            <a:ext cx="8782422" cy="5165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Utilizar os equipamentos disponíveis na escola, como internet e computadores desktop.</a:t>
            </a:r>
          </a:p>
          <a:p>
            <a:pPr marL="381000" algn="just" rtl="0" fontAlgn="base">
              <a:spcBef>
                <a:spcPts val="500"/>
              </a:spcBef>
              <a:spcAft>
                <a:spcPts val="0"/>
              </a:spcAft>
            </a:pPr>
            <a:endParaRPr lang="pt-BR" sz="24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38100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Configurar o calendário com as informações de reserva.</a:t>
            </a:r>
          </a:p>
          <a:p>
            <a:pPr marL="381000" algn="just" rtl="0" fontAlgn="base">
              <a:spcBef>
                <a:spcPts val="500"/>
              </a:spcBef>
              <a:spcAft>
                <a:spcPts val="0"/>
              </a:spcAft>
            </a:pPr>
            <a:endParaRPr lang="pt-BR" sz="2400" dirty="0">
              <a:solidFill>
                <a:srgbClr val="000000"/>
              </a:solidFill>
            </a:endParaRPr>
          </a:p>
          <a:p>
            <a:pPr marL="38100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38100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0000"/>
              </a:solidFill>
              <a:latin typeface="Noto Sans Symbols"/>
            </a:endParaRPr>
          </a:p>
          <a:p>
            <a:pPr marL="38100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38100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0000"/>
              </a:solidFill>
              <a:latin typeface="Noto Sans Symbols"/>
            </a:endParaRPr>
          </a:p>
          <a:p>
            <a:pPr marL="38100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38100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0000"/>
              </a:solidFill>
              <a:latin typeface="Noto Sans Symbols"/>
            </a:endParaRPr>
          </a:p>
          <a:p>
            <a:pPr marL="381000" algn="just" rtl="0" fontAlgn="base">
              <a:spcBef>
                <a:spcPts val="500"/>
              </a:spcBef>
              <a:spcAft>
                <a:spcPts val="0"/>
              </a:spcAft>
            </a:pPr>
            <a:endParaRPr lang="pt-BR" sz="24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93581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5A5CEC7-28A8-CD01-1246-2BD092755AFF}"/>
              </a:ext>
            </a:extLst>
          </p:cNvPr>
          <p:cNvSpPr txBox="1"/>
          <p:nvPr/>
        </p:nvSpPr>
        <p:spPr>
          <a:xfrm>
            <a:off x="1475656" y="10840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cs typeface="Calibri" panose="020F0502020204030204" pitchFamily="34" charset="0"/>
              </a:rPr>
              <a:t>APRESENTAÇÃO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170984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0">
            <a:extLst>
              <a:ext uri="{FF2B5EF4-FFF2-40B4-BE49-F238E27FC236}">
                <a16:creationId xmlns:a16="http://schemas.microsoft.com/office/drawing/2014/main" id="{3B783656-A190-C340-9646-82E62A60B711}"/>
              </a:ext>
            </a:extLst>
          </p:cNvPr>
          <p:cNvSpPr txBox="1"/>
          <p:nvPr/>
        </p:nvSpPr>
        <p:spPr>
          <a:xfrm>
            <a:off x="1403350" y="4797425"/>
            <a:ext cx="6337300" cy="476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500" b="1" dirty="0">
                <a:solidFill>
                  <a:schemeClr val="tx1">
                    <a:lumMod val="65000"/>
                  </a:schemeClr>
                </a:solidFill>
                <a:latin typeface="Gotham Book" pitchFamily="2" charset="0"/>
                <a:ea typeface="Verdana" panose="020B0604030504040204" pitchFamily="34" charset="0"/>
                <a:cs typeface="Arial" panose="020B0604020202020204" pitchFamily="34" charset="0"/>
              </a:rPr>
              <a:t>Obrigado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64F5806BAF33245B013FBAE6C615D91" ma:contentTypeVersion="10" ma:contentTypeDescription="Crie um novo documento." ma:contentTypeScope="" ma:versionID="d11fb736ca6e8554d7168334edf84aa6">
  <xsd:schema xmlns:xsd="http://www.w3.org/2001/XMLSchema" xmlns:xs="http://www.w3.org/2001/XMLSchema" xmlns:p="http://schemas.microsoft.com/office/2006/metadata/properties" xmlns:ns2="a11cc4e5-1664-4916-90ef-40ada53c8ac1" xmlns:ns3="86b7bcd7-821b-4484-be40-b07db9d9abb8" targetNamespace="http://schemas.microsoft.com/office/2006/metadata/properties" ma:root="true" ma:fieldsID="6dae0d53acf0b395422b13f98c0494b9" ns2:_="" ns3:_="">
    <xsd:import namespace="a11cc4e5-1664-4916-90ef-40ada53c8ac1"/>
    <xsd:import namespace="86b7bcd7-821b-4484-be40-b07db9d9abb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1cc4e5-1664-4916-90ef-40ada53c8a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0ea43010-6a0d-4257-ae1f-5ff30be92a06}" ma:internalName="TaxCatchAll" ma:showField="CatchAllData" ma:web="a11cc4e5-1664-4916-90ef-40ada53c8a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7bcd7-821b-4484-be40-b07db9d9ab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7E53EE-5512-4981-9E30-16641303AB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1CE53-38E1-474D-8799-C1DF173392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1cc4e5-1664-4916-90ef-40ada53c8ac1"/>
    <ds:schemaRef ds:uri="86b7bcd7-821b-4484-be40-b07db9d9ab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103</Words>
  <Application>Microsoft Office PowerPoint</Application>
  <PresentationFormat>Apresentação na tela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Gotham Book</vt:lpstr>
      <vt:lpstr>Noto Sans Symbols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RUDNEI FERREIRA DE SOUZA</dc:creator>
  <cp:lastModifiedBy>Gabriel Oliveira</cp:lastModifiedBy>
  <cp:revision>55</cp:revision>
  <dcterms:created xsi:type="dcterms:W3CDTF">2014-07-01T15:16:56Z</dcterms:created>
  <dcterms:modified xsi:type="dcterms:W3CDTF">2022-12-06T21:50:26Z</dcterms:modified>
</cp:coreProperties>
</file>