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48" r:id="rId5"/>
    <p:sldId id="2458" r:id="rId6"/>
    <p:sldId id="2459" r:id="rId7"/>
    <p:sldId id="2450" r:id="rId8"/>
    <p:sldId id="2460" r:id="rId9"/>
    <p:sldId id="2461" r:id="rId10"/>
    <p:sldId id="2462" r:id="rId11"/>
    <p:sldId id="24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5033" autoAdjust="0"/>
  </p:normalViewPr>
  <p:slideViewPr>
    <p:cSldViewPr snapToGrid="0">
      <p:cViewPr varScale="1">
        <p:scale>
          <a:sx n="102" d="100"/>
          <a:sy n="102" d="100"/>
        </p:scale>
        <p:origin x="120" y="29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3C6C3-3B6C-44FE-A9EA-D1546991E7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B6FDE-810A-4204-839B-F8735D9FA20A}">
      <dgm:prSet phldrT="[Text]"/>
      <dgm:spPr/>
      <dgm:t>
        <a:bodyPr/>
        <a:lstStyle/>
        <a:p>
          <a:r>
            <a:rPr lang="en-US" b="0" i="0" dirty="0"/>
            <a:t>Goal</a:t>
          </a:r>
          <a:endParaRPr lang="en-US" dirty="0"/>
        </a:p>
      </dgm:t>
    </dgm:pt>
    <dgm:pt modelId="{90B9E6C9-187A-4AFA-A4C5-8D0BEE96BC7E}" type="parTrans" cxnId="{52F666AD-9AB9-4652-879C-E00A58D87509}">
      <dgm:prSet/>
      <dgm:spPr/>
      <dgm:t>
        <a:bodyPr/>
        <a:lstStyle/>
        <a:p>
          <a:endParaRPr lang="en-US"/>
        </a:p>
      </dgm:t>
    </dgm:pt>
    <dgm:pt modelId="{8CAB2E62-590B-401D-B260-AB1C41AF3576}" type="sibTrans" cxnId="{52F666AD-9AB9-4652-879C-E00A58D87509}">
      <dgm:prSet/>
      <dgm:spPr/>
      <dgm:t>
        <a:bodyPr/>
        <a:lstStyle/>
        <a:p>
          <a:endParaRPr lang="en-US"/>
        </a:p>
      </dgm:t>
    </dgm:pt>
    <dgm:pt modelId="{F0EE798C-A693-4558-9FA5-7FEA14BA7EA2}">
      <dgm:prSet phldrT="[Text]"/>
      <dgm:spPr/>
      <dgm:t>
        <a:bodyPr/>
        <a:lstStyle/>
        <a:p>
          <a:r>
            <a:rPr lang="en-US" b="0" i="0" dirty="0"/>
            <a:t>Develop an emotion detection model using facial expression images</a:t>
          </a:r>
          <a:endParaRPr lang="en-US" dirty="0"/>
        </a:p>
      </dgm:t>
    </dgm:pt>
    <dgm:pt modelId="{3B12422A-D716-428C-98C8-8868614F0CE4}" type="parTrans" cxnId="{357D8EC1-B2DD-4EEB-B3B3-0395047A04C3}">
      <dgm:prSet/>
      <dgm:spPr/>
      <dgm:t>
        <a:bodyPr/>
        <a:lstStyle/>
        <a:p>
          <a:endParaRPr lang="en-US"/>
        </a:p>
      </dgm:t>
    </dgm:pt>
    <dgm:pt modelId="{545FEFBB-D7E7-45A2-9853-F0BB137A8748}" type="sibTrans" cxnId="{357D8EC1-B2DD-4EEB-B3B3-0395047A04C3}">
      <dgm:prSet/>
      <dgm:spPr/>
      <dgm:t>
        <a:bodyPr/>
        <a:lstStyle/>
        <a:p>
          <a:endParaRPr lang="en-US"/>
        </a:p>
      </dgm:t>
    </dgm:pt>
    <dgm:pt modelId="{9DCD09E2-71EF-426F-90A2-47772ACA8EF8}">
      <dgm:prSet phldrT="[Text]"/>
      <dgm:spPr/>
      <dgm:t>
        <a:bodyPr/>
        <a:lstStyle/>
        <a:p>
          <a:r>
            <a:rPr lang="en-US" b="0" i="0" dirty="0"/>
            <a:t>Stakeholders</a:t>
          </a:r>
          <a:endParaRPr lang="en-US" dirty="0"/>
        </a:p>
      </dgm:t>
    </dgm:pt>
    <dgm:pt modelId="{01EC0D85-4D18-4793-A62C-2419093D9E22}" type="parTrans" cxnId="{67EAEE95-6806-4C79-99F3-B72718C4E537}">
      <dgm:prSet/>
      <dgm:spPr/>
      <dgm:t>
        <a:bodyPr/>
        <a:lstStyle/>
        <a:p>
          <a:endParaRPr lang="en-US"/>
        </a:p>
      </dgm:t>
    </dgm:pt>
    <dgm:pt modelId="{470EF643-23A9-421A-841B-0D876A10212C}" type="sibTrans" cxnId="{67EAEE95-6806-4C79-99F3-B72718C4E537}">
      <dgm:prSet/>
      <dgm:spPr/>
      <dgm:t>
        <a:bodyPr/>
        <a:lstStyle/>
        <a:p>
          <a:endParaRPr lang="en-US"/>
        </a:p>
      </dgm:t>
    </dgm:pt>
    <dgm:pt modelId="{9FDCE7D7-EC53-4C08-BE53-23074645A9C1}">
      <dgm:prSet phldrT="[Text]"/>
      <dgm:spPr/>
      <dgm:t>
        <a:bodyPr/>
        <a:lstStyle/>
        <a:p>
          <a:r>
            <a:rPr lang="en-US" b="0" i="0" dirty="0"/>
            <a:t>Businesses, healthcare providers, researchers, and developers interested in emotion recognition applications</a:t>
          </a:r>
          <a:endParaRPr lang="en-US" dirty="0"/>
        </a:p>
      </dgm:t>
    </dgm:pt>
    <dgm:pt modelId="{AF6E9559-8576-40F9-818D-DFE5D6EAE326}" type="parTrans" cxnId="{90737300-2D22-451A-870B-5BAF9B0AB82E}">
      <dgm:prSet/>
      <dgm:spPr/>
      <dgm:t>
        <a:bodyPr/>
        <a:lstStyle/>
        <a:p>
          <a:endParaRPr lang="en-US"/>
        </a:p>
      </dgm:t>
    </dgm:pt>
    <dgm:pt modelId="{FDA73674-3ADA-4519-8FBE-507B6CD5DC1C}" type="sibTrans" cxnId="{90737300-2D22-451A-870B-5BAF9B0AB82E}">
      <dgm:prSet/>
      <dgm:spPr/>
      <dgm:t>
        <a:bodyPr/>
        <a:lstStyle/>
        <a:p>
          <a:endParaRPr lang="en-US"/>
        </a:p>
      </dgm:t>
    </dgm:pt>
    <dgm:pt modelId="{25E65744-9BBD-4425-9C34-928AB6B1B119}">
      <dgm:prSet phldrT="[Text]"/>
      <dgm:spPr/>
      <dgm:t>
        <a:bodyPr/>
        <a:lstStyle/>
        <a:p>
          <a:r>
            <a:rPr lang="en-US" b="0" i="0" dirty="0"/>
            <a:t>Needs</a:t>
          </a:r>
          <a:endParaRPr lang="en-US" dirty="0"/>
        </a:p>
      </dgm:t>
    </dgm:pt>
    <dgm:pt modelId="{99249451-EF20-4E03-A0F1-7F43F394C5A9}" type="parTrans" cxnId="{63449D70-C514-40C5-AF2C-E9F1FC996290}">
      <dgm:prSet/>
      <dgm:spPr/>
      <dgm:t>
        <a:bodyPr/>
        <a:lstStyle/>
        <a:p>
          <a:endParaRPr lang="en-US"/>
        </a:p>
      </dgm:t>
    </dgm:pt>
    <dgm:pt modelId="{5EB60FF9-51F5-49DC-B71E-3C28C4F229DB}" type="sibTrans" cxnId="{63449D70-C514-40C5-AF2C-E9F1FC996290}">
      <dgm:prSet/>
      <dgm:spPr/>
      <dgm:t>
        <a:bodyPr/>
        <a:lstStyle/>
        <a:p>
          <a:endParaRPr lang="en-US"/>
        </a:p>
      </dgm:t>
    </dgm:pt>
    <dgm:pt modelId="{3B2A088F-1FAD-422C-A2E1-5861B70A1A9B}">
      <dgm:prSet phldrT="[Text]"/>
      <dgm:spPr/>
      <dgm:t>
        <a:bodyPr/>
        <a:lstStyle/>
        <a:p>
          <a:r>
            <a:rPr lang="en-US" b="0" i="0"/>
            <a:t>Accurate and efficient emotion detection to enhance user experiences, monitor mental health, and improve human-computer interaction</a:t>
          </a:r>
          <a:endParaRPr lang="en-US" dirty="0"/>
        </a:p>
      </dgm:t>
    </dgm:pt>
    <dgm:pt modelId="{A0194488-D898-4673-B961-9A63A080B784}" type="parTrans" cxnId="{8FDF0E44-1450-4241-84B9-FF0ED36BE5F3}">
      <dgm:prSet/>
      <dgm:spPr/>
      <dgm:t>
        <a:bodyPr/>
        <a:lstStyle/>
        <a:p>
          <a:endParaRPr lang="en-US"/>
        </a:p>
      </dgm:t>
    </dgm:pt>
    <dgm:pt modelId="{CD7A92E5-AF95-4EE0-B709-00F6FDEF15D9}" type="sibTrans" cxnId="{8FDF0E44-1450-4241-84B9-FF0ED36BE5F3}">
      <dgm:prSet/>
      <dgm:spPr/>
      <dgm:t>
        <a:bodyPr/>
        <a:lstStyle/>
        <a:p>
          <a:endParaRPr lang="en-US"/>
        </a:p>
      </dgm:t>
    </dgm:pt>
    <dgm:pt modelId="{FFA1C2FF-B7E5-4227-9EC2-6F5448AB937F}" type="pres">
      <dgm:prSet presAssocID="{E8E3C6C3-3B6C-44FE-A9EA-D1546991E7BA}" presName="linear" presStyleCnt="0">
        <dgm:presLayoutVars>
          <dgm:animLvl val="lvl"/>
          <dgm:resizeHandles val="exact"/>
        </dgm:presLayoutVars>
      </dgm:prSet>
      <dgm:spPr/>
    </dgm:pt>
    <dgm:pt modelId="{0C8521B1-3BE8-42C0-9221-7087CD79DDC6}" type="pres">
      <dgm:prSet presAssocID="{777B6FDE-810A-4204-839B-F8735D9FA2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016BD9-5FD1-4241-B227-04173804B79B}" type="pres">
      <dgm:prSet presAssocID="{777B6FDE-810A-4204-839B-F8735D9FA20A}" presName="childText" presStyleLbl="revTx" presStyleIdx="0" presStyleCnt="3">
        <dgm:presLayoutVars>
          <dgm:bulletEnabled val="1"/>
        </dgm:presLayoutVars>
      </dgm:prSet>
      <dgm:spPr/>
    </dgm:pt>
    <dgm:pt modelId="{AB8F0517-D194-4B4A-B1AC-48E1EFFDB11D}" type="pres">
      <dgm:prSet presAssocID="{9DCD09E2-71EF-426F-90A2-47772ACA8E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C0AF0B-4BA9-4D70-AEB1-E9C343DA86F5}" type="pres">
      <dgm:prSet presAssocID="{9DCD09E2-71EF-426F-90A2-47772ACA8EF8}" presName="childText" presStyleLbl="revTx" presStyleIdx="1" presStyleCnt="3">
        <dgm:presLayoutVars>
          <dgm:bulletEnabled val="1"/>
        </dgm:presLayoutVars>
      </dgm:prSet>
      <dgm:spPr/>
    </dgm:pt>
    <dgm:pt modelId="{C29AEF5D-4221-40A9-9174-3A0F37481FB8}" type="pres">
      <dgm:prSet presAssocID="{25E65744-9BBD-4425-9C34-928AB6B1B11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CB4951B-1CB4-47CC-BF2E-F320383B5E93}" type="pres">
      <dgm:prSet presAssocID="{25E65744-9BBD-4425-9C34-928AB6B1B11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0737300-2D22-451A-870B-5BAF9B0AB82E}" srcId="{9DCD09E2-71EF-426F-90A2-47772ACA8EF8}" destId="{9FDCE7D7-EC53-4C08-BE53-23074645A9C1}" srcOrd="0" destOrd="0" parTransId="{AF6E9559-8576-40F9-818D-DFE5D6EAE326}" sibTransId="{FDA73674-3ADA-4519-8FBE-507B6CD5DC1C}"/>
    <dgm:cxn modelId="{2906B309-111B-4D0D-8EDE-48160D6520CD}" type="presOf" srcId="{E8E3C6C3-3B6C-44FE-A9EA-D1546991E7BA}" destId="{FFA1C2FF-B7E5-4227-9EC2-6F5448AB937F}" srcOrd="0" destOrd="0" presId="urn:microsoft.com/office/officeart/2005/8/layout/vList2"/>
    <dgm:cxn modelId="{A2BE061E-3829-4D0F-AEB8-80892DFA06FD}" type="presOf" srcId="{777B6FDE-810A-4204-839B-F8735D9FA20A}" destId="{0C8521B1-3BE8-42C0-9221-7087CD79DDC6}" srcOrd="0" destOrd="0" presId="urn:microsoft.com/office/officeart/2005/8/layout/vList2"/>
    <dgm:cxn modelId="{A765EB5E-B299-4A63-A605-0441FF69DD13}" type="presOf" srcId="{F0EE798C-A693-4558-9FA5-7FEA14BA7EA2}" destId="{F8016BD9-5FD1-4241-B227-04173804B79B}" srcOrd="0" destOrd="0" presId="urn:microsoft.com/office/officeart/2005/8/layout/vList2"/>
    <dgm:cxn modelId="{8FDF0E44-1450-4241-84B9-FF0ED36BE5F3}" srcId="{25E65744-9BBD-4425-9C34-928AB6B1B119}" destId="{3B2A088F-1FAD-422C-A2E1-5861B70A1A9B}" srcOrd="0" destOrd="0" parTransId="{A0194488-D898-4673-B961-9A63A080B784}" sibTransId="{CD7A92E5-AF95-4EE0-B709-00F6FDEF15D9}"/>
    <dgm:cxn modelId="{63449D70-C514-40C5-AF2C-E9F1FC996290}" srcId="{E8E3C6C3-3B6C-44FE-A9EA-D1546991E7BA}" destId="{25E65744-9BBD-4425-9C34-928AB6B1B119}" srcOrd="2" destOrd="0" parTransId="{99249451-EF20-4E03-A0F1-7F43F394C5A9}" sibTransId="{5EB60FF9-51F5-49DC-B71E-3C28C4F229DB}"/>
    <dgm:cxn modelId="{08F6E855-3523-44DE-8CC6-A992B2347F4D}" type="presOf" srcId="{9DCD09E2-71EF-426F-90A2-47772ACA8EF8}" destId="{AB8F0517-D194-4B4A-B1AC-48E1EFFDB11D}" srcOrd="0" destOrd="0" presId="urn:microsoft.com/office/officeart/2005/8/layout/vList2"/>
    <dgm:cxn modelId="{67EAEE95-6806-4C79-99F3-B72718C4E537}" srcId="{E8E3C6C3-3B6C-44FE-A9EA-D1546991E7BA}" destId="{9DCD09E2-71EF-426F-90A2-47772ACA8EF8}" srcOrd="1" destOrd="0" parTransId="{01EC0D85-4D18-4793-A62C-2419093D9E22}" sibTransId="{470EF643-23A9-421A-841B-0D876A10212C}"/>
    <dgm:cxn modelId="{52F666AD-9AB9-4652-879C-E00A58D87509}" srcId="{E8E3C6C3-3B6C-44FE-A9EA-D1546991E7BA}" destId="{777B6FDE-810A-4204-839B-F8735D9FA20A}" srcOrd="0" destOrd="0" parTransId="{90B9E6C9-187A-4AFA-A4C5-8D0BEE96BC7E}" sibTransId="{8CAB2E62-590B-401D-B260-AB1C41AF3576}"/>
    <dgm:cxn modelId="{58E92DB3-98D5-4621-A063-D401655156E2}" type="presOf" srcId="{3B2A088F-1FAD-422C-A2E1-5861B70A1A9B}" destId="{9CB4951B-1CB4-47CC-BF2E-F320383B5E93}" srcOrd="0" destOrd="0" presId="urn:microsoft.com/office/officeart/2005/8/layout/vList2"/>
    <dgm:cxn modelId="{357D8EC1-B2DD-4EEB-B3B3-0395047A04C3}" srcId="{777B6FDE-810A-4204-839B-F8735D9FA20A}" destId="{F0EE798C-A693-4558-9FA5-7FEA14BA7EA2}" srcOrd="0" destOrd="0" parTransId="{3B12422A-D716-428C-98C8-8868614F0CE4}" sibTransId="{545FEFBB-D7E7-45A2-9853-F0BB137A8748}"/>
    <dgm:cxn modelId="{3EE6B1C2-0D1F-4ACC-B9B0-F314C5669FAF}" type="presOf" srcId="{25E65744-9BBD-4425-9C34-928AB6B1B119}" destId="{C29AEF5D-4221-40A9-9174-3A0F37481FB8}" srcOrd="0" destOrd="0" presId="urn:microsoft.com/office/officeart/2005/8/layout/vList2"/>
    <dgm:cxn modelId="{5F5CA0F3-43F7-40F6-8A04-B8535658BBB8}" type="presOf" srcId="{9FDCE7D7-EC53-4C08-BE53-23074645A9C1}" destId="{EAC0AF0B-4BA9-4D70-AEB1-E9C343DA86F5}" srcOrd="0" destOrd="0" presId="urn:microsoft.com/office/officeart/2005/8/layout/vList2"/>
    <dgm:cxn modelId="{705FCA82-186B-4E25-8554-F0B6BABA5A33}" type="presParOf" srcId="{FFA1C2FF-B7E5-4227-9EC2-6F5448AB937F}" destId="{0C8521B1-3BE8-42C0-9221-7087CD79DDC6}" srcOrd="0" destOrd="0" presId="urn:microsoft.com/office/officeart/2005/8/layout/vList2"/>
    <dgm:cxn modelId="{20711AD6-A5DC-4248-A315-6E9F94DF8140}" type="presParOf" srcId="{FFA1C2FF-B7E5-4227-9EC2-6F5448AB937F}" destId="{F8016BD9-5FD1-4241-B227-04173804B79B}" srcOrd="1" destOrd="0" presId="urn:microsoft.com/office/officeart/2005/8/layout/vList2"/>
    <dgm:cxn modelId="{DBBD1F6D-9570-4631-B859-B28612AD0D1B}" type="presParOf" srcId="{FFA1C2FF-B7E5-4227-9EC2-6F5448AB937F}" destId="{AB8F0517-D194-4B4A-B1AC-48E1EFFDB11D}" srcOrd="2" destOrd="0" presId="urn:microsoft.com/office/officeart/2005/8/layout/vList2"/>
    <dgm:cxn modelId="{F9678DB6-33D0-48FA-9E43-2F1564F0898F}" type="presParOf" srcId="{FFA1C2FF-B7E5-4227-9EC2-6F5448AB937F}" destId="{EAC0AF0B-4BA9-4D70-AEB1-E9C343DA86F5}" srcOrd="3" destOrd="0" presId="urn:microsoft.com/office/officeart/2005/8/layout/vList2"/>
    <dgm:cxn modelId="{548D5D9C-5E8E-404E-8932-58B521C647FD}" type="presParOf" srcId="{FFA1C2FF-B7E5-4227-9EC2-6F5448AB937F}" destId="{C29AEF5D-4221-40A9-9174-3A0F37481FB8}" srcOrd="4" destOrd="0" presId="urn:microsoft.com/office/officeart/2005/8/layout/vList2"/>
    <dgm:cxn modelId="{9989F432-5237-412B-BE53-B22F9E62E35F}" type="presParOf" srcId="{FFA1C2FF-B7E5-4227-9EC2-6F5448AB937F}" destId="{9CB4951B-1CB4-47CC-BF2E-F320383B5E9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AC7A4-6B3C-4DC9-9A02-B90A6D7ED17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3B7DD8-ED49-4361-8702-DD697191B3F0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FER2013 dataset: 35,887 grayscale images (48x48 pixels) with 7 emotion labels</a:t>
          </a:r>
          <a:endParaRPr lang="en-US" dirty="0"/>
        </a:p>
      </dgm:t>
    </dgm:pt>
    <dgm:pt modelId="{A2169445-0B45-45AB-8EB7-6C7C9CA6ADF0}" type="parTrans" cxnId="{440BD1FA-2C06-42FD-A5DC-B072E8ECF5E7}">
      <dgm:prSet/>
      <dgm:spPr/>
      <dgm:t>
        <a:bodyPr/>
        <a:lstStyle/>
        <a:p>
          <a:endParaRPr lang="en-US"/>
        </a:p>
      </dgm:t>
    </dgm:pt>
    <dgm:pt modelId="{9CEB03DD-3151-43EF-9506-6548E1B70B77}" type="sibTrans" cxnId="{440BD1FA-2C06-42FD-A5DC-B072E8ECF5E7}">
      <dgm:prSet/>
      <dgm:spPr/>
      <dgm:t>
        <a:bodyPr/>
        <a:lstStyle/>
        <a:p>
          <a:endParaRPr lang="en-US"/>
        </a:p>
      </dgm:t>
    </dgm:pt>
    <dgm:pt modelId="{A98C9022-8CE2-4EED-824F-E62E583F9D57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Data distribution: Uneven, with most images labeled as "Happy" or "Neutral"</a:t>
          </a:r>
          <a:endParaRPr lang="en-US" dirty="0"/>
        </a:p>
      </dgm:t>
    </dgm:pt>
    <dgm:pt modelId="{ECDC670D-2EE5-4B86-AA55-27E8D635C63D}" type="parTrans" cxnId="{91F207EE-98B0-4DD1-9B11-7AB6342B1046}">
      <dgm:prSet/>
      <dgm:spPr/>
      <dgm:t>
        <a:bodyPr/>
        <a:lstStyle/>
        <a:p>
          <a:endParaRPr lang="en-US"/>
        </a:p>
      </dgm:t>
    </dgm:pt>
    <dgm:pt modelId="{A2D09407-4AA9-4AA2-9626-0EB50F8A62FC}" type="sibTrans" cxnId="{91F207EE-98B0-4DD1-9B11-7AB6342B1046}">
      <dgm:prSet/>
      <dgm:spPr/>
      <dgm:t>
        <a:bodyPr/>
        <a:lstStyle/>
        <a:p>
          <a:endParaRPr lang="en-US"/>
        </a:p>
      </dgm:t>
    </dgm:pt>
    <dgm:pt modelId="{6F04CB4F-B850-4BFA-B452-F90DBCFACCA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Preprocessing: Normalization, train-test split</a:t>
          </a:r>
          <a:endParaRPr lang="en-US" dirty="0"/>
        </a:p>
      </dgm:t>
    </dgm:pt>
    <dgm:pt modelId="{31545D55-1A10-4CFF-AC77-DAA1718C42FB}" type="parTrans" cxnId="{7BB971F7-B0E8-45A6-A3D3-FF3ECD985381}">
      <dgm:prSet/>
      <dgm:spPr/>
      <dgm:t>
        <a:bodyPr/>
        <a:lstStyle/>
        <a:p>
          <a:endParaRPr lang="en-US"/>
        </a:p>
      </dgm:t>
    </dgm:pt>
    <dgm:pt modelId="{3446FC35-78C1-45BE-B90A-7B7F7F28DB5A}" type="sibTrans" cxnId="{7BB971F7-B0E8-45A6-A3D3-FF3ECD985381}">
      <dgm:prSet/>
      <dgm:spPr/>
      <dgm:t>
        <a:bodyPr/>
        <a:lstStyle/>
        <a:p>
          <a:endParaRPr lang="en-US"/>
        </a:p>
      </dgm:t>
    </dgm:pt>
    <dgm:pt modelId="{025F1870-EB41-41EA-AAE1-70E40CC4B207}" type="pres">
      <dgm:prSet presAssocID="{846AC7A4-6B3C-4DC9-9A02-B90A6D7ED17B}" presName="linear" presStyleCnt="0">
        <dgm:presLayoutVars>
          <dgm:dir/>
          <dgm:animLvl val="lvl"/>
          <dgm:resizeHandles val="exact"/>
        </dgm:presLayoutVars>
      </dgm:prSet>
      <dgm:spPr/>
    </dgm:pt>
    <dgm:pt modelId="{62F3A2A2-290A-4869-88F7-D56FFDA7DAD7}" type="pres">
      <dgm:prSet presAssocID="{1D3B7DD8-ED49-4361-8702-DD697191B3F0}" presName="parentLin" presStyleCnt="0"/>
      <dgm:spPr/>
    </dgm:pt>
    <dgm:pt modelId="{E646FAC6-2AA4-4897-AEB0-E95E5ED640E7}" type="pres">
      <dgm:prSet presAssocID="{1D3B7DD8-ED49-4361-8702-DD697191B3F0}" presName="parentLeftMargin" presStyleLbl="node1" presStyleIdx="0" presStyleCnt="3"/>
      <dgm:spPr/>
    </dgm:pt>
    <dgm:pt modelId="{9E2B2D6C-C357-4DE4-9CEF-DF0B3A5910DF}" type="pres">
      <dgm:prSet presAssocID="{1D3B7DD8-ED49-4361-8702-DD697191B3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22B42B-2A38-4D01-91F8-8BB3F592A95A}" type="pres">
      <dgm:prSet presAssocID="{1D3B7DD8-ED49-4361-8702-DD697191B3F0}" presName="negativeSpace" presStyleCnt="0"/>
      <dgm:spPr/>
    </dgm:pt>
    <dgm:pt modelId="{7D151AD1-F11D-41AC-952D-ECD2CD6B45F5}" type="pres">
      <dgm:prSet presAssocID="{1D3B7DD8-ED49-4361-8702-DD697191B3F0}" presName="childText" presStyleLbl="conFgAcc1" presStyleIdx="0" presStyleCnt="3">
        <dgm:presLayoutVars>
          <dgm:bulletEnabled val="1"/>
        </dgm:presLayoutVars>
      </dgm:prSet>
      <dgm:spPr/>
    </dgm:pt>
    <dgm:pt modelId="{3BAB702A-00E7-4664-A290-58F27F307859}" type="pres">
      <dgm:prSet presAssocID="{9CEB03DD-3151-43EF-9506-6548E1B70B77}" presName="spaceBetweenRectangles" presStyleCnt="0"/>
      <dgm:spPr/>
    </dgm:pt>
    <dgm:pt modelId="{44649693-519F-4B59-9EC5-598A8A882182}" type="pres">
      <dgm:prSet presAssocID="{A98C9022-8CE2-4EED-824F-E62E583F9D57}" presName="parentLin" presStyleCnt="0"/>
      <dgm:spPr/>
    </dgm:pt>
    <dgm:pt modelId="{42FC0120-5F88-4771-86CE-D68054BD5050}" type="pres">
      <dgm:prSet presAssocID="{A98C9022-8CE2-4EED-824F-E62E583F9D57}" presName="parentLeftMargin" presStyleLbl="node1" presStyleIdx="0" presStyleCnt="3"/>
      <dgm:spPr/>
    </dgm:pt>
    <dgm:pt modelId="{4D1E94D1-E23B-44B2-83F2-32CF0495A853}" type="pres">
      <dgm:prSet presAssocID="{A98C9022-8CE2-4EED-824F-E62E583F9D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137BBF-49C7-469A-829B-1C52CC21DE3F}" type="pres">
      <dgm:prSet presAssocID="{A98C9022-8CE2-4EED-824F-E62E583F9D57}" presName="negativeSpace" presStyleCnt="0"/>
      <dgm:spPr/>
    </dgm:pt>
    <dgm:pt modelId="{EB00CAA0-346E-4D37-858C-E95887B51B05}" type="pres">
      <dgm:prSet presAssocID="{A98C9022-8CE2-4EED-824F-E62E583F9D57}" presName="childText" presStyleLbl="conFgAcc1" presStyleIdx="1" presStyleCnt="3">
        <dgm:presLayoutVars>
          <dgm:bulletEnabled val="1"/>
        </dgm:presLayoutVars>
      </dgm:prSet>
      <dgm:spPr/>
    </dgm:pt>
    <dgm:pt modelId="{5FE3613F-F2FE-4E9B-B405-C5084295A9A3}" type="pres">
      <dgm:prSet presAssocID="{A2D09407-4AA9-4AA2-9626-0EB50F8A62FC}" presName="spaceBetweenRectangles" presStyleCnt="0"/>
      <dgm:spPr/>
    </dgm:pt>
    <dgm:pt modelId="{5F7A14B5-AAF3-4E3E-A25C-EF2626F52BFA}" type="pres">
      <dgm:prSet presAssocID="{6F04CB4F-B850-4BFA-B452-F90DBCFACCA5}" presName="parentLin" presStyleCnt="0"/>
      <dgm:spPr/>
    </dgm:pt>
    <dgm:pt modelId="{3B44AB70-E3C2-457D-B011-3676B070E067}" type="pres">
      <dgm:prSet presAssocID="{6F04CB4F-B850-4BFA-B452-F90DBCFACCA5}" presName="parentLeftMargin" presStyleLbl="node1" presStyleIdx="1" presStyleCnt="3"/>
      <dgm:spPr/>
    </dgm:pt>
    <dgm:pt modelId="{FCCD79B4-4B36-4B40-BF56-A0C5F24C8A3D}" type="pres">
      <dgm:prSet presAssocID="{6F04CB4F-B850-4BFA-B452-F90DBCFACCA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332A6FE-F1E0-4629-A183-FE73B560319E}" type="pres">
      <dgm:prSet presAssocID="{6F04CB4F-B850-4BFA-B452-F90DBCFACCA5}" presName="negativeSpace" presStyleCnt="0"/>
      <dgm:spPr/>
    </dgm:pt>
    <dgm:pt modelId="{08707BEC-99C4-40EC-A5E4-D730CD2026DA}" type="pres">
      <dgm:prSet presAssocID="{6F04CB4F-B850-4BFA-B452-F90DBCFACCA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7482301-1F4A-4722-86B5-DB836E9512B4}" type="presOf" srcId="{A98C9022-8CE2-4EED-824F-E62E583F9D57}" destId="{42FC0120-5F88-4771-86CE-D68054BD5050}" srcOrd="0" destOrd="0" presId="urn:microsoft.com/office/officeart/2005/8/layout/list1"/>
    <dgm:cxn modelId="{A1BB1F0D-B12B-407A-9718-B097A1CD9E10}" type="presOf" srcId="{A98C9022-8CE2-4EED-824F-E62E583F9D57}" destId="{4D1E94D1-E23B-44B2-83F2-32CF0495A853}" srcOrd="1" destOrd="0" presId="urn:microsoft.com/office/officeart/2005/8/layout/list1"/>
    <dgm:cxn modelId="{3ECBF26E-1815-4B4A-8838-02093C981B14}" type="presOf" srcId="{6F04CB4F-B850-4BFA-B452-F90DBCFACCA5}" destId="{3B44AB70-E3C2-457D-B011-3676B070E067}" srcOrd="0" destOrd="0" presId="urn:microsoft.com/office/officeart/2005/8/layout/list1"/>
    <dgm:cxn modelId="{57C01895-38B8-49C8-9B62-8EAACB871A5C}" type="presOf" srcId="{1D3B7DD8-ED49-4361-8702-DD697191B3F0}" destId="{9E2B2D6C-C357-4DE4-9CEF-DF0B3A5910DF}" srcOrd="1" destOrd="0" presId="urn:microsoft.com/office/officeart/2005/8/layout/list1"/>
    <dgm:cxn modelId="{3D6B8EBB-49A6-43E4-98C6-C9A659F29429}" type="presOf" srcId="{846AC7A4-6B3C-4DC9-9A02-B90A6D7ED17B}" destId="{025F1870-EB41-41EA-AAE1-70E40CC4B207}" srcOrd="0" destOrd="0" presId="urn:microsoft.com/office/officeart/2005/8/layout/list1"/>
    <dgm:cxn modelId="{047319C9-9A14-4629-90AF-94BE6807D798}" type="presOf" srcId="{1D3B7DD8-ED49-4361-8702-DD697191B3F0}" destId="{E646FAC6-2AA4-4897-AEB0-E95E5ED640E7}" srcOrd="0" destOrd="0" presId="urn:microsoft.com/office/officeart/2005/8/layout/list1"/>
    <dgm:cxn modelId="{471B81EA-F5F6-4E55-ABCE-E26D7794CE36}" type="presOf" srcId="{6F04CB4F-B850-4BFA-B452-F90DBCFACCA5}" destId="{FCCD79B4-4B36-4B40-BF56-A0C5F24C8A3D}" srcOrd="1" destOrd="0" presId="urn:microsoft.com/office/officeart/2005/8/layout/list1"/>
    <dgm:cxn modelId="{91F207EE-98B0-4DD1-9B11-7AB6342B1046}" srcId="{846AC7A4-6B3C-4DC9-9A02-B90A6D7ED17B}" destId="{A98C9022-8CE2-4EED-824F-E62E583F9D57}" srcOrd="1" destOrd="0" parTransId="{ECDC670D-2EE5-4B86-AA55-27E8D635C63D}" sibTransId="{A2D09407-4AA9-4AA2-9626-0EB50F8A62FC}"/>
    <dgm:cxn modelId="{7BB971F7-B0E8-45A6-A3D3-FF3ECD985381}" srcId="{846AC7A4-6B3C-4DC9-9A02-B90A6D7ED17B}" destId="{6F04CB4F-B850-4BFA-B452-F90DBCFACCA5}" srcOrd="2" destOrd="0" parTransId="{31545D55-1A10-4CFF-AC77-DAA1718C42FB}" sibTransId="{3446FC35-78C1-45BE-B90A-7B7F7F28DB5A}"/>
    <dgm:cxn modelId="{440BD1FA-2C06-42FD-A5DC-B072E8ECF5E7}" srcId="{846AC7A4-6B3C-4DC9-9A02-B90A6D7ED17B}" destId="{1D3B7DD8-ED49-4361-8702-DD697191B3F0}" srcOrd="0" destOrd="0" parTransId="{A2169445-0B45-45AB-8EB7-6C7C9CA6ADF0}" sibTransId="{9CEB03DD-3151-43EF-9506-6548E1B70B77}"/>
    <dgm:cxn modelId="{6FE789EA-2A1C-4A1C-AC44-E13BFB423991}" type="presParOf" srcId="{025F1870-EB41-41EA-AAE1-70E40CC4B207}" destId="{62F3A2A2-290A-4869-88F7-D56FFDA7DAD7}" srcOrd="0" destOrd="0" presId="urn:microsoft.com/office/officeart/2005/8/layout/list1"/>
    <dgm:cxn modelId="{9AB91235-4F5F-4914-BA69-5DFFB708881B}" type="presParOf" srcId="{62F3A2A2-290A-4869-88F7-D56FFDA7DAD7}" destId="{E646FAC6-2AA4-4897-AEB0-E95E5ED640E7}" srcOrd="0" destOrd="0" presId="urn:microsoft.com/office/officeart/2005/8/layout/list1"/>
    <dgm:cxn modelId="{6E31A9C7-B5E8-4A96-879B-EBA1D0779100}" type="presParOf" srcId="{62F3A2A2-290A-4869-88F7-D56FFDA7DAD7}" destId="{9E2B2D6C-C357-4DE4-9CEF-DF0B3A5910DF}" srcOrd="1" destOrd="0" presId="urn:microsoft.com/office/officeart/2005/8/layout/list1"/>
    <dgm:cxn modelId="{03757B47-714A-4D86-857B-E1F2EE96011E}" type="presParOf" srcId="{025F1870-EB41-41EA-AAE1-70E40CC4B207}" destId="{C222B42B-2A38-4D01-91F8-8BB3F592A95A}" srcOrd="1" destOrd="0" presId="urn:microsoft.com/office/officeart/2005/8/layout/list1"/>
    <dgm:cxn modelId="{E2B4E43C-07C7-4DEF-AA7E-2315D72C1BA4}" type="presParOf" srcId="{025F1870-EB41-41EA-AAE1-70E40CC4B207}" destId="{7D151AD1-F11D-41AC-952D-ECD2CD6B45F5}" srcOrd="2" destOrd="0" presId="urn:microsoft.com/office/officeart/2005/8/layout/list1"/>
    <dgm:cxn modelId="{7DEB4FC7-C059-4E09-9164-49234886DBA0}" type="presParOf" srcId="{025F1870-EB41-41EA-AAE1-70E40CC4B207}" destId="{3BAB702A-00E7-4664-A290-58F27F307859}" srcOrd="3" destOrd="0" presId="urn:microsoft.com/office/officeart/2005/8/layout/list1"/>
    <dgm:cxn modelId="{CF4D8625-8DC7-451D-852D-4308A075365D}" type="presParOf" srcId="{025F1870-EB41-41EA-AAE1-70E40CC4B207}" destId="{44649693-519F-4B59-9EC5-598A8A882182}" srcOrd="4" destOrd="0" presId="urn:microsoft.com/office/officeart/2005/8/layout/list1"/>
    <dgm:cxn modelId="{4A23427F-1501-48F1-AA45-5095F009BB79}" type="presParOf" srcId="{44649693-519F-4B59-9EC5-598A8A882182}" destId="{42FC0120-5F88-4771-86CE-D68054BD5050}" srcOrd="0" destOrd="0" presId="urn:microsoft.com/office/officeart/2005/8/layout/list1"/>
    <dgm:cxn modelId="{06166AE4-849E-47D0-8F77-D9FB96E920BC}" type="presParOf" srcId="{44649693-519F-4B59-9EC5-598A8A882182}" destId="{4D1E94D1-E23B-44B2-83F2-32CF0495A853}" srcOrd="1" destOrd="0" presId="urn:microsoft.com/office/officeart/2005/8/layout/list1"/>
    <dgm:cxn modelId="{58C4606B-5C36-4AD9-B504-6CBB2CECD804}" type="presParOf" srcId="{025F1870-EB41-41EA-AAE1-70E40CC4B207}" destId="{27137BBF-49C7-469A-829B-1C52CC21DE3F}" srcOrd="5" destOrd="0" presId="urn:microsoft.com/office/officeart/2005/8/layout/list1"/>
    <dgm:cxn modelId="{80EAFBB4-37D1-4544-B8F7-1DAED1138D62}" type="presParOf" srcId="{025F1870-EB41-41EA-AAE1-70E40CC4B207}" destId="{EB00CAA0-346E-4D37-858C-E95887B51B05}" srcOrd="6" destOrd="0" presId="urn:microsoft.com/office/officeart/2005/8/layout/list1"/>
    <dgm:cxn modelId="{A71D0504-1238-4609-8914-20DA92728B50}" type="presParOf" srcId="{025F1870-EB41-41EA-AAE1-70E40CC4B207}" destId="{5FE3613F-F2FE-4E9B-B405-C5084295A9A3}" srcOrd="7" destOrd="0" presId="urn:microsoft.com/office/officeart/2005/8/layout/list1"/>
    <dgm:cxn modelId="{64B5A96B-0B8E-4332-B8A7-8F0490792B72}" type="presParOf" srcId="{025F1870-EB41-41EA-AAE1-70E40CC4B207}" destId="{5F7A14B5-AAF3-4E3E-A25C-EF2626F52BFA}" srcOrd="8" destOrd="0" presId="urn:microsoft.com/office/officeart/2005/8/layout/list1"/>
    <dgm:cxn modelId="{268D9367-FDF3-4BFA-9AEB-FF497B8F654F}" type="presParOf" srcId="{5F7A14B5-AAF3-4E3E-A25C-EF2626F52BFA}" destId="{3B44AB70-E3C2-457D-B011-3676B070E067}" srcOrd="0" destOrd="0" presId="urn:microsoft.com/office/officeart/2005/8/layout/list1"/>
    <dgm:cxn modelId="{F7ABA6D6-B444-4F81-89CD-6122AA69FE31}" type="presParOf" srcId="{5F7A14B5-AAF3-4E3E-A25C-EF2626F52BFA}" destId="{FCCD79B4-4B36-4B40-BF56-A0C5F24C8A3D}" srcOrd="1" destOrd="0" presId="urn:microsoft.com/office/officeart/2005/8/layout/list1"/>
    <dgm:cxn modelId="{F958C3A1-EA05-4B69-BF73-52FD10AAFD5B}" type="presParOf" srcId="{025F1870-EB41-41EA-AAE1-70E40CC4B207}" destId="{B332A6FE-F1E0-4629-A183-FE73B560319E}" srcOrd="9" destOrd="0" presId="urn:microsoft.com/office/officeart/2005/8/layout/list1"/>
    <dgm:cxn modelId="{3B55E958-D681-4FA6-BE8D-9D46A56B2FDA}" type="presParOf" srcId="{025F1870-EB41-41EA-AAE1-70E40CC4B207}" destId="{08707BEC-99C4-40EC-A5E4-D730CD2026D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B66DC5-7DE8-45E9-9E75-FBEDA8A7E292}" type="doc">
      <dgm:prSet loTypeId="urn:microsoft.com/office/officeart/2005/8/layout/hList9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33DE652-E799-4FAD-97F7-F3B034B08516}">
      <dgm:prSet phldrT="[Text]"/>
      <dgm:spPr/>
      <dgm:t>
        <a:bodyPr/>
        <a:lstStyle/>
        <a:p>
          <a:r>
            <a:rPr lang="en-US" dirty="0"/>
            <a:t>CNN 1</a:t>
          </a:r>
        </a:p>
      </dgm:t>
    </dgm:pt>
    <dgm:pt modelId="{E76D097C-394F-450E-9030-6C040102F6D8}" type="parTrans" cxnId="{B310AAEE-3661-4ADB-820B-5D4444202926}">
      <dgm:prSet/>
      <dgm:spPr/>
      <dgm:t>
        <a:bodyPr/>
        <a:lstStyle/>
        <a:p>
          <a:endParaRPr lang="en-US"/>
        </a:p>
      </dgm:t>
    </dgm:pt>
    <dgm:pt modelId="{D568DA76-217A-4B42-9E8C-DC0ADE1A2033}" type="sibTrans" cxnId="{B310AAEE-3661-4ADB-820B-5D4444202926}">
      <dgm:prSet/>
      <dgm:spPr/>
      <dgm:t>
        <a:bodyPr/>
        <a:lstStyle/>
        <a:p>
          <a:endParaRPr lang="en-US"/>
        </a:p>
      </dgm:t>
    </dgm:pt>
    <dgm:pt modelId="{7462DEC0-2947-466A-8683-BFD51386DF16}">
      <dgm:prSet phldrT="[Text]"/>
      <dgm:spPr/>
      <dgm:t>
        <a:bodyPr/>
        <a:lstStyle/>
        <a:p>
          <a:r>
            <a:rPr lang="en-US" b="0" i="0" dirty="0"/>
            <a:t>Baseline model with two convolutional layers</a:t>
          </a:r>
          <a:endParaRPr lang="en-US" dirty="0"/>
        </a:p>
      </dgm:t>
    </dgm:pt>
    <dgm:pt modelId="{466BD782-EE24-48CF-9F0D-94F861FFC7A4}" type="parTrans" cxnId="{36446945-4976-4876-91B4-87DA65974211}">
      <dgm:prSet/>
      <dgm:spPr/>
      <dgm:t>
        <a:bodyPr/>
        <a:lstStyle/>
        <a:p>
          <a:endParaRPr lang="en-US"/>
        </a:p>
      </dgm:t>
    </dgm:pt>
    <dgm:pt modelId="{E0395A1A-4632-43AC-B9FD-1EFBC77E3975}" type="sibTrans" cxnId="{36446945-4976-4876-91B4-87DA65974211}">
      <dgm:prSet/>
      <dgm:spPr/>
      <dgm:t>
        <a:bodyPr/>
        <a:lstStyle/>
        <a:p>
          <a:endParaRPr lang="en-US"/>
        </a:p>
      </dgm:t>
    </dgm:pt>
    <dgm:pt modelId="{BEC1B8A0-478A-4623-B84F-A77173129D88}">
      <dgm:prSet phldrT="[Text]"/>
      <dgm:spPr/>
      <dgm:t>
        <a:bodyPr/>
        <a:lstStyle/>
        <a:p>
          <a:r>
            <a:rPr lang="en-US" b="0" i="0" dirty="0"/>
            <a:t>Final model with six convolutional layers and batch normalization</a:t>
          </a:r>
          <a:endParaRPr lang="en-US" dirty="0"/>
        </a:p>
      </dgm:t>
    </dgm:pt>
    <dgm:pt modelId="{A0FF9B02-9C35-47CF-9C0B-6A826C6767C3}" type="parTrans" cxnId="{B4BCACAF-4FFF-499C-9E4D-7E798BE92A06}">
      <dgm:prSet/>
      <dgm:spPr/>
      <dgm:t>
        <a:bodyPr/>
        <a:lstStyle/>
        <a:p>
          <a:endParaRPr lang="en-US"/>
        </a:p>
      </dgm:t>
    </dgm:pt>
    <dgm:pt modelId="{F840B9D3-D0A4-48DA-922F-86D5985EBF5C}" type="sibTrans" cxnId="{B4BCACAF-4FFF-499C-9E4D-7E798BE92A06}">
      <dgm:prSet/>
      <dgm:spPr/>
      <dgm:t>
        <a:bodyPr/>
        <a:lstStyle/>
        <a:p>
          <a:endParaRPr lang="en-US"/>
        </a:p>
      </dgm:t>
    </dgm:pt>
    <dgm:pt modelId="{E2ED5332-AE52-4849-BD99-86183147FEAB}">
      <dgm:prSet phldrT="[Text]"/>
      <dgm:spPr/>
      <dgm:t>
        <a:bodyPr/>
        <a:lstStyle/>
        <a:p>
          <a:r>
            <a:rPr lang="en-US" dirty="0"/>
            <a:t>Larger r</a:t>
          </a:r>
          <a:r>
            <a:rPr lang="en-US" b="0" i="0" dirty="0"/>
            <a:t>andomized search for optimal hyperparameters</a:t>
          </a:r>
          <a:endParaRPr lang="en-US" dirty="0"/>
        </a:p>
      </dgm:t>
    </dgm:pt>
    <dgm:pt modelId="{81C511CA-6728-459A-BB52-1AF51AD3E7CA}" type="parTrans" cxnId="{30A21D24-AB1B-4918-AFB5-A0CDE592E13F}">
      <dgm:prSet/>
      <dgm:spPr/>
      <dgm:t>
        <a:bodyPr/>
        <a:lstStyle/>
        <a:p>
          <a:endParaRPr lang="en-US"/>
        </a:p>
      </dgm:t>
    </dgm:pt>
    <dgm:pt modelId="{BBAD00B2-2860-4744-BF16-E9DE383B1E44}" type="sibTrans" cxnId="{30A21D24-AB1B-4918-AFB5-A0CDE592E13F}">
      <dgm:prSet/>
      <dgm:spPr/>
      <dgm:t>
        <a:bodyPr/>
        <a:lstStyle/>
        <a:p>
          <a:endParaRPr lang="en-US"/>
        </a:p>
      </dgm:t>
    </dgm:pt>
    <dgm:pt modelId="{B7DEC561-6058-4110-8346-936F950B82F7}">
      <dgm:prSet phldrT="[Text]"/>
      <dgm:spPr/>
      <dgm:t>
        <a:bodyPr/>
        <a:lstStyle/>
        <a:p>
          <a:r>
            <a:rPr lang="en-US" b="0" i="0" dirty="0"/>
            <a:t>Grid search</a:t>
          </a:r>
          <a:endParaRPr lang="en-US" dirty="0"/>
        </a:p>
      </dgm:t>
    </dgm:pt>
    <dgm:pt modelId="{2F496689-96F9-45EB-B993-78357C4D6965}" type="sibTrans" cxnId="{B3A77170-5E18-4376-AD17-A9DD8E8A8444}">
      <dgm:prSet/>
      <dgm:spPr/>
      <dgm:t>
        <a:bodyPr/>
        <a:lstStyle/>
        <a:p>
          <a:endParaRPr lang="en-US"/>
        </a:p>
      </dgm:t>
    </dgm:pt>
    <dgm:pt modelId="{21D8F9C5-5D7C-4524-AD50-03F67A066167}" type="parTrans" cxnId="{B3A77170-5E18-4376-AD17-A9DD8E8A8444}">
      <dgm:prSet/>
      <dgm:spPr/>
      <dgm:t>
        <a:bodyPr/>
        <a:lstStyle/>
        <a:p>
          <a:endParaRPr lang="en-US"/>
        </a:p>
      </dgm:t>
    </dgm:pt>
    <dgm:pt modelId="{84A3245D-D653-4456-A103-8A6FBB62F729}">
      <dgm:prSet phldrT="[Text]"/>
      <dgm:spPr/>
      <dgm:t>
        <a:bodyPr/>
        <a:lstStyle/>
        <a:p>
          <a:r>
            <a:rPr lang="en-US" dirty="0"/>
            <a:t>CNN 2</a:t>
          </a:r>
        </a:p>
      </dgm:t>
    </dgm:pt>
    <dgm:pt modelId="{24623B7A-9DEB-46BF-98A0-CF6627C5BB6F}" type="sibTrans" cxnId="{921CAB8B-CC33-4A93-BFEC-2FE188A75643}">
      <dgm:prSet/>
      <dgm:spPr/>
      <dgm:t>
        <a:bodyPr/>
        <a:lstStyle/>
        <a:p>
          <a:endParaRPr lang="en-US"/>
        </a:p>
      </dgm:t>
    </dgm:pt>
    <dgm:pt modelId="{37ECDAA7-D259-425E-B357-C1B4262F378F}" type="parTrans" cxnId="{921CAB8B-CC33-4A93-BFEC-2FE188A75643}">
      <dgm:prSet/>
      <dgm:spPr/>
      <dgm:t>
        <a:bodyPr/>
        <a:lstStyle/>
        <a:p>
          <a:endParaRPr lang="en-US"/>
        </a:p>
      </dgm:t>
    </dgm:pt>
    <dgm:pt modelId="{6516746A-B6B0-4ECC-B317-EE5C8A3426E0}" type="pres">
      <dgm:prSet presAssocID="{17B66DC5-7DE8-45E9-9E75-FBEDA8A7E292}" presName="list" presStyleCnt="0">
        <dgm:presLayoutVars>
          <dgm:dir/>
          <dgm:animLvl val="lvl"/>
        </dgm:presLayoutVars>
      </dgm:prSet>
      <dgm:spPr/>
    </dgm:pt>
    <dgm:pt modelId="{EDEB2F9A-6604-44A3-A521-18381BD1109F}" type="pres">
      <dgm:prSet presAssocID="{433DE652-E799-4FAD-97F7-F3B034B08516}" presName="posSpace" presStyleCnt="0"/>
      <dgm:spPr/>
    </dgm:pt>
    <dgm:pt modelId="{EC086A26-5879-4D0D-AAF2-B8C010FD7BEB}" type="pres">
      <dgm:prSet presAssocID="{433DE652-E799-4FAD-97F7-F3B034B08516}" presName="vertFlow" presStyleCnt="0"/>
      <dgm:spPr/>
    </dgm:pt>
    <dgm:pt modelId="{6D98C9F0-C299-4173-A291-CD1DD02A02EC}" type="pres">
      <dgm:prSet presAssocID="{433DE652-E799-4FAD-97F7-F3B034B08516}" presName="topSpace" presStyleCnt="0"/>
      <dgm:spPr/>
    </dgm:pt>
    <dgm:pt modelId="{395F21A6-20E2-474D-A74B-A123E22C2863}" type="pres">
      <dgm:prSet presAssocID="{433DE652-E799-4FAD-97F7-F3B034B08516}" presName="firstComp" presStyleCnt="0"/>
      <dgm:spPr/>
    </dgm:pt>
    <dgm:pt modelId="{6A307EC9-8380-4EF6-BEF9-A215460A5B8B}" type="pres">
      <dgm:prSet presAssocID="{433DE652-E799-4FAD-97F7-F3B034B08516}" presName="firstChild" presStyleLbl="bgAccFollowNode1" presStyleIdx="0" presStyleCnt="4"/>
      <dgm:spPr/>
    </dgm:pt>
    <dgm:pt modelId="{98D8E9C9-21EB-47E0-8417-036E6448AA76}" type="pres">
      <dgm:prSet presAssocID="{433DE652-E799-4FAD-97F7-F3B034B08516}" presName="firstChildTx" presStyleLbl="bgAccFollowNode1" presStyleIdx="0" presStyleCnt="4">
        <dgm:presLayoutVars>
          <dgm:bulletEnabled val="1"/>
        </dgm:presLayoutVars>
      </dgm:prSet>
      <dgm:spPr/>
    </dgm:pt>
    <dgm:pt modelId="{D8222CAA-07AA-4702-9DC3-F20B4032A92D}" type="pres">
      <dgm:prSet presAssocID="{B7DEC561-6058-4110-8346-936F950B82F7}" presName="comp" presStyleCnt="0"/>
      <dgm:spPr/>
    </dgm:pt>
    <dgm:pt modelId="{A746B030-C47B-4B88-93C1-4C2D4F1027DA}" type="pres">
      <dgm:prSet presAssocID="{B7DEC561-6058-4110-8346-936F950B82F7}" presName="child" presStyleLbl="bgAccFollowNode1" presStyleIdx="1" presStyleCnt="4"/>
      <dgm:spPr/>
    </dgm:pt>
    <dgm:pt modelId="{8369F90A-17A4-4EA9-A5A0-493101B1FFEB}" type="pres">
      <dgm:prSet presAssocID="{B7DEC561-6058-4110-8346-936F950B82F7}" presName="childTx" presStyleLbl="bgAccFollowNode1" presStyleIdx="1" presStyleCnt="4">
        <dgm:presLayoutVars>
          <dgm:bulletEnabled val="1"/>
        </dgm:presLayoutVars>
      </dgm:prSet>
      <dgm:spPr/>
    </dgm:pt>
    <dgm:pt modelId="{A8EA2A99-1D58-449A-B19B-74ADE728EF6B}" type="pres">
      <dgm:prSet presAssocID="{433DE652-E799-4FAD-97F7-F3B034B08516}" presName="negSpace" presStyleCnt="0"/>
      <dgm:spPr/>
    </dgm:pt>
    <dgm:pt modelId="{9E84CD64-F08F-43DB-8552-88169F4D7261}" type="pres">
      <dgm:prSet presAssocID="{433DE652-E799-4FAD-97F7-F3B034B08516}" presName="circle" presStyleLbl="node1" presStyleIdx="0" presStyleCnt="2"/>
      <dgm:spPr/>
    </dgm:pt>
    <dgm:pt modelId="{96B89A65-EB2B-4BAC-A5A5-F43253D36DB1}" type="pres">
      <dgm:prSet presAssocID="{D568DA76-217A-4B42-9E8C-DC0ADE1A2033}" presName="transSpace" presStyleCnt="0"/>
      <dgm:spPr/>
    </dgm:pt>
    <dgm:pt modelId="{DB2F7F7C-EC49-469F-B9C8-83C20033B3F3}" type="pres">
      <dgm:prSet presAssocID="{84A3245D-D653-4456-A103-8A6FBB62F729}" presName="posSpace" presStyleCnt="0"/>
      <dgm:spPr/>
    </dgm:pt>
    <dgm:pt modelId="{66A91B0F-4DF9-4FA0-A8AE-401274B4684E}" type="pres">
      <dgm:prSet presAssocID="{84A3245D-D653-4456-A103-8A6FBB62F729}" presName="vertFlow" presStyleCnt="0"/>
      <dgm:spPr/>
    </dgm:pt>
    <dgm:pt modelId="{A051872F-9241-4286-A248-AED3F603DA66}" type="pres">
      <dgm:prSet presAssocID="{84A3245D-D653-4456-A103-8A6FBB62F729}" presName="topSpace" presStyleCnt="0"/>
      <dgm:spPr/>
    </dgm:pt>
    <dgm:pt modelId="{E59907E2-3450-4098-B426-F9CF99CD42AF}" type="pres">
      <dgm:prSet presAssocID="{84A3245D-D653-4456-A103-8A6FBB62F729}" presName="firstComp" presStyleCnt="0"/>
      <dgm:spPr/>
    </dgm:pt>
    <dgm:pt modelId="{223FD7D7-1D80-4A30-A6BD-7D28831E879E}" type="pres">
      <dgm:prSet presAssocID="{84A3245D-D653-4456-A103-8A6FBB62F729}" presName="firstChild" presStyleLbl="bgAccFollowNode1" presStyleIdx="2" presStyleCnt="4"/>
      <dgm:spPr/>
    </dgm:pt>
    <dgm:pt modelId="{C385F10C-7434-42F6-932B-99A74451776E}" type="pres">
      <dgm:prSet presAssocID="{84A3245D-D653-4456-A103-8A6FBB62F729}" presName="firstChildTx" presStyleLbl="bgAccFollowNode1" presStyleIdx="2" presStyleCnt="4">
        <dgm:presLayoutVars>
          <dgm:bulletEnabled val="1"/>
        </dgm:presLayoutVars>
      </dgm:prSet>
      <dgm:spPr/>
    </dgm:pt>
    <dgm:pt modelId="{85B5914C-5D4B-4618-888A-92A989D10CD5}" type="pres">
      <dgm:prSet presAssocID="{E2ED5332-AE52-4849-BD99-86183147FEAB}" presName="comp" presStyleCnt="0"/>
      <dgm:spPr/>
    </dgm:pt>
    <dgm:pt modelId="{9064AFE0-D6E0-4381-852C-62D330D4C05A}" type="pres">
      <dgm:prSet presAssocID="{E2ED5332-AE52-4849-BD99-86183147FEAB}" presName="child" presStyleLbl="bgAccFollowNode1" presStyleIdx="3" presStyleCnt="4"/>
      <dgm:spPr/>
    </dgm:pt>
    <dgm:pt modelId="{F1B86006-B410-4D8E-8465-844E764F2F03}" type="pres">
      <dgm:prSet presAssocID="{E2ED5332-AE52-4849-BD99-86183147FEAB}" presName="childTx" presStyleLbl="bgAccFollowNode1" presStyleIdx="3" presStyleCnt="4">
        <dgm:presLayoutVars>
          <dgm:bulletEnabled val="1"/>
        </dgm:presLayoutVars>
      </dgm:prSet>
      <dgm:spPr/>
    </dgm:pt>
    <dgm:pt modelId="{4A0D3ACA-7F2B-41A5-BF61-FEE8256D9CAD}" type="pres">
      <dgm:prSet presAssocID="{84A3245D-D653-4456-A103-8A6FBB62F729}" presName="negSpace" presStyleCnt="0"/>
      <dgm:spPr/>
    </dgm:pt>
    <dgm:pt modelId="{44440E2E-A765-460E-817E-2CC59A3B3480}" type="pres">
      <dgm:prSet presAssocID="{84A3245D-D653-4456-A103-8A6FBB62F729}" presName="circle" presStyleLbl="node1" presStyleIdx="1" presStyleCnt="2"/>
      <dgm:spPr/>
    </dgm:pt>
  </dgm:ptLst>
  <dgm:cxnLst>
    <dgm:cxn modelId="{A973771E-2CC1-484E-B1E4-FD91E0386C7F}" type="presOf" srcId="{BEC1B8A0-478A-4623-B84F-A77173129D88}" destId="{223FD7D7-1D80-4A30-A6BD-7D28831E879E}" srcOrd="0" destOrd="0" presId="urn:microsoft.com/office/officeart/2005/8/layout/hList9"/>
    <dgm:cxn modelId="{30A21D24-AB1B-4918-AFB5-A0CDE592E13F}" srcId="{84A3245D-D653-4456-A103-8A6FBB62F729}" destId="{E2ED5332-AE52-4849-BD99-86183147FEAB}" srcOrd="1" destOrd="0" parTransId="{81C511CA-6728-459A-BB52-1AF51AD3E7CA}" sibTransId="{BBAD00B2-2860-4744-BF16-E9DE383B1E44}"/>
    <dgm:cxn modelId="{83EFF72F-85C1-4FD5-8D81-0CE274C74286}" type="presOf" srcId="{17B66DC5-7DE8-45E9-9E75-FBEDA8A7E292}" destId="{6516746A-B6B0-4ECC-B317-EE5C8A3426E0}" srcOrd="0" destOrd="0" presId="urn:microsoft.com/office/officeart/2005/8/layout/hList9"/>
    <dgm:cxn modelId="{81E4A464-BC3B-44CF-80B8-F52AE25B5000}" type="presOf" srcId="{E2ED5332-AE52-4849-BD99-86183147FEAB}" destId="{F1B86006-B410-4D8E-8465-844E764F2F03}" srcOrd="1" destOrd="0" presId="urn:microsoft.com/office/officeart/2005/8/layout/hList9"/>
    <dgm:cxn modelId="{36446945-4976-4876-91B4-87DA65974211}" srcId="{433DE652-E799-4FAD-97F7-F3B034B08516}" destId="{7462DEC0-2947-466A-8683-BFD51386DF16}" srcOrd="0" destOrd="0" parTransId="{466BD782-EE24-48CF-9F0D-94F861FFC7A4}" sibTransId="{E0395A1A-4632-43AC-B9FD-1EFBC77E3975}"/>
    <dgm:cxn modelId="{ED705669-51A8-4D2C-B276-402344A3C40F}" type="presOf" srcId="{E2ED5332-AE52-4849-BD99-86183147FEAB}" destId="{9064AFE0-D6E0-4381-852C-62D330D4C05A}" srcOrd="0" destOrd="0" presId="urn:microsoft.com/office/officeart/2005/8/layout/hList9"/>
    <dgm:cxn modelId="{B3A77170-5E18-4376-AD17-A9DD8E8A8444}" srcId="{433DE652-E799-4FAD-97F7-F3B034B08516}" destId="{B7DEC561-6058-4110-8346-936F950B82F7}" srcOrd="1" destOrd="0" parTransId="{21D8F9C5-5D7C-4524-AD50-03F67A066167}" sibTransId="{2F496689-96F9-45EB-B993-78357C4D6965}"/>
    <dgm:cxn modelId="{C6D77185-2F32-4F99-B5B3-0A02AF182394}" type="presOf" srcId="{433DE652-E799-4FAD-97F7-F3B034B08516}" destId="{9E84CD64-F08F-43DB-8552-88169F4D7261}" srcOrd="0" destOrd="0" presId="urn:microsoft.com/office/officeart/2005/8/layout/hList9"/>
    <dgm:cxn modelId="{921CAB8B-CC33-4A93-BFEC-2FE188A75643}" srcId="{17B66DC5-7DE8-45E9-9E75-FBEDA8A7E292}" destId="{84A3245D-D653-4456-A103-8A6FBB62F729}" srcOrd="1" destOrd="0" parTransId="{37ECDAA7-D259-425E-B357-C1B4262F378F}" sibTransId="{24623B7A-9DEB-46BF-98A0-CF6627C5BB6F}"/>
    <dgm:cxn modelId="{78074B8E-BCD8-4633-8A00-EBCFE82D57BA}" type="presOf" srcId="{7462DEC0-2947-466A-8683-BFD51386DF16}" destId="{98D8E9C9-21EB-47E0-8417-036E6448AA76}" srcOrd="1" destOrd="0" presId="urn:microsoft.com/office/officeart/2005/8/layout/hList9"/>
    <dgm:cxn modelId="{8FB6399B-237A-4465-B3E9-C67F25FA64D4}" type="presOf" srcId="{7462DEC0-2947-466A-8683-BFD51386DF16}" destId="{6A307EC9-8380-4EF6-BEF9-A215460A5B8B}" srcOrd="0" destOrd="0" presId="urn:microsoft.com/office/officeart/2005/8/layout/hList9"/>
    <dgm:cxn modelId="{B4BCACAF-4FFF-499C-9E4D-7E798BE92A06}" srcId="{84A3245D-D653-4456-A103-8A6FBB62F729}" destId="{BEC1B8A0-478A-4623-B84F-A77173129D88}" srcOrd="0" destOrd="0" parTransId="{A0FF9B02-9C35-47CF-9C0B-6A826C6767C3}" sibTransId="{F840B9D3-D0A4-48DA-922F-86D5985EBF5C}"/>
    <dgm:cxn modelId="{2FF430D2-5406-449D-B5C9-2054DAC6768D}" type="presOf" srcId="{B7DEC561-6058-4110-8346-936F950B82F7}" destId="{A746B030-C47B-4B88-93C1-4C2D4F1027DA}" srcOrd="0" destOrd="0" presId="urn:microsoft.com/office/officeart/2005/8/layout/hList9"/>
    <dgm:cxn modelId="{D56746DF-5313-492C-9A31-C038261221B5}" type="presOf" srcId="{BEC1B8A0-478A-4623-B84F-A77173129D88}" destId="{C385F10C-7434-42F6-932B-99A74451776E}" srcOrd="1" destOrd="0" presId="urn:microsoft.com/office/officeart/2005/8/layout/hList9"/>
    <dgm:cxn modelId="{B310AAEE-3661-4ADB-820B-5D4444202926}" srcId="{17B66DC5-7DE8-45E9-9E75-FBEDA8A7E292}" destId="{433DE652-E799-4FAD-97F7-F3B034B08516}" srcOrd="0" destOrd="0" parTransId="{E76D097C-394F-450E-9030-6C040102F6D8}" sibTransId="{D568DA76-217A-4B42-9E8C-DC0ADE1A2033}"/>
    <dgm:cxn modelId="{B71AC4F0-47E7-4F21-B7C7-3E277CD1DE7D}" type="presOf" srcId="{84A3245D-D653-4456-A103-8A6FBB62F729}" destId="{44440E2E-A765-460E-817E-2CC59A3B3480}" srcOrd="0" destOrd="0" presId="urn:microsoft.com/office/officeart/2005/8/layout/hList9"/>
    <dgm:cxn modelId="{C6F2B3F8-26F8-4F5C-AA1C-73920F4DE44F}" type="presOf" srcId="{B7DEC561-6058-4110-8346-936F950B82F7}" destId="{8369F90A-17A4-4EA9-A5A0-493101B1FFEB}" srcOrd="1" destOrd="0" presId="urn:microsoft.com/office/officeart/2005/8/layout/hList9"/>
    <dgm:cxn modelId="{BA02AFB4-A036-44BE-8D80-E58AEF1DB0D8}" type="presParOf" srcId="{6516746A-B6B0-4ECC-B317-EE5C8A3426E0}" destId="{EDEB2F9A-6604-44A3-A521-18381BD1109F}" srcOrd="0" destOrd="0" presId="urn:microsoft.com/office/officeart/2005/8/layout/hList9"/>
    <dgm:cxn modelId="{20FF26A3-6783-4D13-88E7-7EA3617BD3CE}" type="presParOf" srcId="{6516746A-B6B0-4ECC-B317-EE5C8A3426E0}" destId="{EC086A26-5879-4D0D-AAF2-B8C010FD7BEB}" srcOrd="1" destOrd="0" presId="urn:microsoft.com/office/officeart/2005/8/layout/hList9"/>
    <dgm:cxn modelId="{839F4941-017E-4EBF-9E44-DB6265CF3D4B}" type="presParOf" srcId="{EC086A26-5879-4D0D-AAF2-B8C010FD7BEB}" destId="{6D98C9F0-C299-4173-A291-CD1DD02A02EC}" srcOrd="0" destOrd="0" presId="urn:microsoft.com/office/officeart/2005/8/layout/hList9"/>
    <dgm:cxn modelId="{29039C9D-A64F-4266-A42C-F46E6B996210}" type="presParOf" srcId="{EC086A26-5879-4D0D-AAF2-B8C010FD7BEB}" destId="{395F21A6-20E2-474D-A74B-A123E22C2863}" srcOrd="1" destOrd="0" presId="urn:microsoft.com/office/officeart/2005/8/layout/hList9"/>
    <dgm:cxn modelId="{203E0024-A8A4-41D7-BE3B-9F0AEC598B38}" type="presParOf" srcId="{395F21A6-20E2-474D-A74B-A123E22C2863}" destId="{6A307EC9-8380-4EF6-BEF9-A215460A5B8B}" srcOrd="0" destOrd="0" presId="urn:microsoft.com/office/officeart/2005/8/layout/hList9"/>
    <dgm:cxn modelId="{FBE89FDB-6753-4EEC-80BF-16303605B784}" type="presParOf" srcId="{395F21A6-20E2-474D-A74B-A123E22C2863}" destId="{98D8E9C9-21EB-47E0-8417-036E6448AA76}" srcOrd="1" destOrd="0" presId="urn:microsoft.com/office/officeart/2005/8/layout/hList9"/>
    <dgm:cxn modelId="{D49C16CC-D1F5-4FD2-BEA1-13D4196D7E30}" type="presParOf" srcId="{EC086A26-5879-4D0D-AAF2-B8C010FD7BEB}" destId="{D8222CAA-07AA-4702-9DC3-F20B4032A92D}" srcOrd="2" destOrd="0" presId="urn:microsoft.com/office/officeart/2005/8/layout/hList9"/>
    <dgm:cxn modelId="{8DCA0F77-E2BF-4497-B2E4-6A8243BA945D}" type="presParOf" srcId="{D8222CAA-07AA-4702-9DC3-F20B4032A92D}" destId="{A746B030-C47B-4B88-93C1-4C2D4F1027DA}" srcOrd="0" destOrd="0" presId="urn:microsoft.com/office/officeart/2005/8/layout/hList9"/>
    <dgm:cxn modelId="{02A4A752-40E3-4F10-9407-EF3ADF8C39B1}" type="presParOf" srcId="{D8222CAA-07AA-4702-9DC3-F20B4032A92D}" destId="{8369F90A-17A4-4EA9-A5A0-493101B1FFEB}" srcOrd="1" destOrd="0" presId="urn:microsoft.com/office/officeart/2005/8/layout/hList9"/>
    <dgm:cxn modelId="{3D3E4A2B-2D68-4D83-9623-53E775BDF1A9}" type="presParOf" srcId="{6516746A-B6B0-4ECC-B317-EE5C8A3426E0}" destId="{A8EA2A99-1D58-449A-B19B-74ADE728EF6B}" srcOrd="2" destOrd="0" presId="urn:microsoft.com/office/officeart/2005/8/layout/hList9"/>
    <dgm:cxn modelId="{646ECE20-EBC4-4E5F-A305-12EA56FB4469}" type="presParOf" srcId="{6516746A-B6B0-4ECC-B317-EE5C8A3426E0}" destId="{9E84CD64-F08F-43DB-8552-88169F4D7261}" srcOrd="3" destOrd="0" presId="urn:microsoft.com/office/officeart/2005/8/layout/hList9"/>
    <dgm:cxn modelId="{CE532BDE-71AA-4F50-A809-B9DB83DF61AA}" type="presParOf" srcId="{6516746A-B6B0-4ECC-B317-EE5C8A3426E0}" destId="{96B89A65-EB2B-4BAC-A5A5-F43253D36DB1}" srcOrd="4" destOrd="0" presId="urn:microsoft.com/office/officeart/2005/8/layout/hList9"/>
    <dgm:cxn modelId="{B029B53A-4D34-4CE7-A1E4-99ED343F2637}" type="presParOf" srcId="{6516746A-B6B0-4ECC-B317-EE5C8A3426E0}" destId="{DB2F7F7C-EC49-469F-B9C8-83C20033B3F3}" srcOrd="5" destOrd="0" presId="urn:microsoft.com/office/officeart/2005/8/layout/hList9"/>
    <dgm:cxn modelId="{A773B22B-66D7-48C9-9A8F-84D6A6D1F0BC}" type="presParOf" srcId="{6516746A-B6B0-4ECC-B317-EE5C8A3426E0}" destId="{66A91B0F-4DF9-4FA0-A8AE-401274B4684E}" srcOrd="6" destOrd="0" presId="urn:microsoft.com/office/officeart/2005/8/layout/hList9"/>
    <dgm:cxn modelId="{C82B6339-1D52-48D3-98BF-D496B556B50A}" type="presParOf" srcId="{66A91B0F-4DF9-4FA0-A8AE-401274B4684E}" destId="{A051872F-9241-4286-A248-AED3F603DA66}" srcOrd="0" destOrd="0" presId="urn:microsoft.com/office/officeart/2005/8/layout/hList9"/>
    <dgm:cxn modelId="{05443B9B-F4F1-4083-B8E6-7E76838CBD4E}" type="presParOf" srcId="{66A91B0F-4DF9-4FA0-A8AE-401274B4684E}" destId="{E59907E2-3450-4098-B426-F9CF99CD42AF}" srcOrd="1" destOrd="0" presId="urn:microsoft.com/office/officeart/2005/8/layout/hList9"/>
    <dgm:cxn modelId="{EC5E7336-CAA7-4F55-9AAA-E67C6C23D356}" type="presParOf" srcId="{E59907E2-3450-4098-B426-F9CF99CD42AF}" destId="{223FD7D7-1D80-4A30-A6BD-7D28831E879E}" srcOrd="0" destOrd="0" presId="urn:microsoft.com/office/officeart/2005/8/layout/hList9"/>
    <dgm:cxn modelId="{DC768D39-8E2A-44B2-9AFB-A4632594AC5B}" type="presParOf" srcId="{E59907E2-3450-4098-B426-F9CF99CD42AF}" destId="{C385F10C-7434-42F6-932B-99A74451776E}" srcOrd="1" destOrd="0" presId="urn:microsoft.com/office/officeart/2005/8/layout/hList9"/>
    <dgm:cxn modelId="{95FE467F-6563-4CB0-BD09-D918C526E5B9}" type="presParOf" srcId="{66A91B0F-4DF9-4FA0-A8AE-401274B4684E}" destId="{85B5914C-5D4B-4618-888A-92A989D10CD5}" srcOrd="2" destOrd="0" presId="urn:microsoft.com/office/officeart/2005/8/layout/hList9"/>
    <dgm:cxn modelId="{AF6D1CC5-8F7F-4B44-A433-07CC1CA9B767}" type="presParOf" srcId="{85B5914C-5D4B-4618-888A-92A989D10CD5}" destId="{9064AFE0-D6E0-4381-852C-62D330D4C05A}" srcOrd="0" destOrd="0" presId="urn:microsoft.com/office/officeart/2005/8/layout/hList9"/>
    <dgm:cxn modelId="{E32B153E-A245-4886-AAEC-EABC7594832D}" type="presParOf" srcId="{85B5914C-5D4B-4618-888A-92A989D10CD5}" destId="{F1B86006-B410-4D8E-8465-844E764F2F03}" srcOrd="1" destOrd="0" presId="urn:microsoft.com/office/officeart/2005/8/layout/hList9"/>
    <dgm:cxn modelId="{699BE5E2-416E-4843-874C-5D07BCD19410}" type="presParOf" srcId="{6516746A-B6B0-4ECC-B317-EE5C8A3426E0}" destId="{4A0D3ACA-7F2B-41A5-BF61-FEE8256D9CAD}" srcOrd="7" destOrd="0" presId="urn:microsoft.com/office/officeart/2005/8/layout/hList9"/>
    <dgm:cxn modelId="{B42A33EB-C2E4-4810-AA01-2941D6E407FB}" type="presParOf" srcId="{6516746A-B6B0-4ECC-B317-EE5C8A3426E0}" destId="{44440E2E-A765-460E-817E-2CC59A3B348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DB0A5E-DA6A-493F-84EB-14A6FEC48A94}" type="doc">
      <dgm:prSet loTypeId="urn:microsoft.com/office/officeart/2008/layout/IncreasingCircleProcess" loCatId="list" qsTypeId="urn:microsoft.com/office/officeart/2005/8/quickstyle/3d9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A4922B5-5217-4F9B-A3E4-B14214C803EF}">
      <dgm:prSet phldrT="[Text]"/>
      <dgm:spPr/>
      <dgm:t>
        <a:bodyPr/>
        <a:lstStyle/>
        <a:p>
          <a:r>
            <a:rPr lang="en-US" b="0" i="0" dirty="0"/>
            <a:t>Test loss</a:t>
          </a:r>
          <a:endParaRPr lang="en-US" dirty="0"/>
        </a:p>
      </dgm:t>
    </dgm:pt>
    <dgm:pt modelId="{7EF41727-533F-4E32-AD76-C7A83A7572B2}" type="parTrans" cxnId="{9CD3BFA6-3B95-465E-8CE6-325DCC391E50}">
      <dgm:prSet/>
      <dgm:spPr/>
      <dgm:t>
        <a:bodyPr/>
        <a:lstStyle/>
        <a:p>
          <a:endParaRPr lang="en-US"/>
        </a:p>
      </dgm:t>
    </dgm:pt>
    <dgm:pt modelId="{BB103C52-DB7D-4BD1-88BD-0FC48CBFB4D0}" type="sibTrans" cxnId="{9CD3BFA6-3B95-465E-8CE6-325DCC391E50}">
      <dgm:prSet/>
      <dgm:spPr/>
      <dgm:t>
        <a:bodyPr/>
        <a:lstStyle/>
        <a:p>
          <a:endParaRPr lang="en-US"/>
        </a:p>
      </dgm:t>
    </dgm:pt>
    <dgm:pt modelId="{22251238-6D29-43CE-B97C-4EFFE4203882}">
      <dgm:prSet phldrT="[Text]"/>
      <dgm:spPr/>
      <dgm:t>
        <a:bodyPr/>
        <a:lstStyle/>
        <a:p>
          <a:r>
            <a:rPr lang="en-US" b="0" i="0" dirty="0"/>
            <a:t>1.0121</a:t>
          </a:r>
          <a:endParaRPr lang="en-US" dirty="0"/>
        </a:p>
      </dgm:t>
    </dgm:pt>
    <dgm:pt modelId="{8C04BD08-658A-4A2A-B9E5-77548E5756AD}" type="parTrans" cxnId="{17C061FB-4951-4F80-ADCE-E4820A9B5E60}">
      <dgm:prSet/>
      <dgm:spPr/>
      <dgm:t>
        <a:bodyPr/>
        <a:lstStyle/>
        <a:p>
          <a:endParaRPr lang="en-US"/>
        </a:p>
      </dgm:t>
    </dgm:pt>
    <dgm:pt modelId="{AAF7D24A-E80A-46C3-BBF8-3AAD6BB4E8C2}" type="sibTrans" cxnId="{17C061FB-4951-4F80-ADCE-E4820A9B5E60}">
      <dgm:prSet/>
      <dgm:spPr/>
      <dgm:t>
        <a:bodyPr/>
        <a:lstStyle/>
        <a:p>
          <a:endParaRPr lang="en-US"/>
        </a:p>
      </dgm:t>
    </dgm:pt>
    <dgm:pt modelId="{6A186D99-94AC-417D-91A7-5C9E2921025F}">
      <dgm:prSet phldrT="[Text]"/>
      <dgm:spPr/>
      <dgm:t>
        <a:bodyPr/>
        <a:lstStyle/>
        <a:p>
          <a:r>
            <a:rPr lang="en-US" b="0" i="0" dirty="0"/>
            <a:t>Test accuracy</a:t>
          </a:r>
          <a:endParaRPr lang="en-US" dirty="0"/>
        </a:p>
      </dgm:t>
    </dgm:pt>
    <dgm:pt modelId="{37511144-9217-4208-8BE1-A8747DF98FC8}" type="parTrans" cxnId="{E2EF6562-2457-4925-A401-7D8D2E60DEC5}">
      <dgm:prSet/>
      <dgm:spPr/>
      <dgm:t>
        <a:bodyPr/>
        <a:lstStyle/>
        <a:p>
          <a:endParaRPr lang="en-US"/>
        </a:p>
      </dgm:t>
    </dgm:pt>
    <dgm:pt modelId="{EA0CD5DA-4FD6-4A3D-8E7D-9BFE78F91B1E}" type="sibTrans" cxnId="{E2EF6562-2457-4925-A401-7D8D2E60DEC5}">
      <dgm:prSet/>
      <dgm:spPr/>
      <dgm:t>
        <a:bodyPr/>
        <a:lstStyle/>
        <a:p>
          <a:endParaRPr lang="en-US"/>
        </a:p>
      </dgm:t>
    </dgm:pt>
    <dgm:pt modelId="{65239D9C-EBDE-4E41-B8F3-FF074298BE55}">
      <dgm:prSet phldrT="[Text]"/>
      <dgm:spPr/>
      <dgm:t>
        <a:bodyPr/>
        <a:lstStyle/>
        <a:p>
          <a:r>
            <a:rPr lang="en-US" dirty="0"/>
            <a:t>%</a:t>
          </a:r>
          <a:r>
            <a:rPr lang="en-US" b="0" i="0" dirty="0"/>
            <a:t>64.78</a:t>
          </a:r>
          <a:endParaRPr lang="en-US" dirty="0"/>
        </a:p>
      </dgm:t>
    </dgm:pt>
    <dgm:pt modelId="{FCFDF1E0-3393-4761-854F-E2332983EEFA}" type="parTrans" cxnId="{9DC07C4C-7BF1-4753-9420-3423A0507A5B}">
      <dgm:prSet/>
      <dgm:spPr/>
      <dgm:t>
        <a:bodyPr/>
        <a:lstStyle/>
        <a:p>
          <a:endParaRPr lang="en-US"/>
        </a:p>
      </dgm:t>
    </dgm:pt>
    <dgm:pt modelId="{9D2F01BC-79AE-4613-9587-B9AF32DB1E14}" type="sibTrans" cxnId="{9DC07C4C-7BF1-4753-9420-3423A0507A5B}">
      <dgm:prSet/>
      <dgm:spPr/>
      <dgm:t>
        <a:bodyPr/>
        <a:lstStyle/>
        <a:p>
          <a:endParaRPr lang="en-US"/>
        </a:p>
      </dgm:t>
    </dgm:pt>
    <dgm:pt modelId="{9F77224E-04BA-4FAF-9C75-45C618DC1AA5}" type="pres">
      <dgm:prSet presAssocID="{91DB0A5E-DA6A-493F-84EB-14A6FEC48A94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DFE0B188-4197-49A9-83D2-8529C0E2E7A0}" type="pres">
      <dgm:prSet presAssocID="{7A4922B5-5217-4F9B-A3E4-B14214C803EF}" presName="composite" presStyleCnt="0"/>
      <dgm:spPr/>
    </dgm:pt>
    <dgm:pt modelId="{D405C080-AE93-4027-A022-EB50383BFE87}" type="pres">
      <dgm:prSet presAssocID="{7A4922B5-5217-4F9B-A3E4-B14214C803EF}" presName="BackAccent" presStyleLbl="bgShp" presStyleIdx="0" presStyleCnt="2"/>
      <dgm:spPr/>
    </dgm:pt>
    <dgm:pt modelId="{69797CE2-E520-4094-B023-741399BCFC52}" type="pres">
      <dgm:prSet presAssocID="{7A4922B5-5217-4F9B-A3E4-B14214C803EF}" presName="Accent" presStyleLbl="alignNode1" presStyleIdx="0" presStyleCnt="2"/>
      <dgm:spPr/>
    </dgm:pt>
    <dgm:pt modelId="{01F1BE23-EC26-4DB5-8237-DAB3406515D6}" type="pres">
      <dgm:prSet presAssocID="{7A4922B5-5217-4F9B-A3E4-B14214C803EF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48F2619-2C3D-422A-94A8-B0D515BB85D5}" type="pres">
      <dgm:prSet presAssocID="{7A4922B5-5217-4F9B-A3E4-B14214C803EF}" presName="Parent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FCE595A6-00D5-47DD-B076-308A571F51B6}" type="pres">
      <dgm:prSet presAssocID="{BB103C52-DB7D-4BD1-88BD-0FC48CBFB4D0}" presName="sibTrans" presStyleCnt="0"/>
      <dgm:spPr/>
    </dgm:pt>
    <dgm:pt modelId="{F9753283-EF7C-46D8-9786-F12B972020DC}" type="pres">
      <dgm:prSet presAssocID="{6A186D99-94AC-417D-91A7-5C9E2921025F}" presName="composite" presStyleCnt="0"/>
      <dgm:spPr/>
    </dgm:pt>
    <dgm:pt modelId="{F025AADA-25E3-4518-9028-A0DC0AD14E05}" type="pres">
      <dgm:prSet presAssocID="{6A186D99-94AC-417D-91A7-5C9E2921025F}" presName="BackAccent" presStyleLbl="bgShp" presStyleIdx="1" presStyleCnt="2"/>
      <dgm:spPr/>
    </dgm:pt>
    <dgm:pt modelId="{FB78FE7C-931D-4CCA-A8A9-A778B7DA5FE3}" type="pres">
      <dgm:prSet presAssocID="{6A186D99-94AC-417D-91A7-5C9E2921025F}" presName="Accent" presStyleLbl="alignNode1" presStyleIdx="1" presStyleCnt="2"/>
      <dgm:spPr/>
    </dgm:pt>
    <dgm:pt modelId="{F98B0CF0-B0A8-49D1-B860-EDE03B5CD8FA}" type="pres">
      <dgm:prSet presAssocID="{6A186D99-94AC-417D-91A7-5C9E2921025F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5C56554-23F7-47AD-B3A9-4A048632E0AB}" type="pres">
      <dgm:prSet presAssocID="{6A186D99-94AC-417D-91A7-5C9E2921025F}" presName="Parent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E2EF6562-2457-4925-A401-7D8D2E60DEC5}" srcId="{91DB0A5E-DA6A-493F-84EB-14A6FEC48A94}" destId="{6A186D99-94AC-417D-91A7-5C9E2921025F}" srcOrd="1" destOrd="0" parTransId="{37511144-9217-4208-8BE1-A8747DF98FC8}" sibTransId="{EA0CD5DA-4FD6-4A3D-8E7D-9BFE78F91B1E}"/>
    <dgm:cxn modelId="{9DC07C4C-7BF1-4753-9420-3423A0507A5B}" srcId="{6A186D99-94AC-417D-91A7-5C9E2921025F}" destId="{65239D9C-EBDE-4E41-B8F3-FF074298BE55}" srcOrd="0" destOrd="0" parTransId="{FCFDF1E0-3393-4761-854F-E2332983EEFA}" sibTransId="{9D2F01BC-79AE-4613-9587-B9AF32DB1E14}"/>
    <dgm:cxn modelId="{8A26854C-0F22-4291-922A-3C1236F41319}" type="presOf" srcId="{22251238-6D29-43CE-B97C-4EFFE4203882}" destId="{01F1BE23-EC26-4DB5-8237-DAB3406515D6}" srcOrd="0" destOrd="0" presId="urn:microsoft.com/office/officeart/2008/layout/IncreasingCircleProcess"/>
    <dgm:cxn modelId="{A25D9E50-B24C-43F5-9101-85FD8B95A852}" type="presOf" srcId="{65239D9C-EBDE-4E41-B8F3-FF074298BE55}" destId="{F98B0CF0-B0A8-49D1-B860-EDE03B5CD8FA}" srcOrd="0" destOrd="0" presId="urn:microsoft.com/office/officeart/2008/layout/IncreasingCircleProcess"/>
    <dgm:cxn modelId="{4899037D-7FC7-42C8-9560-35A10BA32002}" type="presOf" srcId="{6A186D99-94AC-417D-91A7-5C9E2921025F}" destId="{25C56554-23F7-47AD-B3A9-4A048632E0AB}" srcOrd="0" destOrd="0" presId="urn:microsoft.com/office/officeart/2008/layout/IncreasingCircleProcess"/>
    <dgm:cxn modelId="{9CD3BFA6-3B95-465E-8CE6-325DCC391E50}" srcId="{91DB0A5E-DA6A-493F-84EB-14A6FEC48A94}" destId="{7A4922B5-5217-4F9B-A3E4-B14214C803EF}" srcOrd="0" destOrd="0" parTransId="{7EF41727-533F-4E32-AD76-C7A83A7572B2}" sibTransId="{BB103C52-DB7D-4BD1-88BD-0FC48CBFB4D0}"/>
    <dgm:cxn modelId="{76BC38DB-5FF7-4C6D-A51A-274FB5FF40FE}" type="presOf" srcId="{91DB0A5E-DA6A-493F-84EB-14A6FEC48A94}" destId="{9F77224E-04BA-4FAF-9C75-45C618DC1AA5}" srcOrd="0" destOrd="0" presId="urn:microsoft.com/office/officeart/2008/layout/IncreasingCircleProcess"/>
    <dgm:cxn modelId="{77360FE9-4BF6-4B12-ABE0-E2A98F5E9A44}" type="presOf" srcId="{7A4922B5-5217-4F9B-A3E4-B14214C803EF}" destId="{D48F2619-2C3D-422A-94A8-B0D515BB85D5}" srcOrd="0" destOrd="0" presId="urn:microsoft.com/office/officeart/2008/layout/IncreasingCircleProcess"/>
    <dgm:cxn modelId="{17C061FB-4951-4F80-ADCE-E4820A9B5E60}" srcId="{7A4922B5-5217-4F9B-A3E4-B14214C803EF}" destId="{22251238-6D29-43CE-B97C-4EFFE4203882}" srcOrd="0" destOrd="0" parTransId="{8C04BD08-658A-4A2A-B9E5-77548E5756AD}" sibTransId="{AAF7D24A-E80A-46C3-BBF8-3AAD6BB4E8C2}"/>
    <dgm:cxn modelId="{43A1DBFB-2476-4B9D-B1D5-3B35B80A2FBE}" type="presParOf" srcId="{9F77224E-04BA-4FAF-9C75-45C618DC1AA5}" destId="{DFE0B188-4197-49A9-83D2-8529C0E2E7A0}" srcOrd="0" destOrd="0" presId="urn:microsoft.com/office/officeart/2008/layout/IncreasingCircleProcess"/>
    <dgm:cxn modelId="{CD4CF6B4-6898-474A-AE8E-C6E169618780}" type="presParOf" srcId="{DFE0B188-4197-49A9-83D2-8529C0E2E7A0}" destId="{D405C080-AE93-4027-A022-EB50383BFE87}" srcOrd="0" destOrd="0" presId="urn:microsoft.com/office/officeart/2008/layout/IncreasingCircleProcess"/>
    <dgm:cxn modelId="{C7A2E15D-5248-4BBA-B5B2-C31E2E56A55F}" type="presParOf" srcId="{DFE0B188-4197-49A9-83D2-8529C0E2E7A0}" destId="{69797CE2-E520-4094-B023-741399BCFC52}" srcOrd="1" destOrd="0" presId="urn:microsoft.com/office/officeart/2008/layout/IncreasingCircleProcess"/>
    <dgm:cxn modelId="{005D55CA-6D27-415E-939F-1F776785BC6E}" type="presParOf" srcId="{DFE0B188-4197-49A9-83D2-8529C0E2E7A0}" destId="{01F1BE23-EC26-4DB5-8237-DAB3406515D6}" srcOrd="2" destOrd="0" presId="urn:microsoft.com/office/officeart/2008/layout/IncreasingCircleProcess"/>
    <dgm:cxn modelId="{0A2F09A5-2B43-49B7-9452-341DE3E15C9F}" type="presParOf" srcId="{DFE0B188-4197-49A9-83D2-8529C0E2E7A0}" destId="{D48F2619-2C3D-422A-94A8-B0D515BB85D5}" srcOrd="3" destOrd="0" presId="urn:microsoft.com/office/officeart/2008/layout/IncreasingCircleProcess"/>
    <dgm:cxn modelId="{2FC09BE0-0212-4F26-8E1C-34BED9D49AAB}" type="presParOf" srcId="{9F77224E-04BA-4FAF-9C75-45C618DC1AA5}" destId="{FCE595A6-00D5-47DD-B076-308A571F51B6}" srcOrd="1" destOrd="0" presId="urn:microsoft.com/office/officeart/2008/layout/IncreasingCircleProcess"/>
    <dgm:cxn modelId="{AA194817-2365-42D4-BFB7-096FA4CDC027}" type="presParOf" srcId="{9F77224E-04BA-4FAF-9C75-45C618DC1AA5}" destId="{F9753283-EF7C-46D8-9786-F12B972020DC}" srcOrd="2" destOrd="0" presId="urn:microsoft.com/office/officeart/2008/layout/IncreasingCircleProcess"/>
    <dgm:cxn modelId="{15CA6F48-D2E9-4B34-B2F8-EC8AFD3B0844}" type="presParOf" srcId="{F9753283-EF7C-46D8-9786-F12B972020DC}" destId="{F025AADA-25E3-4518-9028-A0DC0AD14E05}" srcOrd="0" destOrd="0" presId="urn:microsoft.com/office/officeart/2008/layout/IncreasingCircleProcess"/>
    <dgm:cxn modelId="{551441CE-D01D-4E51-B50E-A822B2FAE29A}" type="presParOf" srcId="{F9753283-EF7C-46D8-9786-F12B972020DC}" destId="{FB78FE7C-931D-4CCA-A8A9-A778B7DA5FE3}" srcOrd="1" destOrd="0" presId="urn:microsoft.com/office/officeart/2008/layout/IncreasingCircleProcess"/>
    <dgm:cxn modelId="{4583180A-0F1C-425A-9CA0-2841BCF5C83B}" type="presParOf" srcId="{F9753283-EF7C-46D8-9786-F12B972020DC}" destId="{F98B0CF0-B0A8-49D1-B860-EDE03B5CD8FA}" srcOrd="2" destOrd="0" presId="urn:microsoft.com/office/officeart/2008/layout/IncreasingCircleProcess"/>
    <dgm:cxn modelId="{39D6B955-708B-49B7-892E-EC1B7F8FB259}" type="presParOf" srcId="{F9753283-EF7C-46D8-9786-F12B972020DC}" destId="{25C56554-23F7-47AD-B3A9-4A048632E0AB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E4B920-D47E-4511-A310-DDD0779AE83A}" type="doc">
      <dgm:prSet loTypeId="urn:microsoft.com/office/officeart/2005/8/layout/cycle8" loCatId="cycle" qsTypeId="urn:microsoft.com/office/officeart/2009/2/quickstyle/3d8" qsCatId="3D" csTypeId="urn:microsoft.com/office/officeart/2005/8/colors/colorful2" csCatId="colorful" phldr="1"/>
      <dgm:spPr/>
    </dgm:pt>
    <dgm:pt modelId="{CE89F785-3AC0-4605-A686-EFE643AC4CA8}">
      <dgm:prSet phldrT="[Text]"/>
      <dgm:spPr/>
      <dgm:t>
        <a:bodyPr/>
        <a:lstStyle/>
        <a:p>
          <a:r>
            <a:rPr lang="en-US" b="0" i="0" dirty="0"/>
            <a:t>Address class imbalance with more balanced data</a:t>
          </a:r>
          <a:endParaRPr lang="en-US" dirty="0"/>
        </a:p>
      </dgm:t>
    </dgm:pt>
    <dgm:pt modelId="{CE625E95-ACB4-45EB-84A0-B48CE9362653}" type="parTrans" cxnId="{6764B522-2362-4EAB-B85A-B7E02138B700}">
      <dgm:prSet/>
      <dgm:spPr/>
      <dgm:t>
        <a:bodyPr/>
        <a:lstStyle/>
        <a:p>
          <a:endParaRPr lang="en-US"/>
        </a:p>
      </dgm:t>
    </dgm:pt>
    <dgm:pt modelId="{B61C16A8-63C3-4F0F-82DD-AF6065B7009D}" type="sibTrans" cxnId="{6764B522-2362-4EAB-B85A-B7E02138B700}">
      <dgm:prSet/>
      <dgm:spPr/>
      <dgm:t>
        <a:bodyPr/>
        <a:lstStyle/>
        <a:p>
          <a:endParaRPr lang="en-US"/>
        </a:p>
      </dgm:t>
    </dgm:pt>
    <dgm:pt modelId="{080ECB5B-2903-4930-B783-871B78784DAE}">
      <dgm:prSet phldrT="[Text]"/>
      <dgm:spPr/>
      <dgm:t>
        <a:bodyPr/>
        <a:lstStyle/>
        <a:p>
          <a:r>
            <a:rPr lang="en-US" b="0" i="0" dirty="0"/>
            <a:t>Transfer learning with pre-trained models</a:t>
          </a:r>
          <a:endParaRPr lang="en-US" dirty="0"/>
        </a:p>
      </dgm:t>
    </dgm:pt>
    <dgm:pt modelId="{4C650113-568D-41B3-8F95-5C3A5EE6E25D}" type="parTrans" cxnId="{7C90C278-33B5-4C61-A278-03BE8C8E46AA}">
      <dgm:prSet/>
      <dgm:spPr/>
      <dgm:t>
        <a:bodyPr/>
        <a:lstStyle/>
        <a:p>
          <a:endParaRPr lang="en-US"/>
        </a:p>
      </dgm:t>
    </dgm:pt>
    <dgm:pt modelId="{1C0E54E4-7385-41CC-A871-1ECC0645C533}" type="sibTrans" cxnId="{7C90C278-33B5-4C61-A278-03BE8C8E46AA}">
      <dgm:prSet/>
      <dgm:spPr/>
      <dgm:t>
        <a:bodyPr/>
        <a:lstStyle/>
        <a:p>
          <a:endParaRPr lang="en-US"/>
        </a:p>
      </dgm:t>
    </dgm:pt>
    <dgm:pt modelId="{03C8B58E-B801-41B6-B57E-56FB5BFC8657}">
      <dgm:prSet phldrT="[Text]"/>
      <dgm:spPr/>
      <dgm:t>
        <a:bodyPr/>
        <a:lstStyle/>
        <a:p>
          <a:r>
            <a:rPr lang="en-US" dirty="0"/>
            <a:t>$$$ - To buy better data and hardware that can run it.</a:t>
          </a:r>
        </a:p>
      </dgm:t>
    </dgm:pt>
    <dgm:pt modelId="{3561E84F-6755-4644-AD1F-B92F096FCE29}" type="parTrans" cxnId="{85D1CFFA-B5D6-4258-971C-B1E213FA991B}">
      <dgm:prSet/>
      <dgm:spPr/>
      <dgm:t>
        <a:bodyPr/>
        <a:lstStyle/>
        <a:p>
          <a:endParaRPr lang="en-US"/>
        </a:p>
      </dgm:t>
    </dgm:pt>
    <dgm:pt modelId="{65843CA9-C7D7-45EC-84C4-BC8A7DF86290}" type="sibTrans" cxnId="{85D1CFFA-B5D6-4258-971C-B1E213FA991B}">
      <dgm:prSet/>
      <dgm:spPr/>
      <dgm:t>
        <a:bodyPr/>
        <a:lstStyle/>
        <a:p>
          <a:endParaRPr lang="en-US"/>
        </a:p>
      </dgm:t>
    </dgm:pt>
    <dgm:pt modelId="{A8F93E4D-CD2E-40D1-8D91-FBF8528E367D}" type="pres">
      <dgm:prSet presAssocID="{CEE4B920-D47E-4511-A310-DDD0779AE83A}" presName="compositeShape" presStyleCnt="0">
        <dgm:presLayoutVars>
          <dgm:chMax val="7"/>
          <dgm:dir/>
          <dgm:resizeHandles val="exact"/>
        </dgm:presLayoutVars>
      </dgm:prSet>
      <dgm:spPr/>
    </dgm:pt>
    <dgm:pt modelId="{E6CB8872-638F-4138-802E-42D546F58B6F}" type="pres">
      <dgm:prSet presAssocID="{CEE4B920-D47E-4511-A310-DDD0779AE83A}" presName="wedge1" presStyleLbl="node1" presStyleIdx="0" presStyleCnt="3"/>
      <dgm:spPr/>
    </dgm:pt>
    <dgm:pt modelId="{F6A3C7E2-AF2A-475B-87A1-7AE77E5FD41B}" type="pres">
      <dgm:prSet presAssocID="{CEE4B920-D47E-4511-A310-DDD0779AE83A}" presName="dummy1a" presStyleCnt="0"/>
      <dgm:spPr/>
    </dgm:pt>
    <dgm:pt modelId="{672B0235-285E-4B61-8079-C92E9433B228}" type="pres">
      <dgm:prSet presAssocID="{CEE4B920-D47E-4511-A310-DDD0779AE83A}" presName="dummy1b" presStyleCnt="0"/>
      <dgm:spPr/>
    </dgm:pt>
    <dgm:pt modelId="{252D9184-A449-43FB-A1DD-BCF89184CC98}" type="pres">
      <dgm:prSet presAssocID="{CEE4B920-D47E-4511-A310-DDD0779AE83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C8C5B2D-BE7D-4799-AB40-4469AEBA022D}" type="pres">
      <dgm:prSet presAssocID="{CEE4B920-D47E-4511-A310-DDD0779AE83A}" presName="wedge2" presStyleLbl="node1" presStyleIdx="1" presStyleCnt="3"/>
      <dgm:spPr/>
    </dgm:pt>
    <dgm:pt modelId="{4B85D7B7-72AE-4C1B-9E4A-EE150590CE6A}" type="pres">
      <dgm:prSet presAssocID="{CEE4B920-D47E-4511-A310-DDD0779AE83A}" presName="dummy2a" presStyleCnt="0"/>
      <dgm:spPr/>
    </dgm:pt>
    <dgm:pt modelId="{3D80DE7E-5BE4-4C9C-BB21-67397BD20C0D}" type="pres">
      <dgm:prSet presAssocID="{CEE4B920-D47E-4511-A310-DDD0779AE83A}" presName="dummy2b" presStyleCnt="0"/>
      <dgm:spPr/>
    </dgm:pt>
    <dgm:pt modelId="{A2FBC677-85CF-4534-B618-C7DF26F59E3D}" type="pres">
      <dgm:prSet presAssocID="{CEE4B920-D47E-4511-A310-DDD0779AE83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64BB232-649D-4DB1-8B68-A3E24ACD1097}" type="pres">
      <dgm:prSet presAssocID="{CEE4B920-D47E-4511-A310-DDD0779AE83A}" presName="wedge3" presStyleLbl="node1" presStyleIdx="2" presStyleCnt="3"/>
      <dgm:spPr/>
    </dgm:pt>
    <dgm:pt modelId="{50B76F7B-AA36-4E9D-B160-787DA7A7CD3E}" type="pres">
      <dgm:prSet presAssocID="{CEE4B920-D47E-4511-A310-DDD0779AE83A}" presName="dummy3a" presStyleCnt="0"/>
      <dgm:spPr/>
    </dgm:pt>
    <dgm:pt modelId="{FF4C7EC3-490B-4AF1-AF24-5E22E5E6F3C8}" type="pres">
      <dgm:prSet presAssocID="{CEE4B920-D47E-4511-A310-DDD0779AE83A}" presName="dummy3b" presStyleCnt="0"/>
      <dgm:spPr/>
    </dgm:pt>
    <dgm:pt modelId="{69A6520F-0EAD-4B47-990E-9000060DFF30}" type="pres">
      <dgm:prSet presAssocID="{CEE4B920-D47E-4511-A310-DDD0779AE83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74915C71-A93C-4958-9E44-87CE7869ED07}" type="pres">
      <dgm:prSet presAssocID="{B61C16A8-63C3-4F0F-82DD-AF6065B7009D}" presName="arrowWedge1" presStyleLbl="fgSibTrans2D1" presStyleIdx="0" presStyleCnt="3"/>
      <dgm:spPr/>
    </dgm:pt>
    <dgm:pt modelId="{FE783A23-59F5-470B-B042-A0829985B42B}" type="pres">
      <dgm:prSet presAssocID="{1C0E54E4-7385-41CC-A871-1ECC0645C533}" presName="arrowWedge2" presStyleLbl="fgSibTrans2D1" presStyleIdx="1" presStyleCnt="3"/>
      <dgm:spPr/>
    </dgm:pt>
    <dgm:pt modelId="{ECC69D42-80CF-476F-9487-477D3D06A8D1}" type="pres">
      <dgm:prSet presAssocID="{65843CA9-C7D7-45EC-84C4-BC8A7DF86290}" presName="arrowWedge3" presStyleLbl="fgSibTrans2D1" presStyleIdx="2" presStyleCnt="3"/>
      <dgm:spPr/>
    </dgm:pt>
  </dgm:ptLst>
  <dgm:cxnLst>
    <dgm:cxn modelId="{6764B522-2362-4EAB-B85A-B7E02138B700}" srcId="{CEE4B920-D47E-4511-A310-DDD0779AE83A}" destId="{CE89F785-3AC0-4605-A686-EFE643AC4CA8}" srcOrd="0" destOrd="0" parTransId="{CE625E95-ACB4-45EB-84A0-B48CE9362653}" sibTransId="{B61C16A8-63C3-4F0F-82DD-AF6065B7009D}"/>
    <dgm:cxn modelId="{4AF5D553-C5BD-4BCE-89F3-805488C62A41}" type="presOf" srcId="{CEE4B920-D47E-4511-A310-DDD0779AE83A}" destId="{A8F93E4D-CD2E-40D1-8D91-FBF8528E367D}" srcOrd="0" destOrd="0" presId="urn:microsoft.com/office/officeart/2005/8/layout/cycle8"/>
    <dgm:cxn modelId="{78758754-78B5-4221-9E10-8849D70ADC29}" type="presOf" srcId="{080ECB5B-2903-4930-B783-871B78784DAE}" destId="{EC8C5B2D-BE7D-4799-AB40-4469AEBA022D}" srcOrd="0" destOrd="0" presId="urn:microsoft.com/office/officeart/2005/8/layout/cycle8"/>
    <dgm:cxn modelId="{7C90C278-33B5-4C61-A278-03BE8C8E46AA}" srcId="{CEE4B920-D47E-4511-A310-DDD0779AE83A}" destId="{080ECB5B-2903-4930-B783-871B78784DAE}" srcOrd="1" destOrd="0" parTransId="{4C650113-568D-41B3-8F95-5C3A5EE6E25D}" sibTransId="{1C0E54E4-7385-41CC-A871-1ECC0645C533}"/>
    <dgm:cxn modelId="{226D82B9-8D4C-4B02-B7BF-B0B4B0CD96C5}" type="presOf" srcId="{CE89F785-3AC0-4605-A686-EFE643AC4CA8}" destId="{252D9184-A449-43FB-A1DD-BCF89184CC98}" srcOrd="1" destOrd="0" presId="urn:microsoft.com/office/officeart/2005/8/layout/cycle8"/>
    <dgm:cxn modelId="{1CCF42BB-CEC8-41F5-BBE1-EF6B132DDF57}" type="presOf" srcId="{CE89F785-3AC0-4605-A686-EFE643AC4CA8}" destId="{E6CB8872-638F-4138-802E-42D546F58B6F}" srcOrd="0" destOrd="0" presId="urn:microsoft.com/office/officeart/2005/8/layout/cycle8"/>
    <dgm:cxn modelId="{DA2AE2D2-5FCB-414D-8D36-D8292CA35D0C}" type="presOf" srcId="{03C8B58E-B801-41B6-B57E-56FB5BFC8657}" destId="{064BB232-649D-4DB1-8B68-A3E24ACD1097}" srcOrd="0" destOrd="0" presId="urn:microsoft.com/office/officeart/2005/8/layout/cycle8"/>
    <dgm:cxn modelId="{E34C4DE1-6FF0-4F81-8D15-9835A7608BEF}" type="presOf" srcId="{03C8B58E-B801-41B6-B57E-56FB5BFC8657}" destId="{69A6520F-0EAD-4B47-990E-9000060DFF30}" srcOrd="1" destOrd="0" presId="urn:microsoft.com/office/officeart/2005/8/layout/cycle8"/>
    <dgm:cxn modelId="{D70732EC-2E6F-4ADF-9701-D5A3FCB7AA75}" type="presOf" srcId="{080ECB5B-2903-4930-B783-871B78784DAE}" destId="{A2FBC677-85CF-4534-B618-C7DF26F59E3D}" srcOrd="1" destOrd="0" presId="urn:microsoft.com/office/officeart/2005/8/layout/cycle8"/>
    <dgm:cxn modelId="{85D1CFFA-B5D6-4258-971C-B1E213FA991B}" srcId="{CEE4B920-D47E-4511-A310-DDD0779AE83A}" destId="{03C8B58E-B801-41B6-B57E-56FB5BFC8657}" srcOrd="2" destOrd="0" parTransId="{3561E84F-6755-4644-AD1F-B92F096FCE29}" sibTransId="{65843CA9-C7D7-45EC-84C4-BC8A7DF86290}"/>
    <dgm:cxn modelId="{48224BC8-9BAD-400E-BF53-B74245E39465}" type="presParOf" srcId="{A8F93E4D-CD2E-40D1-8D91-FBF8528E367D}" destId="{E6CB8872-638F-4138-802E-42D546F58B6F}" srcOrd="0" destOrd="0" presId="urn:microsoft.com/office/officeart/2005/8/layout/cycle8"/>
    <dgm:cxn modelId="{AF35F229-35E1-410A-AE8C-04344583EB2A}" type="presParOf" srcId="{A8F93E4D-CD2E-40D1-8D91-FBF8528E367D}" destId="{F6A3C7E2-AF2A-475B-87A1-7AE77E5FD41B}" srcOrd="1" destOrd="0" presId="urn:microsoft.com/office/officeart/2005/8/layout/cycle8"/>
    <dgm:cxn modelId="{22B7377F-4437-4B16-AC3E-2A4761685BBE}" type="presParOf" srcId="{A8F93E4D-CD2E-40D1-8D91-FBF8528E367D}" destId="{672B0235-285E-4B61-8079-C92E9433B228}" srcOrd="2" destOrd="0" presId="urn:microsoft.com/office/officeart/2005/8/layout/cycle8"/>
    <dgm:cxn modelId="{47324E8E-E9BD-4718-8EB3-2D52E23A0113}" type="presParOf" srcId="{A8F93E4D-CD2E-40D1-8D91-FBF8528E367D}" destId="{252D9184-A449-43FB-A1DD-BCF89184CC98}" srcOrd="3" destOrd="0" presId="urn:microsoft.com/office/officeart/2005/8/layout/cycle8"/>
    <dgm:cxn modelId="{F1DDB0EF-DF2A-465E-90F3-29909C008EF1}" type="presParOf" srcId="{A8F93E4D-CD2E-40D1-8D91-FBF8528E367D}" destId="{EC8C5B2D-BE7D-4799-AB40-4469AEBA022D}" srcOrd="4" destOrd="0" presId="urn:microsoft.com/office/officeart/2005/8/layout/cycle8"/>
    <dgm:cxn modelId="{0D6636AF-C205-47C1-BBEA-1B06DFBD8108}" type="presParOf" srcId="{A8F93E4D-CD2E-40D1-8D91-FBF8528E367D}" destId="{4B85D7B7-72AE-4C1B-9E4A-EE150590CE6A}" srcOrd="5" destOrd="0" presId="urn:microsoft.com/office/officeart/2005/8/layout/cycle8"/>
    <dgm:cxn modelId="{3C62558F-D25D-4E89-878E-89F68795128F}" type="presParOf" srcId="{A8F93E4D-CD2E-40D1-8D91-FBF8528E367D}" destId="{3D80DE7E-5BE4-4C9C-BB21-67397BD20C0D}" srcOrd="6" destOrd="0" presId="urn:microsoft.com/office/officeart/2005/8/layout/cycle8"/>
    <dgm:cxn modelId="{A5618604-6381-4110-A630-A5775BA8B3D8}" type="presParOf" srcId="{A8F93E4D-CD2E-40D1-8D91-FBF8528E367D}" destId="{A2FBC677-85CF-4534-B618-C7DF26F59E3D}" srcOrd="7" destOrd="0" presId="urn:microsoft.com/office/officeart/2005/8/layout/cycle8"/>
    <dgm:cxn modelId="{CBC2468F-BA92-4BEE-B4F7-BC3DD0F645E0}" type="presParOf" srcId="{A8F93E4D-CD2E-40D1-8D91-FBF8528E367D}" destId="{064BB232-649D-4DB1-8B68-A3E24ACD1097}" srcOrd="8" destOrd="0" presId="urn:microsoft.com/office/officeart/2005/8/layout/cycle8"/>
    <dgm:cxn modelId="{B5468F2E-834F-4D2B-828B-D8B5D11B1A16}" type="presParOf" srcId="{A8F93E4D-CD2E-40D1-8D91-FBF8528E367D}" destId="{50B76F7B-AA36-4E9D-B160-787DA7A7CD3E}" srcOrd="9" destOrd="0" presId="urn:microsoft.com/office/officeart/2005/8/layout/cycle8"/>
    <dgm:cxn modelId="{F3600501-2C2F-479F-9934-116F098B6633}" type="presParOf" srcId="{A8F93E4D-CD2E-40D1-8D91-FBF8528E367D}" destId="{FF4C7EC3-490B-4AF1-AF24-5E22E5E6F3C8}" srcOrd="10" destOrd="0" presId="urn:microsoft.com/office/officeart/2005/8/layout/cycle8"/>
    <dgm:cxn modelId="{0A3A352D-3BF3-47BC-B969-8C8542A60767}" type="presParOf" srcId="{A8F93E4D-CD2E-40D1-8D91-FBF8528E367D}" destId="{69A6520F-0EAD-4B47-990E-9000060DFF30}" srcOrd="11" destOrd="0" presId="urn:microsoft.com/office/officeart/2005/8/layout/cycle8"/>
    <dgm:cxn modelId="{33C7244D-393F-45E9-994F-4A022F400AB5}" type="presParOf" srcId="{A8F93E4D-CD2E-40D1-8D91-FBF8528E367D}" destId="{74915C71-A93C-4958-9E44-87CE7869ED07}" srcOrd="12" destOrd="0" presId="urn:microsoft.com/office/officeart/2005/8/layout/cycle8"/>
    <dgm:cxn modelId="{0BA8B14D-ADA7-4182-AE9C-AC3B039D0094}" type="presParOf" srcId="{A8F93E4D-CD2E-40D1-8D91-FBF8528E367D}" destId="{FE783A23-59F5-470B-B042-A0829985B42B}" srcOrd="13" destOrd="0" presId="urn:microsoft.com/office/officeart/2005/8/layout/cycle8"/>
    <dgm:cxn modelId="{51B42973-DC4C-49D9-AC10-F41A8D9368CD}" type="presParOf" srcId="{A8F93E4D-CD2E-40D1-8D91-FBF8528E367D}" destId="{ECC69D42-80CF-476F-9487-477D3D06A8D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521B1-3BE8-42C0-9221-7087CD79DDC6}">
      <dsp:nvSpPr>
        <dsp:cNvPr id="0" name=""/>
        <dsp:cNvSpPr/>
      </dsp:nvSpPr>
      <dsp:spPr>
        <a:xfrm>
          <a:off x="0" y="89558"/>
          <a:ext cx="60960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Goal</a:t>
          </a:r>
          <a:endParaRPr lang="en-US" sz="3100" kern="1200" dirty="0"/>
        </a:p>
      </dsp:txBody>
      <dsp:txXfrm>
        <a:off x="36296" y="125854"/>
        <a:ext cx="6023408" cy="670943"/>
      </dsp:txXfrm>
    </dsp:sp>
    <dsp:sp modelId="{F8016BD9-5FD1-4241-B227-04173804B79B}">
      <dsp:nvSpPr>
        <dsp:cNvPr id="0" name=""/>
        <dsp:cNvSpPr/>
      </dsp:nvSpPr>
      <dsp:spPr>
        <a:xfrm>
          <a:off x="0" y="833093"/>
          <a:ext cx="6096000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/>
            <a:t>Develop an emotion detection model using facial expression images</a:t>
          </a:r>
          <a:endParaRPr lang="en-US" sz="2400" kern="1200" dirty="0"/>
        </a:p>
      </dsp:txBody>
      <dsp:txXfrm>
        <a:off x="0" y="833093"/>
        <a:ext cx="6096000" cy="753997"/>
      </dsp:txXfrm>
    </dsp:sp>
    <dsp:sp modelId="{AB8F0517-D194-4B4A-B1AC-48E1EFFDB11D}">
      <dsp:nvSpPr>
        <dsp:cNvPr id="0" name=""/>
        <dsp:cNvSpPr/>
      </dsp:nvSpPr>
      <dsp:spPr>
        <a:xfrm>
          <a:off x="0" y="1587091"/>
          <a:ext cx="60960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Stakeholders</a:t>
          </a:r>
          <a:endParaRPr lang="en-US" sz="3100" kern="1200" dirty="0"/>
        </a:p>
      </dsp:txBody>
      <dsp:txXfrm>
        <a:off x="36296" y="1623387"/>
        <a:ext cx="6023408" cy="670943"/>
      </dsp:txXfrm>
    </dsp:sp>
    <dsp:sp modelId="{EAC0AF0B-4BA9-4D70-AEB1-E9C343DA86F5}">
      <dsp:nvSpPr>
        <dsp:cNvPr id="0" name=""/>
        <dsp:cNvSpPr/>
      </dsp:nvSpPr>
      <dsp:spPr>
        <a:xfrm>
          <a:off x="0" y="2330626"/>
          <a:ext cx="6096000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/>
            <a:t>Businesses, healthcare providers, researchers, and developers interested in emotion recognition applications</a:t>
          </a:r>
          <a:endParaRPr lang="en-US" sz="2400" kern="1200" dirty="0"/>
        </a:p>
      </dsp:txBody>
      <dsp:txXfrm>
        <a:off x="0" y="2330626"/>
        <a:ext cx="6096000" cy="1090890"/>
      </dsp:txXfrm>
    </dsp:sp>
    <dsp:sp modelId="{C29AEF5D-4221-40A9-9174-3A0F37481FB8}">
      <dsp:nvSpPr>
        <dsp:cNvPr id="0" name=""/>
        <dsp:cNvSpPr/>
      </dsp:nvSpPr>
      <dsp:spPr>
        <a:xfrm>
          <a:off x="0" y="3421516"/>
          <a:ext cx="60960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Needs</a:t>
          </a:r>
          <a:endParaRPr lang="en-US" sz="3100" kern="1200" dirty="0"/>
        </a:p>
      </dsp:txBody>
      <dsp:txXfrm>
        <a:off x="36296" y="3457812"/>
        <a:ext cx="6023408" cy="670943"/>
      </dsp:txXfrm>
    </dsp:sp>
    <dsp:sp modelId="{9CB4951B-1CB4-47CC-BF2E-F320383B5E93}">
      <dsp:nvSpPr>
        <dsp:cNvPr id="0" name=""/>
        <dsp:cNvSpPr/>
      </dsp:nvSpPr>
      <dsp:spPr>
        <a:xfrm>
          <a:off x="0" y="4165051"/>
          <a:ext cx="6096000" cy="1443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Accurate and efficient emotion detection to enhance user experiences, monitor mental health, and improve human-computer interaction</a:t>
          </a:r>
          <a:endParaRPr lang="en-US" sz="2400" kern="1200" dirty="0"/>
        </a:p>
      </dsp:txBody>
      <dsp:txXfrm>
        <a:off x="0" y="4165051"/>
        <a:ext cx="6096000" cy="1443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51AD1-F11D-41AC-952D-ECD2CD6B45F5}">
      <dsp:nvSpPr>
        <dsp:cNvPr id="0" name=""/>
        <dsp:cNvSpPr/>
      </dsp:nvSpPr>
      <dsp:spPr>
        <a:xfrm>
          <a:off x="0" y="372195"/>
          <a:ext cx="1124502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B2D6C-C357-4DE4-9CEF-DF0B3A5910DF}">
      <dsp:nvSpPr>
        <dsp:cNvPr id="0" name=""/>
        <dsp:cNvSpPr/>
      </dsp:nvSpPr>
      <dsp:spPr>
        <a:xfrm>
          <a:off x="562251" y="121275"/>
          <a:ext cx="787151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5" tIns="0" rIns="2975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b="0" i="0" kern="1200" dirty="0"/>
            <a:t>FER2013 dataset: 35,887 grayscale images (48x48 pixels) with 7 emotion labels</a:t>
          </a:r>
          <a:endParaRPr lang="en-US" sz="1700" kern="1200" dirty="0"/>
        </a:p>
      </dsp:txBody>
      <dsp:txXfrm>
        <a:off x="586749" y="145773"/>
        <a:ext cx="7822519" cy="452844"/>
      </dsp:txXfrm>
    </dsp:sp>
    <dsp:sp modelId="{EB00CAA0-346E-4D37-858C-E95887B51B05}">
      <dsp:nvSpPr>
        <dsp:cNvPr id="0" name=""/>
        <dsp:cNvSpPr/>
      </dsp:nvSpPr>
      <dsp:spPr>
        <a:xfrm>
          <a:off x="0" y="1143315"/>
          <a:ext cx="1124502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E94D1-E23B-44B2-83F2-32CF0495A853}">
      <dsp:nvSpPr>
        <dsp:cNvPr id="0" name=""/>
        <dsp:cNvSpPr/>
      </dsp:nvSpPr>
      <dsp:spPr>
        <a:xfrm>
          <a:off x="562251" y="892395"/>
          <a:ext cx="787151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5" tIns="0" rIns="2975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b="0" i="0" kern="1200" dirty="0"/>
            <a:t>Data distribution: Uneven, with most images labeled as "Happy" or "Neutral"</a:t>
          </a:r>
          <a:endParaRPr lang="en-US" sz="1700" kern="1200" dirty="0"/>
        </a:p>
      </dsp:txBody>
      <dsp:txXfrm>
        <a:off x="586749" y="916893"/>
        <a:ext cx="7822519" cy="452844"/>
      </dsp:txXfrm>
    </dsp:sp>
    <dsp:sp modelId="{08707BEC-99C4-40EC-A5E4-D730CD2026DA}">
      <dsp:nvSpPr>
        <dsp:cNvPr id="0" name=""/>
        <dsp:cNvSpPr/>
      </dsp:nvSpPr>
      <dsp:spPr>
        <a:xfrm>
          <a:off x="0" y="1914435"/>
          <a:ext cx="1124502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D79B4-4B36-4B40-BF56-A0C5F24C8A3D}">
      <dsp:nvSpPr>
        <dsp:cNvPr id="0" name=""/>
        <dsp:cNvSpPr/>
      </dsp:nvSpPr>
      <dsp:spPr>
        <a:xfrm>
          <a:off x="562251" y="1663514"/>
          <a:ext cx="787151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5" tIns="0" rIns="2975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b="0" i="0" kern="1200" dirty="0"/>
            <a:t>Preprocessing: Normalization, train-test split</a:t>
          </a:r>
          <a:endParaRPr lang="en-US" sz="1700" kern="1200" dirty="0"/>
        </a:p>
      </dsp:txBody>
      <dsp:txXfrm>
        <a:off x="586749" y="1688012"/>
        <a:ext cx="7822519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07EC9-8380-4EF6-BEF9-A215460A5B8B}">
      <dsp:nvSpPr>
        <dsp:cNvPr id="0" name=""/>
        <dsp:cNvSpPr/>
      </dsp:nvSpPr>
      <dsp:spPr>
        <a:xfrm>
          <a:off x="1648605" y="1061628"/>
          <a:ext cx="3087516" cy="205937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Baseline model with two convolutional layers</a:t>
          </a:r>
          <a:endParaRPr lang="en-US" sz="2500" kern="1200" dirty="0"/>
        </a:p>
      </dsp:txBody>
      <dsp:txXfrm>
        <a:off x="2142608" y="1061628"/>
        <a:ext cx="2593513" cy="2059373"/>
      </dsp:txXfrm>
    </dsp:sp>
    <dsp:sp modelId="{A746B030-C47B-4B88-93C1-4C2D4F1027DA}">
      <dsp:nvSpPr>
        <dsp:cNvPr id="0" name=""/>
        <dsp:cNvSpPr/>
      </dsp:nvSpPr>
      <dsp:spPr>
        <a:xfrm>
          <a:off x="1648605" y="3121002"/>
          <a:ext cx="3087516" cy="205937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Grid search</a:t>
          </a:r>
          <a:endParaRPr lang="en-US" sz="2500" kern="1200" dirty="0"/>
        </a:p>
      </dsp:txBody>
      <dsp:txXfrm>
        <a:off x="2142608" y="3121002"/>
        <a:ext cx="2593513" cy="2059373"/>
      </dsp:txXfrm>
    </dsp:sp>
    <dsp:sp modelId="{9E84CD64-F08F-43DB-8552-88169F4D7261}">
      <dsp:nvSpPr>
        <dsp:cNvPr id="0" name=""/>
        <dsp:cNvSpPr/>
      </dsp:nvSpPr>
      <dsp:spPr>
        <a:xfrm>
          <a:off x="1930" y="238291"/>
          <a:ext cx="2058344" cy="205834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CNN 1</a:t>
          </a:r>
        </a:p>
      </dsp:txBody>
      <dsp:txXfrm>
        <a:off x="303367" y="539728"/>
        <a:ext cx="1455470" cy="1455470"/>
      </dsp:txXfrm>
    </dsp:sp>
    <dsp:sp modelId="{223FD7D7-1D80-4A30-A6BD-7D28831E879E}">
      <dsp:nvSpPr>
        <dsp:cNvPr id="0" name=""/>
        <dsp:cNvSpPr/>
      </dsp:nvSpPr>
      <dsp:spPr>
        <a:xfrm>
          <a:off x="6794466" y="1061628"/>
          <a:ext cx="3087516" cy="205937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Final model with six convolutional layers and batch normalization</a:t>
          </a:r>
          <a:endParaRPr lang="en-US" sz="2500" kern="1200" dirty="0"/>
        </a:p>
      </dsp:txBody>
      <dsp:txXfrm>
        <a:off x="7288468" y="1061628"/>
        <a:ext cx="2593513" cy="2059373"/>
      </dsp:txXfrm>
    </dsp:sp>
    <dsp:sp modelId="{9064AFE0-D6E0-4381-852C-62D330D4C05A}">
      <dsp:nvSpPr>
        <dsp:cNvPr id="0" name=""/>
        <dsp:cNvSpPr/>
      </dsp:nvSpPr>
      <dsp:spPr>
        <a:xfrm>
          <a:off x="6794466" y="3121002"/>
          <a:ext cx="3087516" cy="205937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Larger r</a:t>
          </a:r>
          <a:r>
            <a:rPr lang="en-US" sz="2500" b="0" i="0" kern="1200" dirty="0"/>
            <a:t>andomized search for optimal hyperparameters</a:t>
          </a:r>
          <a:endParaRPr lang="en-US" sz="2500" kern="1200" dirty="0"/>
        </a:p>
      </dsp:txBody>
      <dsp:txXfrm>
        <a:off x="7288468" y="3121002"/>
        <a:ext cx="2593513" cy="2059373"/>
      </dsp:txXfrm>
    </dsp:sp>
    <dsp:sp modelId="{44440E2E-A765-460E-817E-2CC59A3B3480}">
      <dsp:nvSpPr>
        <dsp:cNvPr id="0" name=""/>
        <dsp:cNvSpPr/>
      </dsp:nvSpPr>
      <dsp:spPr>
        <a:xfrm>
          <a:off x="5147790" y="238291"/>
          <a:ext cx="2058344" cy="205834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CNN 2</a:t>
          </a:r>
        </a:p>
      </dsp:txBody>
      <dsp:txXfrm>
        <a:off x="5449227" y="539728"/>
        <a:ext cx="1455470" cy="1455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5C080-AE93-4027-A022-EB50383BFE87}">
      <dsp:nvSpPr>
        <dsp:cNvPr id="0" name=""/>
        <dsp:cNvSpPr/>
      </dsp:nvSpPr>
      <dsp:spPr>
        <a:xfrm>
          <a:off x="814" y="0"/>
          <a:ext cx="707701" cy="70770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97CE2-E520-4094-B023-741399BCFC52}">
      <dsp:nvSpPr>
        <dsp:cNvPr id="0" name=""/>
        <dsp:cNvSpPr/>
      </dsp:nvSpPr>
      <dsp:spPr>
        <a:xfrm>
          <a:off x="71584" y="70770"/>
          <a:ext cx="566161" cy="566161"/>
        </a:xfrm>
        <a:prstGeom prst="chord">
          <a:avLst>
            <a:gd name="adj1" fmla="val 0"/>
            <a:gd name="adj2" fmla="val 10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F1BE23-EC26-4DB5-8237-DAB3406515D6}">
      <dsp:nvSpPr>
        <dsp:cNvPr id="0" name=""/>
        <dsp:cNvSpPr/>
      </dsp:nvSpPr>
      <dsp:spPr>
        <a:xfrm>
          <a:off x="855953" y="707701"/>
          <a:ext cx="2093617" cy="2978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  <a:sp3d extrusionH="28000" prstMaterial="matte"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1.0121</a:t>
          </a:r>
          <a:endParaRPr lang="en-US" sz="2800" kern="1200" dirty="0"/>
        </a:p>
      </dsp:txBody>
      <dsp:txXfrm>
        <a:off x="855953" y="707701"/>
        <a:ext cx="2093617" cy="2978244"/>
      </dsp:txXfrm>
    </dsp:sp>
    <dsp:sp modelId="{D48F2619-2C3D-422A-94A8-B0D515BB85D5}">
      <dsp:nvSpPr>
        <dsp:cNvPr id="0" name=""/>
        <dsp:cNvSpPr/>
      </dsp:nvSpPr>
      <dsp:spPr>
        <a:xfrm>
          <a:off x="855953" y="0"/>
          <a:ext cx="2093617" cy="70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  <a:sp3d extrusionH="28000" prstMaterial="matte"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Test loss</a:t>
          </a:r>
          <a:endParaRPr lang="en-US" sz="2800" kern="1200" dirty="0"/>
        </a:p>
      </dsp:txBody>
      <dsp:txXfrm>
        <a:off x="855953" y="0"/>
        <a:ext cx="2093617" cy="707701"/>
      </dsp:txXfrm>
    </dsp:sp>
    <dsp:sp modelId="{F025AADA-25E3-4518-9028-A0DC0AD14E05}">
      <dsp:nvSpPr>
        <dsp:cNvPr id="0" name=""/>
        <dsp:cNvSpPr/>
      </dsp:nvSpPr>
      <dsp:spPr>
        <a:xfrm>
          <a:off x="3097008" y="0"/>
          <a:ext cx="707701" cy="70770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8FE7C-931D-4CCA-A8A9-A778B7DA5FE3}">
      <dsp:nvSpPr>
        <dsp:cNvPr id="0" name=""/>
        <dsp:cNvSpPr/>
      </dsp:nvSpPr>
      <dsp:spPr>
        <a:xfrm>
          <a:off x="3167779" y="70770"/>
          <a:ext cx="566161" cy="566161"/>
        </a:xfrm>
        <a:prstGeom prst="chord">
          <a:avLst>
            <a:gd name="adj1" fmla="val 162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B0CF0-B0A8-49D1-B860-EDE03B5CD8FA}">
      <dsp:nvSpPr>
        <dsp:cNvPr id="0" name=""/>
        <dsp:cNvSpPr/>
      </dsp:nvSpPr>
      <dsp:spPr>
        <a:xfrm>
          <a:off x="3952148" y="707701"/>
          <a:ext cx="2093617" cy="2978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  <a:sp3d extrusionH="28000" prstMaterial="matte"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%</a:t>
          </a:r>
          <a:r>
            <a:rPr lang="en-US" sz="2800" b="0" i="0" kern="1200" dirty="0"/>
            <a:t>64.78</a:t>
          </a:r>
          <a:endParaRPr lang="en-US" sz="2800" kern="1200" dirty="0"/>
        </a:p>
      </dsp:txBody>
      <dsp:txXfrm>
        <a:off x="3952148" y="707701"/>
        <a:ext cx="2093617" cy="2978244"/>
      </dsp:txXfrm>
    </dsp:sp>
    <dsp:sp modelId="{25C56554-23F7-47AD-B3A9-4A048632E0AB}">
      <dsp:nvSpPr>
        <dsp:cNvPr id="0" name=""/>
        <dsp:cNvSpPr/>
      </dsp:nvSpPr>
      <dsp:spPr>
        <a:xfrm>
          <a:off x="3952148" y="0"/>
          <a:ext cx="2093617" cy="70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  <a:sp3d extrusionH="28000" prstMaterial="matte"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Test accuracy</a:t>
          </a:r>
          <a:endParaRPr lang="en-US" sz="2800" kern="1200" dirty="0"/>
        </a:p>
      </dsp:txBody>
      <dsp:txXfrm>
        <a:off x="3952148" y="0"/>
        <a:ext cx="2093617" cy="7077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B8872-638F-4138-802E-42D546F58B6F}">
      <dsp:nvSpPr>
        <dsp:cNvPr id="0" name=""/>
        <dsp:cNvSpPr/>
      </dsp:nvSpPr>
      <dsp:spPr>
        <a:xfrm>
          <a:off x="2805835" y="426162"/>
          <a:ext cx="5507326" cy="5507326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Address class imbalance with more balanced data</a:t>
          </a:r>
          <a:endParaRPr lang="en-US" sz="2500" kern="1200" dirty="0"/>
        </a:p>
      </dsp:txBody>
      <dsp:txXfrm>
        <a:off x="5708328" y="1593190"/>
        <a:ext cx="1966902" cy="1639085"/>
      </dsp:txXfrm>
    </dsp:sp>
    <dsp:sp modelId="{EC8C5B2D-BE7D-4799-AB40-4469AEBA022D}">
      <dsp:nvSpPr>
        <dsp:cNvPr id="0" name=""/>
        <dsp:cNvSpPr/>
      </dsp:nvSpPr>
      <dsp:spPr>
        <a:xfrm>
          <a:off x="2692411" y="622852"/>
          <a:ext cx="5507326" cy="5507326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6032650"/>
            <a:satOff val="-30016"/>
            <a:lumOff val="-20293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Transfer learning with pre-trained models</a:t>
          </a:r>
          <a:endParaRPr lang="en-US" sz="2500" kern="1200" dirty="0"/>
        </a:p>
      </dsp:txBody>
      <dsp:txXfrm>
        <a:off x="4003679" y="4196058"/>
        <a:ext cx="2950353" cy="1442395"/>
      </dsp:txXfrm>
    </dsp:sp>
    <dsp:sp modelId="{064BB232-649D-4DB1-8B68-A3E24ACD1097}">
      <dsp:nvSpPr>
        <dsp:cNvPr id="0" name=""/>
        <dsp:cNvSpPr/>
      </dsp:nvSpPr>
      <dsp:spPr>
        <a:xfrm>
          <a:off x="2578986" y="426162"/>
          <a:ext cx="5507326" cy="5507326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12065300"/>
            <a:satOff val="-60032"/>
            <a:lumOff val="-40587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$$$ - To buy better data and hardware that can run it.</a:t>
          </a:r>
        </a:p>
      </dsp:txBody>
      <dsp:txXfrm>
        <a:off x="3216918" y="1593190"/>
        <a:ext cx="1966902" cy="1639085"/>
      </dsp:txXfrm>
    </dsp:sp>
    <dsp:sp modelId="{74915C71-A93C-4958-9E44-87CE7869ED07}">
      <dsp:nvSpPr>
        <dsp:cNvPr id="0" name=""/>
        <dsp:cNvSpPr/>
      </dsp:nvSpPr>
      <dsp:spPr>
        <a:xfrm>
          <a:off x="2465360" y="85232"/>
          <a:ext cx="6189185" cy="618918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635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783A23-59F5-470B-B042-A0829985B42B}">
      <dsp:nvSpPr>
        <dsp:cNvPr id="0" name=""/>
        <dsp:cNvSpPr/>
      </dsp:nvSpPr>
      <dsp:spPr>
        <a:xfrm>
          <a:off x="2351481" y="281574"/>
          <a:ext cx="6189185" cy="618918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6032650"/>
            <a:satOff val="-30016"/>
            <a:lumOff val="-20293"/>
            <a:alphaOff val="0"/>
          </a:schemeClr>
        </a:solidFill>
        <a:ln>
          <a:noFill/>
        </a:ln>
        <a:effectLst/>
        <a:sp3d z="635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C69D42-80CF-476F-9487-477D3D06A8D1}">
      <dsp:nvSpPr>
        <dsp:cNvPr id="0" name=""/>
        <dsp:cNvSpPr/>
      </dsp:nvSpPr>
      <dsp:spPr>
        <a:xfrm>
          <a:off x="2237602" y="85232"/>
          <a:ext cx="6189185" cy="618918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12065300"/>
            <a:satOff val="-60032"/>
            <a:lumOff val="-40587"/>
            <a:alphaOff val="0"/>
          </a:schemeClr>
        </a:solidFill>
        <a:ln>
          <a:noFill/>
        </a:ln>
        <a:effectLst/>
        <a:sp3d z="635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1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1563757"/>
            <a:ext cx="11490325" cy="1705789"/>
          </a:xfrm>
        </p:spPr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Emotion Detection using Convolutional Neural Networks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57737" y="5881197"/>
            <a:ext cx="9276521" cy="518795"/>
          </a:xfrm>
        </p:spPr>
        <p:txBody>
          <a:bodyPr/>
          <a:lstStyle/>
          <a:p>
            <a:r>
              <a:rPr lang="en-US" dirty="0"/>
              <a:t>https://github.com/SpaceMonkey0453/Capstone-Project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Jonathan Buser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0C036-013A-6452-683D-D3A431985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D02DD0-90BC-8196-A8EF-0723DE166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50258"/>
              </p:ext>
            </p:extLst>
          </p:nvPr>
        </p:nvGraphicFramePr>
        <p:xfrm>
          <a:off x="5675243" y="424069"/>
          <a:ext cx="6096000" cy="569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Placeholder 12" descr="A group of cartoon faces&#10;&#10;Description automatically generated with low confidence">
            <a:extLst>
              <a:ext uri="{FF2B5EF4-FFF2-40B4-BE49-F238E27FC236}">
                <a16:creationId xmlns:a16="http://schemas.microsoft.com/office/drawing/2014/main" id="{7CB1787A-74E1-36B3-6878-A75726597B5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7"/>
          <a:srcRect l="8044" t="358" r="7823" b="-358"/>
          <a:stretch/>
        </p:blipFill>
        <p:spPr>
          <a:xfrm>
            <a:off x="0" y="-1"/>
            <a:ext cx="5671930" cy="69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0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0C42-380B-3F6E-63D7-76629379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13" name="Picture Placeholder 12" descr="A person wearing glasses">
            <a:extLst>
              <a:ext uri="{FF2B5EF4-FFF2-40B4-BE49-F238E27FC236}">
                <a16:creationId xmlns:a16="http://schemas.microsoft.com/office/drawing/2014/main" id="{EFAC253D-62C8-E839-B429-25D427135E6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2784" t="-1890" r="3370" b="2640"/>
          <a:stretch/>
        </p:blipFill>
        <p:spPr>
          <a:xfrm>
            <a:off x="7744430" y="1026872"/>
            <a:ext cx="2612507" cy="2989712"/>
          </a:xfrm>
        </p:spPr>
      </p:pic>
      <p:pic>
        <p:nvPicPr>
          <p:cNvPr id="11" name="Picture Placeholder 10" descr="A picture containing text, screenshot, diagram, plot">
            <a:extLst>
              <a:ext uri="{FF2B5EF4-FFF2-40B4-BE49-F238E27FC236}">
                <a16:creationId xmlns:a16="http://schemas.microsoft.com/office/drawing/2014/main" id="{3086AABE-B3EC-1961-83BD-E04DDDC5EB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-1653" b="950"/>
          <a:stretch/>
        </p:blipFill>
        <p:spPr>
          <a:xfrm>
            <a:off x="185530" y="993914"/>
            <a:ext cx="5910470" cy="3274080"/>
          </a:xfrm>
        </p:spPr>
      </p:pic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A315B89-D766-6784-9183-BA8DB61C20B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070648"/>
              </p:ext>
            </p:extLst>
          </p:nvPr>
        </p:nvGraphicFramePr>
        <p:xfrm>
          <a:off x="469900" y="4267994"/>
          <a:ext cx="11245022" cy="2464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4B195-8D5A-7474-6165-D7878D93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9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483041"/>
            <a:ext cx="9234488" cy="842177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Model Building Process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8FC6274-8E7E-7F1D-EAEC-1AEBB9144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645714"/>
              </p:ext>
            </p:extLst>
          </p:nvPr>
        </p:nvGraphicFramePr>
        <p:xfrm>
          <a:off x="1154043" y="1325218"/>
          <a:ext cx="988391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65840023-CD8E-E366-0950-0D6FB624B6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869" r="9307"/>
          <a:stretch/>
        </p:blipFill>
        <p:spPr>
          <a:xfrm>
            <a:off x="-993913" y="0"/>
            <a:ext cx="7991061" cy="686792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91CDA37-F823-E284-38D4-F6091CF5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574" y="288297"/>
            <a:ext cx="5251450" cy="1661297"/>
          </a:xfrm>
        </p:spPr>
        <p:txBody>
          <a:bodyPr/>
          <a:lstStyle/>
          <a:p>
            <a:pPr algn="ctr"/>
            <a:r>
              <a:rPr lang="en-US" sz="4000" b="1" i="0" dirty="0">
                <a:effectLst/>
                <a:latin typeface="Söhne"/>
              </a:rPr>
              <a:t>Model Evaluation and Results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955A7-6C81-EFA3-420E-AB38C19D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2D48921-1775-8C75-990F-B7931E780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48690"/>
              </p:ext>
            </p:extLst>
          </p:nvPr>
        </p:nvGraphicFramePr>
        <p:xfrm>
          <a:off x="5946637" y="2835502"/>
          <a:ext cx="6046580" cy="3843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118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7B6D98-AFAD-BE7A-B3FB-AA8315FD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i="0" dirty="0">
                <a:effectLst/>
                <a:latin typeface="Söhne"/>
              </a:rPr>
              <a:t>Example of a Bad Prediction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1A5E5-C728-3766-F118-1089F6D66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The model struggles with certain images, such as those with cartoonish features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" name="Picture Placeholder 6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94B9F51A-50D0-8BF9-C74C-18A6C35EF69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200" t="-5232" r="200" b="-1568"/>
          <a:stretch/>
        </p:blipFill>
        <p:spPr>
          <a:xfrm>
            <a:off x="5308052" y="-358784"/>
            <a:ext cx="6883948" cy="7288051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94174-57F9-0DA7-0191-2D6A2D8E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696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4" y="172883"/>
            <a:ext cx="11490325" cy="788652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Conclusion and Future Improvements</a:t>
            </a:r>
            <a:endParaRPr lang="en-US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82EEA74-A554-1243-4B56-F1A3BDAB4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372699"/>
              </p:ext>
            </p:extLst>
          </p:nvPr>
        </p:nvGraphicFramePr>
        <p:xfrm>
          <a:off x="693393" y="301658"/>
          <a:ext cx="10892149" cy="6556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539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8733" y="2972069"/>
            <a:ext cx="730250" cy="73025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Jonathan Buser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43910" y="3885931"/>
            <a:ext cx="5459896" cy="518795"/>
          </a:xfrm>
        </p:spPr>
        <p:txBody>
          <a:bodyPr/>
          <a:lstStyle/>
          <a:p>
            <a:r>
              <a:rPr lang="en-US" dirty="0"/>
              <a:t>https://github.com/SpaceMonkey0453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03443" y="5137992"/>
            <a:ext cx="6480314" cy="518795"/>
          </a:xfrm>
        </p:spPr>
        <p:txBody>
          <a:bodyPr/>
          <a:lstStyle/>
          <a:p>
            <a:r>
              <a:rPr lang="en-US" dirty="0"/>
              <a:t>https://www.linkedin.com/in/jonathan-buser/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45</TotalTime>
  <Words>215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Wingdings</vt:lpstr>
      <vt:lpstr>Office Theme</vt:lpstr>
      <vt:lpstr>Emotion Detection using Convolutional Neural Networks</vt:lpstr>
      <vt:lpstr>PowerPoint Presentation</vt:lpstr>
      <vt:lpstr>The data</vt:lpstr>
      <vt:lpstr>PowerPoint Presentation</vt:lpstr>
      <vt:lpstr>Model Evaluation and Results</vt:lpstr>
      <vt:lpstr>Example of a Bad Prediction</vt:lpstr>
      <vt:lpstr>Conclusion and 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 using Convolutional Neural Networks</dc:title>
  <dc:creator>Jonathan Buser</dc:creator>
  <cp:lastModifiedBy>Jonathan Buser</cp:lastModifiedBy>
  <cp:revision>1</cp:revision>
  <dcterms:created xsi:type="dcterms:W3CDTF">2023-04-19T23:38:02Z</dcterms:created>
  <dcterms:modified xsi:type="dcterms:W3CDTF">2023-04-20T00:23:27Z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