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12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7047B-133E-4002-A87E-08F51DF479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E7A67-E70D-4FCB-A27C-E38B42666FEA}">
      <dgm:prSet phldrT="[Text]"/>
      <dgm:spPr/>
      <dgm:t>
        <a:bodyPr/>
        <a:lstStyle/>
        <a:p>
          <a:r>
            <a:rPr lang="en-US" b="0" i="0" dirty="0"/>
            <a:t>The goal of this project is to build a sentiment analysis model that accurately predicts the sentiment of movie reviews</a:t>
          </a:r>
          <a:endParaRPr lang="en-US" dirty="0"/>
        </a:p>
      </dgm:t>
    </dgm:pt>
    <dgm:pt modelId="{4AA477E7-89B2-4532-A661-B2BBDBB2304D}" type="parTrans" cxnId="{7CD1EC71-25DD-45EC-B352-097B5EAD9025}">
      <dgm:prSet/>
      <dgm:spPr/>
      <dgm:t>
        <a:bodyPr/>
        <a:lstStyle/>
        <a:p>
          <a:endParaRPr lang="en-US"/>
        </a:p>
      </dgm:t>
    </dgm:pt>
    <dgm:pt modelId="{DC95098A-4047-4619-9E9B-F13F9CA0ECD5}" type="sibTrans" cxnId="{7CD1EC71-25DD-45EC-B352-097B5EAD9025}">
      <dgm:prSet/>
      <dgm:spPr/>
      <dgm:t>
        <a:bodyPr/>
        <a:lstStyle/>
        <a:p>
          <a:endParaRPr lang="en-US"/>
        </a:p>
      </dgm:t>
    </dgm:pt>
    <dgm:pt modelId="{10C93CF6-1FFA-47D6-AB46-FD609C461501}">
      <dgm:prSet phldrT="[Text]"/>
      <dgm:spPr/>
      <dgm:t>
        <a:bodyPr/>
        <a:lstStyle/>
        <a:p>
          <a:r>
            <a:rPr lang="en-US" b="0" i="0" dirty="0"/>
            <a:t>Our project will show how NLP can help advertising companies better understand how people feel about products beyond just rating scores</a:t>
          </a:r>
          <a:endParaRPr lang="en-US" dirty="0"/>
        </a:p>
      </dgm:t>
    </dgm:pt>
    <dgm:pt modelId="{5DEFA8A4-AFF2-428B-A0C1-1E9B35B85AF5}" type="parTrans" cxnId="{8C220FAD-0BC5-4EE1-AB92-DE4E50B770A2}">
      <dgm:prSet/>
      <dgm:spPr/>
      <dgm:t>
        <a:bodyPr/>
        <a:lstStyle/>
        <a:p>
          <a:endParaRPr lang="en-US"/>
        </a:p>
      </dgm:t>
    </dgm:pt>
    <dgm:pt modelId="{3ACCC776-B476-4BEB-8AEF-D92A50869FAF}" type="sibTrans" cxnId="{8C220FAD-0BC5-4EE1-AB92-DE4E50B770A2}">
      <dgm:prSet/>
      <dgm:spPr/>
      <dgm:t>
        <a:bodyPr/>
        <a:lstStyle/>
        <a:p>
          <a:endParaRPr lang="en-US"/>
        </a:p>
      </dgm:t>
    </dgm:pt>
    <dgm:pt modelId="{27705AD8-7BF6-4BE6-A7DD-DA3ABE2EFDDA}">
      <dgm:prSet phldrT="[Text]"/>
      <dgm:spPr/>
      <dgm:t>
        <a:bodyPr/>
        <a:lstStyle/>
        <a:p>
          <a:r>
            <a:rPr lang="en-US" b="0" i="0" dirty="0"/>
            <a:t>We will explain our approach and present the results of our model</a:t>
          </a:r>
          <a:endParaRPr lang="en-US" dirty="0"/>
        </a:p>
      </dgm:t>
    </dgm:pt>
    <dgm:pt modelId="{48B8D0DD-AA25-45D0-B351-19847CA9ADF3}" type="parTrans" cxnId="{8E3D33C3-2C03-4BB6-ABE0-DAA2CEAB6416}">
      <dgm:prSet/>
      <dgm:spPr/>
      <dgm:t>
        <a:bodyPr/>
        <a:lstStyle/>
        <a:p>
          <a:endParaRPr lang="en-US"/>
        </a:p>
      </dgm:t>
    </dgm:pt>
    <dgm:pt modelId="{7DD8A99B-527D-4070-8CCB-8CB39F3AF09B}" type="sibTrans" cxnId="{8E3D33C3-2C03-4BB6-ABE0-DAA2CEAB6416}">
      <dgm:prSet/>
      <dgm:spPr/>
      <dgm:t>
        <a:bodyPr/>
        <a:lstStyle/>
        <a:p>
          <a:endParaRPr lang="en-US"/>
        </a:p>
      </dgm:t>
    </dgm:pt>
    <dgm:pt modelId="{0B168E6B-3ED8-41FA-ACF6-1FA91D586189}" type="pres">
      <dgm:prSet presAssocID="{2687047B-133E-4002-A87E-08F51DF47978}" presName="vert0" presStyleCnt="0">
        <dgm:presLayoutVars>
          <dgm:dir/>
          <dgm:animOne val="branch"/>
          <dgm:animLvl val="lvl"/>
        </dgm:presLayoutVars>
      </dgm:prSet>
      <dgm:spPr/>
    </dgm:pt>
    <dgm:pt modelId="{E0B23F1E-FA28-4B37-9B7E-6ADC7251C459}" type="pres">
      <dgm:prSet presAssocID="{3CCE7A67-E70D-4FCB-A27C-E38B42666FEA}" presName="thickLine" presStyleLbl="alignNode1" presStyleIdx="0" presStyleCnt="3"/>
      <dgm:spPr/>
    </dgm:pt>
    <dgm:pt modelId="{5C092A39-3231-437F-8DF1-88048F2FF5A4}" type="pres">
      <dgm:prSet presAssocID="{3CCE7A67-E70D-4FCB-A27C-E38B42666FEA}" presName="horz1" presStyleCnt="0"/>
      <dgm:spPr/>
    </dgm:pt>
    <dgm:pt modelId="{628D62AE-D021-4038-B316-E17BF02733CD}" type="pres">
      <dgm:prSet presAssocID="{3CCE7A67-E70D-4FCB-A27C-E38B42666FEA}" presName="tx1" presStyleLbl="revTx" presStyleIdx="0" presStyleCnt="3"/>
      <dgm:spPr/>
    </dgm:pt>
    <dgm:pt modelId="{DC04FE10-B6C3-4D03-97CF-1CBDC09CBA2C}" type="pres">
      <dgm:prSet presAssocID="{3CCE7A67-E70D-4FCB-A27C-E38B42666FEA}" presName="vert1" presStyleCnt="0"/>
      <dgm:spPr/>
    </dgm:pt>
    <dgm:pt modelId="{79F10929-F182-4C76-A53C-464B93A3A2C8}" type="pres">
      <dgm:prSet presAssocID="{10C93CF6-1FFA-47D6-AB46-FD609C461501}" presName="thickLine" presStyleLbl="alignNode1" presStyleIdx="1" presStyleCnt="3"/>
      <dgm:spPr/>
    </dgm:pt>
    <dgm:pt modelId="{8BC2D9BE-812E-4F18-9152-22C3C3869AE6}" type="pres">
      <dgm:prSet presAssocID="{10C93CF6-1FFA-47D6-AB46-FD609C461501}" presName="horz1" presStyleCnt="0"/>
      <dgm:spPr/>
    </dgm:pt>
    <dgm:pt modelId="{B03C803E-6A9E-4CA6-A9B8-E933C411100A}" type="pres">
      <dgm:prSet presAssocID="{10C93CF6-1FFA-47D6-AB46-FD609C461501}" presName="tx1" presStyleLbl="revTx" presStyleIdx="1" presStyleCnt="3"/>
      <dgm:spPr/>
    </dgm:pt>
    <dgm:pt modelId="{1A2ED3B6-C073-44EE-9C38-A5D284CC65B4}" type="pres">
      <dgm:prSet presAssocID="{10C93CF6-1FFA-47D6-AB46-FD609C461501}" presName="vert1" presStyleCnt="0"/>
      <dgm:spPr/>
    </dgm:pt>
    <dgm:pt modelId="{F2FB9D9A-3D7F-43CD-878D-68BA9D4C0D2F}" type="pres">
      <dgm:prSet presAssocID="{27705AD8-7BF6-4BE6-A7DD-DA3ABE2EFDDA}" presName="thickLine" presStyleLbl="alignNode1" presStyleIdx="2" presStyleCnt="3"/>
      <dgm:spPr/>
    </dgm:pt>
    <dgm:pt modelId="{259F69B2-819D-43DE-98DB-A36DF95E25AF}" type="pres">
      <dgm:prSet presAssocID="{27705AD8-7BF6-4BE6-A7DD-DA3ABE2EFDDA}" presName="horz1" presStyleCnt="0"/>
      <dgm:spPr/>
    </dgm:pt>
    <dgm:pt modelId="{577F98AF-472F-4AB3-BDD6-6CF621C82E55}" type="pres">
      <dgm:prSet presAssocID="{27705AD8-7BF6-4BE6-A7DD-DA3ABE2EFDDA}" presName="tx1" presStyleLbl="revTx" presStyleIdx="2" presStyleCnt="3"/>
      <dgm:spPr/>
    </dgm:pt>
    <dgm:pt modelId="{AC2CF422-B4E6-4509-BE52-DB14D33C62B2}" type="pres">
      <dgm:prSet presAssocID="{27705AD8-7BF6-4BE6-A7DD-DA3ABE2EFDDA}" presName="vert1" presStyleCnt="0"/>
      <dgm:spPr/>
    </dgm:pt>
  </dgm:ptLst>
  <dgm:cxnLst>
    <dgm:cxn modelId="{7CD1EC71-25DD-45EC-B352-097B5EAD9025}" srcId="{2687047B-133E-4002-A87E-08F51DF47978}" destId="{3CCE7A67-E70D-4FCB-A27C-E38B42666FEA}" srcOrd="0" destOrd="0" parTransId="{4AA477E7-89B2-4532-A661-B2BBDBB2304D}" sibTransId="{DC95098A-4047-4619-9E9B-F13F9CA0ECD5}"/>
    <dgm:cxn modelId="{FB044B77-E2B0-4E04-8A53-FE3AD5F80033}" type="presOf" srcId="{10C93CF6-1FFA-47D6-AB46-FD609C461501}" destId="{B03C803E-6A9E-4CA6-A9B8-E933C411100A}" srcOrd="0" destOrd="0" presId="urn:microsoft.com/office/officeart/2008/layout/LinedList"/>
    <dgm:cxn modelId="{AD08E292-B62E-40C7-9BC7-F9F1EF44CA6D}" type="presOf" srcId="{3CCE7A67-E70D-4FCB-A27C-E38B42666FEA}" destId="{628D62AE-D021-4038-B316-E17BF02733CD}" srcOrd="0" destOrd="0" presId="urn:microsoft.com/office/officeart/2008/layout/LinedList"/>
    <dgm:cxn modelId="{8C220FAD-0BC5-4EE1-AB92-DE4E50B770A2}" srcId="{2687047B-133E-4002-A87E-08F51DF47978}" destId="{10C93CF6-1FFA-47D6-AB46-FD609C461501}" srcOrd="1" destOrd="0" parTransId="{5DEFA8A4-AFF2-428B-A0C1-1E9B35B85AF5}" sibTransId="{3ACCC776-B476-4BEB-8AEF-D92A50869FAF}"/>
    <dgm:cxn modelId="{15C83FC0-635F-4B8F-A106-9ACE2FCAF2C6}" type="presOf" srcId="{2687047B-133E-4002-A87E-08F51DF47978}" destId="{0B168E6B-3ED8-41FA-ACF6-1FA91D586189}" srcOrd="0" destOrd="0" presId="urn:microsoft.com/office/officeart/2008/layout/LinedList"/>
    <dgm:cxn modelId="{8E3D33C3-2C03-4BB6-ABE0-DAA2CEAB6416}" srcId="{2687047B-133E-4002-A87E-08F51DF47978}" destId="{27705AD8-7BF6-4BE6-A7DD-DA3ABE2EFDDA}" srcOrd="2" destOrd="0" parTransId="{48B8D0DD-AA25-45D0-B351-19847CA9ADF3}" sibTransId="{7DD8A99B-527D-4070-8CCB-8CB39F3AF09B}"/>
    <dgm:cxn modelId="{D9A595EF-3EBA-4786-9F88-82B71B812E21}" type="presOf" srcId="{27705AD8-7BF6-4BE6-A7DD-DA3ABE2EFDDA}" destId="{577F98AF-472F-4AB3-BDD6-6CF621C82E55}" srcOrd="0" destOrd="0" presId="urn:microsoft.com/office/officeart/2008/layout/LinedList"/>
    <dgm:cxn modelId="{FB14CCDB-2C48-4969-ADEE-025BA97FF775}" type="presParOf" srcId="{0B168E6B-3ED8-41FA-ACF6-1FA91D586189}" destId="{E0B23F1E-FA28-4B37-9B7E-6ADC7251C459}" srcOrd="0" destOrd="0" presId="urn:microsoft.com/office/officeart/2008/layout/LinedList"/>
    <dgm:cxn modelId="{39F2A55D-66F8-40FA-AF7E-823CA60B82AF}" type="presParOf" srcId="{0B168E6B-3ED8-41FA-ACF6-1FA91D586189}" destId="{5C092A39-3231-437F-8DF1-88048F2FF5A4}" srcOrd="1" destOrd="0" presId="urn:microsoft.com/office/officeart/2008/layout/LinedList"/>
    <dgm:cxn modelId="{6AFB8CBE-C20E-4723-BA07-E555660A6C47}" type="presParOf" srcId="{5C092A39-3231-437F-8DF1-88048F2FF5A4}" destId="{628D62AE-D021-4038-B316-E17BF02733CD}" srcOrd="0" destOrd="0" presId="urn:microsoft.com/office/officeart/2008/layout/LinedList"/>
    <dgm:cxn modelId="{0C4ADFAD-2CBB-43D2-989B-58B2B9A8F05E}" type="presParOf" srcId="{5C092A39-3231-437F-8DF1-88048F2FF5A4}" destId="{DC04FE10-B6C3-4D03-97CF-1CBDC09CBA2C}" srcOrd="1" destOrd="0" presId="urn:microsoft.com/office/officeart/2008/layout/LinedList"/>
    <dgm:cxn modelId="{5F7CB32E-8A7B-414F-952A-07AD0475EA0F}" type="presParOf" srcId="{0B168E6B-3ED8-41FA-ACF6-1FA91D586189}" destId="{79F10929-F182-4C76-A53C-464B93A3A2C8}" srcOrd="2" destOrd="0" presId="urn:microsoft.com/office/officeart/2008/layout/LinedList"/>
    <dgm:cxn modelId="{235CCE17-84D2-4358-AF97-7C4C94A0F9CB}" type="presParOf" srcId="{0B168E6B-3ED8-41FA-ACF6-1FA91D586189}" destId="{8BC2D9BE-812E-4F18-9152-22C3C3869AE6}" srcOrd="3" destOrd="0" presId="urn:microsoft.com/office/officeart/2008/layout/LinedList"/>
    <dgm:cxn modelId="{921F0B31-D626-4AA7-B779-C3848659AB24}" type="presParOf" srcId="{8BC2D9BE-812E-4F18-9152-22C3C3869AE6}" destId="{B03C803E-6A9E-4CA6-A9B8-E933C411100A}" srcOrd="0" destOrd="0" presId="urn:microsoft.com/office/officeart/2008/layout/LinedList"/>
    <dgm:cxn modelId="{E2A67991-53AD-4CCC-8A8A-1DA64D84D9D1}" type="presParOf" srcId="{8BC2D9BE-812E-4F18-9152-22C3C3869AE6}" destId="{1A2ED3B6-C073-44EE-9C38-A5D284CC65B4}" srcOrd="1" destOrd="0" presId="urn:microsoft.com/office/officeart/2008/layout/LinedList"/>
    <dgm:cxn modelId="{E2EAA8F0-5CB8-40E4-9DD3-47390BC7419E}" type="presParOf" srcId="{0B168E6B-3ED8-41FA-ACF6-1FA91D586189}" destId="{F2FB9D9A-3D7F-43CD-878D-68BA9D4C0D2F}" srcOrd="4" destOrd="0" presId="urn:microsoft.com/office/officeart/2008/layout/LinedList"/>
    <dgm:cxn modelId="{219DFD7B-CAAC-480D-AF3C-512C6D71186A}" type="presParOf" srcId="{0B168E6B-3ED8-41FA-ACF6-1FA91D586189}" destId="{259F69B2-819D-43DE-98DB-A36DF95E25AF}" srcOrd="5" destOrd="0" presId="urn:microsoft.com/office/officeart/2008/layout/LinedList"/>
    <dgm:cxn modelId="{0A19BDE1-FAF5-4417-9423-90C338B40B3A}" type="presParOf" srcId="{259F69B2-819D-43DE-98DB-A36DF95E25AF}" destId="{577F98AF-472F-4AB3-BDD6-6CF621C82E55}" srcOrd="0" destOrd="0" presId="urn:microsoft.com/office/officeart/2008/layout/LinedList"/>
    <dgm:cxn modelId="{DDB307AF-D08E-4EF2-9479-451F5AFD02DE}" type="presParOf" srcId="{259F69B2-819D-43DE-98DB-A36DF95E25AF}" destId="{AC2CF422-B4E6-4509-BE52-DB14D33C62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812D8-DC30-4BA1-A85C-DB81DB211C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BF4A40-A1EB-442E-8B03-E6FC2C66C5C3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1E27F86-A82A-4DA5-9DEE-05D1A6012B8E}" type="parTrans" cxnId="{C228CCC8-5847-4E44-A8ED-C482EACD3CDC}">
      <dgm:prSet/>
      <dgm:spPr/>
      <dgm:t>
        <a:bodyPr/>
        <a:lstStyle/>
        <a:p>
          <a:endParaRPr lang="en-US"/>
        </a:p>
      </dgm:t>
    </dgm:pt>
    <dgm:pt modelId="{A6457882-B9E8-454F-8A7E-40760A94CD66}" type="sibTrans" cxnId="{C228CCC8-5847-4E44-A8ED-C482EACD3CDC}">
      <dgm:prSet/>
      <dgm:spPr/>
      <dgm:t>
        <a:bodyPr/>
        <a:lstStyle/>
        <a:p>
          <a:endParaRPr lang="en-US"/>
        </a:p>
      </dgm:t>
    </dgm:pt>
    <dgm:pt modelId="{363A04CD-645D-4402-AFD7-5A66F2B55CB7}">
      <dgm:prSet phldrT="[Text]"/>
      <dgm:spPr/>
      <dgm:t>
        <a:bodyPr/>
        <a:lstStyle/>
        <a:p>
          <a:r>
            <a:rPr lang="en-US" b="0" i="0" dirty="0"/>
            <a:t>We used IMDb data from Stanford that was pre-labeled, which consisted of 50,000 movie reviews split into 25,000 for training and 25,000 for testing.</a:t>
          </a:r>
          <a:endParaRPr lang="en-US" dirty="0"/>
        </a:p>
      </dgm:t>
    </dgm:pt>
    <dgm:pt modelId="{88BB6402-F5D1-4704-844F-8178F93B70DE}" type="parTrans" cxnId="{BB9501EB-741A-46DB-BF51-70E10EF784F4}">
      <dgm:prSet/>
      <dgm:spPr/>
      <dgm:t>
        <a:bodyPr/>
        <a:lstStyle/>
        <a:p>
          <a:endParaRPr lang="en-US"/>
        </a:p>
      </dgm:t>
    </dgm:pt>
    <dgm:pt modelId="{B5486CA9-0BBE-4DBB-871E-2EFF34FB00A9}" type="sibTrans" cxnId="{BB9501EB-741A-46DB-BF51-70E10EF784F4}">
      <dgm:prSet/>
      <dgm:spPr/>
      <dgm:t>
        <a:bodyPr/>
        <a:lstStyle/>
        <a:p>
          <a:endParaRPr lang="en-US"/>
        </a:p>
      </dgm:t>
    </dgm:pt>
    <dgm:pt modelId="{BB60EFCE-8BD2-4E0C-A499-867CF4FA7049}">
      <dgm:prSet phldrT="[Text]"/>
      <dgm:spPr/>
      <dgm:t>
        <a:bodyPr/>
        <a:lstStyle/>
        <a:p>
          <a:r>
            <a:rPr lang="en-US" b="0" i="0" dirty="0"/>
            <a:t>The dataset was a suitable choice for the project because it was already pre-labeled, which saved us a significant amount of time and effort.</a:t>
          </a:r>
          <a:endParaRPr lang="en-US" dirty="0"/>
        </a:p>
      </dgm:t>
    </dgm:pt>
    <dgm:pt modelId="{419F22BA-E564-4376-BB9A-3B368236A722}" type="parTrans" cxnId="{0C4E04C1-F2CF-4A82-808B-27470BEEC48A}">
      <dgm:prSet/>
      <dgm:spPr/>
      <dgm:t>
        <a:bodyPr/>
        <a:lstStyle/>
        <a:p>
          <a:endParaRPr lang="en-US"/>
        </a:p>
      </dgm:t>
    </dgm:pt>
    <dgm:pt modelId="{D5CE0A98-B242-4C5A-B60D-7092B53D0782}" type="sibTrans" cxnId="{0C4E04C1-F2CF-4A82-808B-27470BEEC48A}">
      <dgm:prSet/>
      <dgm:spPr/>
      <dgm:t>
        <a:bodyPr/>
        <a:lstStyle/>
        <a:p>
          <a:endParaRPr lang="en-US"/>
        </a:p>
      </dgm:t>
    </dgm:pt>
    <dgm:pt modelId="{520FF8B7-0714-4C2A-A08B-06C52D02C4A7}">
      <dgm:prSet phldrT="[Text]"/>
      <dgm:spPr/>
      <dgm:t>
        <a:bodyPr/>
        <a:lstStyle/>
        <a:p>
          <a:r>
            <a:rPr lang="en-US" b="0" i="0" dirty="0"/>
            <a:t>We applied pre-processing steps such as lemmatization and stop words removal, which helped to reduce the dimensionality of the input space and improve the accuracy of the model.</a:t>
          </a:r>
          <a:endParaRPr lang="en-US" dirty="0"/>
        </a:p>
      </dgm:t>
    </dgm:pt>
    <dgm:pt modelId="{C9CE0A1B-80BE-46E3-B13B-681CE84FD378}" type="parTrans" cxnId="{C9828121-9D8B-497F-B37A-9A6A424AD58D}">
      <dgm:prSet/>
      <dgm:spPr/>
      <dgm:t>
        <a:bodyPr/>
        <a:lstStyle/>
        <a:p>
          <a:endParaRPr lang="en-US"/>
        </a:p>
      </dgm:t>
    </dgm:pt>
    <dgm:pt modelId="{0AA3ABA9-E400-4BFA-80B2-7E334344ACAC}" type="sibTrans" cxnId="{C9828121-9D8B-497F-B37A-9A6A424AD58D}">
      <dgm:prSet/>
      <dgm:spPr/>
      <dgm:t>
        <a:bodyPr/>
        <a:lstStyle/>
        <a:p>
          <a:endParaRPr lang="en-US"/>
        </a:p>
      </dgm:t>
    </dgm:pt>
    <dgm:pt modelId="{B761F5A3-87ED-44A1-B73F-FEC6B82B3C98}">
      <dgm:prSet phldrT="[Text]"/>
      <dgm:spPr/>
      <dgm:t>
        <a:bodyPr/>
        <a:lstStyle/>
        <a:p>
          <a:r>
            <a:rPr lang="en-US" b="0" i="0" dirty="0"/>
            <a:t>Limitations</a:t>
          </a:r>
          <a:endParaRPr lang="en-US" dirty="0"/>
        </a:p>
      </dgm:t>
    </dgm:pt>
    <dgm:pt modelId="{39E5568E-198E-4FD9-A719-07D503F9593A}" type="parTrans" cxnId="{A49E68C8-E4A1-469C-92B5-F2D87105DBE6}">
      <dgm:prSet/>
      <dgm:spPr/>
      <dgm:t>
        <a:bodyPr/>
        <a:lstStyle/>
        <a:p>
          <a:endParaRPr lang="en-US"/>
        </a:p>
      </dgm:t>
    </dgm:pt>
    <dgm:pt modelId="{049A6079-FE14-4B9A-9F66-3BCD42E5AF0C}" type="sibTrans" cxnId="{A49E68C8-E4A1-469C-92B5-F2D87105DBE6}">
      <dgm:prSet/>
      <dgm:spPr/>
      <dgm:t>
        <a:bodyPr/>
        <a:lstStyle/>
        <a:p>
          <a:endParaRPr lang="en-US"/>
        </a:p>
      </dgm:t>
    </dgm:pt>
    <dgm:pt modelId="{503B87BD-7D24-48A2-AFB0-C26BBD6229E9}">
      <dgm:prSet phldrT="[Text]"/>
      <dgm:spPr/>
      <dgm:t>
        <a:bodyPr/>
        <a:lstStyle/>
        <a:p>
          <a:r>
            <a:rPr lang="en-US" b="0" i="0" dirty="0"/>
            <a:t>The dataset may be biased towards a particular genre or demographic. Therefore, the model's predictions may not generalize well to other domains, such as reviews for TV shows or products.</a:t>
          </a:r>
          <a:endParaRPr lang="en-US" dirty="0"/>
        </a:p>
      </dgm:t>
    </dgm:pt>
    <dgm:pt modelId="{70D9060E-D095-4886-BEED-7DFB1E4CF3E1}" type="parTrans" cxnId="{63AFCA12-EB60-4EA8-AEB8-E26A71113DE9}">
      <dgm:prSet/>
      <dgm:spPr/>
      <dgm:t>
        <a:bodyPr/>
        <a:lstStyle/>
        <a:p>
          <a:endParaRPr lang="en-US"/>
        </a:p>
      </dgm:t>
    </dgm:pt>
    <dgm:pt modelId="{49963DA4-8EBE-40A9-9CE7-3DA098101422}" type="sibTrans" cxnId="{63AFCA12-EB60-4EA8-AEB8-E26A71113DE9}">
      <dgm:prSet/>
      <dgm:spPr/>
      <dgm:t>
        <a:bodyPr/>
        <a:lstStyle/>
        <a:p>
          <a:endParaRPr lang="en-US"/>
        </a:p>
      </dgm:t>
    </dgm:pt>
    <dgm:pt modelId="{4D70C2E5-355E-4282-9F2B-87A54963AB70}">
      <dgm:prSet phldrT="[Text]"/>
      <dgm:spPr/>
      <dgm:t>
        <a:bodyPr/>
        <a:lstStyle/>
        <a:p>
          <a:r>
            <a:rPr lang="en-US" dirty="0"/>
            <a:t>Not up-to-date and </a:t>
          </a:r>
          <a:r>
            <a:rPr lang="en-US" b="0" i="0" dirty="0"/>
            <a:t>may not be able to accurately predict the sentiment of more recent movies.</a:t>
          </a:r>
          <a:endParaRPr lang="en-US" dirty="0"/>
        </a:p>
      </dgm:t>
    </dgm:pt>
    <dgm:pt modelId="{1C157271-2EEA-4B2E-8816-0DB26589ACC8}" type="parTrans" cxnId="{6B951646-78EF-49D2-82C6-50C3445C59C9}">
      <dgm:prSet/>
      <dgm:spPr/>
      <dgm:t>
        <a:bodyPr/>
        <a:lstStyle/>
        <a:p>
          <a:endParaRPr lang="en-US"/>
        </a:p>
      </dgm:t>
    </dgm:pt>
    <dgm:pt modelId="{64C1264F-8A80-4852-BAE9-0F4C3623B7DE}" type="sibTrans" cxnId="{6B951646-78EF-49D2-82C6-50C3445C59C9}">
      <dgm:prSet/>
      <dgm:spPr/>
      <dgm:t>
        <a:bodyPr/>
        <a:lstStyle/>
        <a:p>
          <a:endParaRPr lang="en-US"/>
        </a:p>
      </dgm:t>
    </dgm:pt>
    <dgm:pt modelId="{D5306C36-5FAB-4B12-8348-E4430A9D6E5F}">
      <dgm:prSet phldrT="[Text]"/>
      <dgm:spPr/>
      <dgm:t>
        <a:bodyPr/>
        <a:lstStyle/>
        <a:p>
          <a:r>
            <a:rPr lang="en-US" b="0" i="0"/>
            <a:t>However, these limitations can be mitigated by updating the dataset regularly or using a larger and more diverse dataset that includes more recent reviews.</a:t>
          </a:r>
          <a:endParaRPr lang="en-US" dirty="0"/>
        </a:p>
      </dgm:t>
    </dgm:pt>
    <dgm:pt modelId="{C34BED3F-4DF7-4BB6-8F47-E67A7C37BFDE}" type="parTrans" cxnId="{D38240CD-BF09-4CB2-813D-4FF36AE67696}">
      <dgm:prSet/>
      <dgm:spPr/>
      <dgm:t>
        <a:bodyPr/>
        <a:lstStyle/>
        <a:p>
          <a:endParaRPr lang="en-US"/>
        </a:p>
      </dgm:t>
    </dgm:pt>
    <dgm:pt modelId="{D6185D64-25A4-459B-BAA4-785D924FB141}" type="sibTrans" cxnId="{D38240CD-BF09-4CB2-813D-4FF36AE67696}">
      <dgm:prSet/>
      <dgm:spPr/>
      <dgm:t>
        <a:bodyPr/>
        <a:lstStyle/>
        <a:p>
          <a:endParaRPr lang="en-US"/>
        </a:p>
      </dgm:t>
    </dgm:pt>
    <dgm:pt modelId="{D45CAD25-CF10-471D-AFBC-30F6C7C546C5}" type="pres">
      <dgm:prSet presAssocID="{AE3812D8-DC30-4BA1-A85C-DB81DB211C16}" presName="vert0" presStyleCnt="0">
        <dgm:presLayoutVars>
          <dgm:dir/>
          <dgm:animOne val="branch"/>
          <dgm:animLvl val="lvl"/>
        </dgm:presLayoutVars>
      </dgm:prSet>
      <dgm:spPr/>
    </dgm:pt>
    <dgm:pt modelId="{5F9C135B-C0D0-4D12-BC89-5F676BE6CD6B}" type="pres">
      <dgm:prSet presAssocID="{74BF4A40-A1EB-442E-8B03-E6FC2C66C5C3}" presName="thickLine" presStyleLbl="alignNode1" presStyleIdx="0" presStyleCnt="2"/>
      <dgm:spPr/>
    </dgm:pt>
    <dgm:pt modelId="{EE176DEC-E6CD-40BB-90F0-5FF84100AF09}" type="pres">
      <dgm:prSet presAssocID="{74BF4A40-A1EB-442E-8B03-E6FC2C66C5C3}" presName="horz1" presStyleCnt="0"/>
      <dgm:spPr/>
    </dgm:pt>
    <dgm:pt modelId="{8B856448-9773-4579-A0A2-885A10D0B7DF}" type="pres">
      <dgm:prSet presAssocID="{74BF4A40-A1EB-442E-8B03-E6FC2C66C5C3}" presName="tx1" presStyleLbl="revTx" presStyleIdx="0" presStyleCnt="8"/>
      <dgm:spPr/>
    </dgm:pt>
    <dgm:pt modelId="{3BC070AA-CE8F-48F9-908F-CD2D596EDD4A}" type="pres">
      <dgm:prSet presAssocID="{74BF4A40-A1EB-442E-8B03-E6FC2C66C5C3}" presName="vert1" presStyleCnt="0"/>
      <dgm:spPr/>
    </dgm:pt>
    <dgm:pt modelId="{F43C7B48-46BE-4620-8B96-4BB8F59C57F1}" type="pres">
      <dgm:prSet presAssocID="{363A04CD-645D-4402-AFD7-5A66F2B55CB7}" presName="vertSpace2a" presStyleCnt="0"/>
      <dgm:spPr/>
    </dgm:pt>
    <dgm:pt modelId="{6AE3AF47-9584-40D2-BE3F-75CCD95A5347}" type="pres">
      <dgm:prSet presAssocID="{363A04CD-645D-4402-AFD7-5A66F2B55CB7}" presName="horz2" presStyleCnt="0"/>
      <dgm:spPr/>
    </dgm:pt>
    <dgm:pt modelId="{B2A4DE2D-359D-49E2-9C72-10A7075A58F7}" type="pres">
      <dgm:prSet presAssocID="{363A04CD-645D-4402-AFD7-5A66F2B55CB7}" presName="horzSpace2" presStyleCnt="0"/>
      <dgm:spPr/>
    </dgm:pt>
    <dgm:pt modelId="{9371FDE6-F896-4879-AD9B-270F0BC30ADB}" type="pres">
      <dgm:prSet presAssocID="{363A04CD-645D-4402-AFD7-5A66F2B55CB7}" presName="tx2" presStyleLbl="revTx" presStyleIdx="1" presStyleCnt="8"/>
      <dgm:spPr/>
    </dgm:pt>
    <dgm:pt modelId="{B6CF0DF3-0FCD-46F5-9676-01DCF7C0F8EA}" type="pres">
      <dgm:prSet presAssocID="{363A04CD-645D-4402-AFD7-5A66F2B55CB7}" presName="vert2" presStyleCnt="0"/>
      <dgm:spPr/>
    </dgm:pt>
    <dgm:pt modelId="{5505BBE7-00B4-4517-B686-7E5F25DEA437}" type="pres">
      <dgm:prSet presAssocID="{363A04CD-645D-4402-AFD7-5A66F2B55CB7}" presName="thinLine2b" presStyleLbl="callout" presStyleIdx="0" presStyleCnt="6"/>
      <dgm:spPr/>
    </dgm:pt>
    <dgm:pt modelId="{EDBA8B23-ECEF-4E0D-8427-36F0622BCAF8}" type="pres">
      <dgm:prSet presAssocID="{363A04CD-645D-4402-AFD7-5A66F2B55CB7}" presName="vertSpace2b" presStyleCnt="0"/>
      <dgm:spPr/>
    </dgm:pt>
    <dgm:pt modelId="{BB32B002-52F6-4B72-BE90-1C010A3F1772}" type="pres">
      <dgm:prSet presAssocID="{BB60EFCE-8BD2-4E0C-A499-867CF4FA7049}" presName="horz2" presStyleCnt="0"/>
      <dgm:spPr/>
    </dgm:pt>
    <dgm:pt modelId="{ADB7E0D0-FD25-455A-8366-C8129DA80C63}" type="pres">
      <dgm:prSet presAssocID="{BB60EFCE-8BD2-4E0C-A499-867CF4FA7049}" presName="horzSpace2" presStyleCnt="0"/>
      <dgm:spPr/>
    </dgm:pt>
    <dgm:pt modelId="{28C94ED2-5073-4AC1-86E0-2AB5CB01F0E8}" type="pres">
      <dgm:prSet presAssocID="{BB60EFCE-8BD2-4E0C-A499-867CF4FA7049}" presName="tx2" presStyleLbl="revTx" presStyleIdx="2" presStyleCnt="8"/>
      <dgm:spPr/>
    </dgm:pt>
    <dgm:pt modelId="{6236BD9B-E159-492E-B4B1-ACB3A81839D8}" type="pres">
      <dgm:prSet presAssocID="{BB60EFCE-8BD2-4E0C-A499-867CF4FA7049}" presName="vert2" presStyleCnt="0"/>
      <dgm:spPr/>
    </dgm:pt>
    <dgm:pt modelId="{965E69F9-EE56-4F50-B15C-C390F4B64930}" type="pres">
      <dgm:prSet presAssocID="{BB60EFCE-8BD2-4E0C-A499-867CF4FA7049}" presName="thinLine2b" presStyleLbl="callout" presStyleIdx="1" presStyleCnt="6"/>
      <dgm:spPr/>
    </dgm:pt>
    <dgm:pt modelId="{971D3F7D-5D52-495D-87FF-FE29BE50382B}" type="pres">
      <dgm:prSet presAssocID="{BB60EFCE-8BD2-4E0C-A499-867CF4FA7049}" presName="vertSpace2b" presStyleCnt="0"/>
      <dgm:spPr/>
    </dgm:pt>
    <dgm:pt modelId="{5A02DFB8-71DD-4077-9EE2-802447341529}" type="pres">
      <dgm:prSet presAssocID="{520FF8B7-0714-4C2A-A08B-06C52D02C4A7}" presName="horz2" presStyleCnt="0"/>
      <dgm:spPr/>
    </dgm:pt>
    <dgm:pt modelId="{7C6B0B3F-3057-4FBD-8BF8-66A15EBC8E94}" type="pres">
      <dgm:prSet presAssocID="{520FF8B7-0714-4C2A-A08B-06C52D02C4A7}" presName="horzSpace2" presStyleCnt="0"/>
      <dgm:spPr/>
    </dgm:pt>
    <dgm:pt modelId="{E60B799C-94A1-4329-9556-A192FB7FA4B5}" type="pres">
      <dgm:prSet presAssocID="{520FF8B7-0714-4C2A-A08B-06C52D02C4A7}" presName="tx2" presStyleLbl="revTx" presStyleIdx="3" presStyleCnt="8"/>
      <dgm:spPr/>
    </dgm:pt>
    <dgm:pt modelId="{F269A2C3-64A5-497B-B282-CC59693F78F7}" type="pres">
      <dgm:prSet presAssocID="{520FF8B7-0714-4C2A-A08B-06C52D02C4A7}" presName="vert2" presStyleCnt="0"/>
      <dgm:spPr/>
    </dgm:pt>
    <dgm:pt modelId="{34980B4C-FF48-42FC-A514-2E72E75AC508}" type="pres">
      <dgm:prSet presAssocID="{520FF8B7-0714-4C2A-A08B-06C52D02C4A7}" presName="thinLine2b" presStyleLbl="callout" presStyleIdx="2" presStyleCnt="6"/>
      <dgm:spPr/>
    </dgm:pt>
    <dgm:pt modelId="{5487D764-86E5-4EBE-9B6B-BC086BD428E8}" type="pres">
      <dgm:prSet presAssocID="{520FF8B7-0714-4C2A-A08B-06C52D02C4A7}" presName="vertSpace2b" presStyleCnt="0"/>
      <dgm:spPr/>
    </dgm:pt>
    <dgm:pt modelId="{6D7185D5-48CA-426F-9856-E1499053D84B}" type="pres">
      <dgm:prSet presAssocID="{B761F5A3-87ED-44A1-B73F-FEC6B82B3C98}" presName="thickLine" presStyleLbl="alignNode1" presStyleIdx="1" presStyleCnt="2"/>
      <dgm:spPr/>
    </dgm:pt>
    <dgm:pt modelId="{8AB51AB4-25B1-4640-8117-B95C64C8865D}" type="pres">
      <dgm:prSet presAssocID="{B761F5A3-87ED-44A1-B73F-FEC6B82B3C98}" presName="horz1" presStyleCnt="0"/>
      <dgm:spPr/>
    </dgm:pt>
    <dgm:pt modelId="{51BDD62A-251F-4C4B-8EB8-2EF3A9FA7676}" type="pres">
      <dgm:prSet presAssocID="{B761F5A3-87ED-44A1-B73F-FEC6B82B3C98}" presName="tx1" presStyleLbl="revTx" presStyleIdx="4" presStyleCnt="8"/>
      <dgm:spPr/>
    </dgm:pt>
    <dgm:pt modelId="{37FE508E-91D5-407A-8EBB-71B9BFE9C902}" type="pres">
      <dgm:prSet presAssocID="{B761F5A3-87ED-44A1-B73F-FEC6B82B3C98}" presName="vert1" presStyleCnt="0"/>
      <dgm:spPr/>
    </dgm:pt>
    <dgm:pt modelId="{B88285B6-B8A2-4F55-93B5-C221F7E52098}" type="pres">
      <dgm:prSet presAssocID="{503B87BD-7D24-48A2-AFB0-C26BBD6229E9}" presName="vertSpace2a" presStyleCnt="0"/>
      <dgm:spPr/>
    </dgm:pt>
    <dgm:pt modelId="{231FBFFA-C008-46A9-9A5C-73EE52B695A9}" type="pres">
      <dgm:prSet presAssocID="{503B87BD-7D24-48A2-AFB0-C26BBD6229E9}" presName="horz2" presStyleCnt="0"/>
      <dgm:spPr/>
    </dgm:pt>
    <dgm:pt modelId="{BA7338C2-8A57-4FDE-8309-5367ED47C3C3}" type="pres">
      <dgm:prSet presAssocID="{503B87BD-7D24-48A2-AFB0-C26BBD6229E9}" presName="horzSpace2" presStyleCnt="0"/>
      <dgm:spPr/>
    </dgm:pt>
    <dgm:pt modelId="{EFDD636E-7C9C-47DA-9F99-31B6B9691A05}" type="pres">
      <dgm:prSet presAssocID="{503B87BD-7D24-48A2-AFB0-C26BBD6229E9}" presName="tx2" presStyleLbl="revTx" presStyleIdx="5" presStyleCnt="8"/>
      <dgm:spPr/>
    </dgm:pt>
    <dgm:pt modelId="{E655D779-08C5-4F38-9823-2552FF1AB000}" type="pres">
      <dgm:prSet presAssocID="{503B87BD-7D24-48A2-AFB0-C26BBD6229E9}" presName="vert2" presStyleCnt="0"/>
      <dgm:spPr/>
    </dgm:pt>
    <dgm:pt modelId="{555CEB93-6DB3-49AB-BB7C-B6E7AB647467}" type="pres">
      <dgm:prSet presAssocID="{503B87BD-7D24-48A2-AFB0-C26BBD6229E9}" presName="thinLine2b" presStyleLbl="callout" presStyleIdx="3" presStyleCnt="6"/>
      <dgm:spPr/>
    </dgm:pt>
    <dgm:pt modelId="{50371454-F9E9-494A-947D-81ECF25C9ADA}" type="pres">
      <dgm:prSet presAssocID="{503B87BD-7D24-48A2-AFB0-C26BBD6229E9}" presName="vertSpace2b" presStyleCnt="0"/>
      <dgm:spPr/>
    </dgm:pt>
    <dgm:pt modelId="{9046A35E-DB65-4275-8954-F2CB7929DEC9}" type="pres">
      <dgm:prSet presAssocID="{4D70C2E5-355E-4282-9F2B-87A54963AB70}" presName="horz2" presStyleCnt="0"/>
      <dgm:spPr/>
    </dgm:pt>
    <dgm:pt modelId="{E9084314-0224-4A84-A90F-0A815FB6EF6A}" type="pres">
      <dgm:prSet presAssocID="{4D70C2E5-355E-4282-9F2B-87A54963AB70}" presName="horzSpace2" presStyleCnt="0"/>
      <dgm:spPr/>
    </dgm:pt>
    <dgm:pt modelId="{5B8E1AC4-358A-4095-A39F-81E3C1483A53}" type="pres">
      <dgm:prSet presAssocID="{4D70C2E5-355E-4282-9F2B-87A54963AB70}" presName="tx2" presStyleLbl="revTx" presStyleIdx="6" presStyleCnt="8"/>
      <dgm:spPr/>
    </dgm:pt>
    <dgm:pt modelId="{F4B22B52-63DB-423C-A345-E6422E926935}" type="pres">
      <dgm:prSet presAssocID="{4D70C2E5-355E-4282-9F2B-87A54963AB70}" presName="vert2" presStyleCnt="0"/>
      <dgm:spPr/>
    </dgm:pt>
    <dgm:pt modelId="{ABC1BB9B-C7E1-403C-84D5-890E1FBD01B0}" type="pres">
      <dgm:prSet presAssocID="{4D70C2E5-355E-4282-9F2B-87A54963AB70}" presName="thinLine2b" presStyleLbl="callout" presStyleIdx="4" presStyleCnt="6"/>
      <dgm:spPr/>
    </dgm:pt>
    <dgm:pt modelId="{0F571BBE-6433-465E-8387-1E2D781733C1}" type="pres">
      <dgm:prSet presAssocID="{4D70C2E5-355E-4282-9F2B-87A54963AB70}" presName="vertSpace2b" presStyleCnt="0"/>
      <dgm:spPr/>
    </dgm:pt>
    <dgm:pt modelId="{7236E0D8-9CA5-4B5F-9842-A3A9BD121B72}" type="pres">
      <dgm:prSet presAssocID="{D5306C36-5FAB-4B12-8348-E4430A9D6E5F}" presName="horz2" presStyleCnt="0"/>
      <dgm:spPr/>
    </dgm:pt>
    <dgm:pt modelId="{BE6FCAC5-CAB4-4C3D-AC03-AA0D2C46FC6A}" type="pres">
      <dgm:prSet presAssocID="{D5306C36-5FAB-4B12-8348-E4430A9D6E5F}" presName="horzSpace2" presStyleCnt="0"/>
      <dgm:spPr/>
    </dgm:pt>
    <dgm:pt modelId="{0A5C94E2-3225-4B8C-A0EB-E72A271A79C7}" type="pres">
      <dgm:prSet presAssocID="{D5306C36-5FAB-4B12-8348-E4430A9D6E5F}" presName="tx2" presStyleLbl="revTx" presStyleIdx="7" presStyleCnt="8"/>
      <dgm:spPr/>
    </dgm:pt>
    <dgm:pt modelId="{5BE3E7B7-5780-46B5-A6F4-6EBAFBB5305D}" type="pres">
      <dgm:prSet presAssocID="{D5306C36-5FAB-4B12-8348-E4430A9D6E5F}" presName="vert2" presStyleCnt="0"/>
      <dgm:spPr/>
    </dgm:pt>
    <dgm:pt modelId="{8F68EC2A-283A-4009-985B-9DCF6CFEF0CA}" type="pres">
      <dgm:prSet presAssocID="{D5306C36-5FAB-4B12-8348-E4430A9D6E5F}" presName="thinLine2b" presStyleLbl="callout" presStyleIdx="5" presStyleCnt="6"/>
      <dgm:spPr/>
    </dgm:pt>
    <dgm:pt modelId="{CC3EB78E-DD0D-448A-B753-C948A2BA6053}" type="pres">
      <dgm:prSet presAssocID="{D5306C36-5FAB-4B12-8348-E4430A9D6E5F}" presName="vertSpace2b" presStyleCnt="0"/>
      <dgm:spPr/>
    </dgm:pt>
  </dgm:ptLst>
  <dgm:cxnLst>
    <dgm:cxn modelId="{63AFCA12-EB60-4EA8-AEB8-E26A71113DE9}" srcId="{B761F5A3-87ED-44A1-B73F-FEC6B82B3C98}" destId="{503B87BD-7D24-48A2-AFB0-C26BBD6229E9}" srcOrd="0" destOrd="0" parTransId="{70D9060E-D095-4886-BEED-7DFB1E4CF3E1}" sibTransId="{49963DA4-8EBE-40A9-9CE7-3DA098101422}"/>
    <dgm:cxn modelId="{C9828121-9D8B-497F-B37A-9A6A424AD58D}" srcId="{74BF4A40-A1EB-442E-8B03-E6FC2C66C5C3}" destId="{520FF8B7-0714-4C2A-A08B-06C52D02C4A7}" srcOrd="2" destOrd="0" parTransId="{C9CE0A1B-80BE-46E3-B13B-681CE84FD378}" sibTransId="{0AA3ABA9-E400-4BFA-80B2-7E334344ACAC}"/>
    <dgm:cxn modelId="{3A51555B-F506-4A18-9FA3-2CE13F83C544}" type="presOf" srcId="{AE3812D8-DC30-4BA1-A85C-DB81DB211C16}" destId="{D45CAD25-CF10-471D-AFBC-30F6C7C546C5}" srcOrd="0" destOrd="0" presId="urn:microsoft.com/office/officeart/2008/layout/LinedList"/>
    <dgm:cxn modelId="{6B951646-78EF-49D2-82C6-50C3445C59C9}" srcId="{B761F5A3-87ED-44A1-B73F-FEC6B82B3C98}" destId="{4D70C2E5-355E-4282-9F2B-87A54963AB70}" srcOrd="1" destOrd="0" parTransId="{1C157271-2EEA-4B2E-8816-0DB26589ACC8}" sibTransId="{64C1264F-8A80-4852-BAE9-0F4C3623B7DE}"/>
    <dgm:cxn modelId="{79C8AE7A-39A7-4063-A391-1D13B9654CFE}" type="presOf" srcId="{74BF4A40-A1EB-442E-8B03-E6FC2C66C5C3}" destId="{8B856448-9773-4579-A0A2-885A10D0B7DF}" srcOrd="0" destOrd="0" presId="urn:microsoft.com/office/officeart/2008/layout/LinedList"/>
    <dgm:cxn modelId="{9F7DEE87-8B9E-4B40-89E5-50AC551500A6}" type="presOf" srcId="{4D70C2E5-355E-4282-9F2B-87A54963AB70}" destId="{5B8E1AC4-358A-4095-A39F-81E3C1483A53}" srcOrd="0" destOrd="0" presId="urn:microsoft.com/office/officeart/2008/layout/LinedList"/>
    <dgm:cxn modelId="{DC8B2090-A145-40AA-A20F-1AB00204E585}" type="presOf" srcId="{520FF8B7-0714-4C2A-A08B-06C52D02C4A7}" destId="{E60B799C-94A1-4329-9556-A192FB7FA4B5}" srcOrd="0" destOrd="0" presId="urn:microsoft.com/office/officeart/2008/layout/LinedList"/>
    <dgm:cxn modelId="{0C4E04C1-F2CF-4A82-808B-27470BEEC48A}" srcId="{74BF4A40-A1EB-442E-8B03-E6FC2C66C5C3}" destId="{BB60EFCE-8BD2-4E0C-A499-867CF4FA7049}" srcOrd="1" destOrd="0" parTransId="{419F22BA-E564-4376-BB9A-3B368236A722}" sibTransId="{D5CE0A98-B242-4C5A-B60D-7092B53D0782}"/>
    <dgm:cxn modelId="{5DC6F7C1-9D9A-4E08-A91F-588EA278FD24}" type="presOf" srcId="{D5306C36-5FAB-4B12-8348-E4430A9D6E5F}" destId="{0A5C94E2-3225-4B8C-A0EB-E72A271A79C7}" srcOrd="0" destOrd="0" presId="urn:microsoft.com/office/officeart/2008/layout/LinedList"/>
    <dgm:cxn modelId="{D38189C5-E171-45F5-9021-B0CD416DCAAA}" type="presOf" srcId="{503B87BD-7D24-48A2-AFB0-C26BBD6229E9}" destId="{EFDD636E-7C9C-47DA-9F99-31B6B9691A05}" srcOrd="0" destOrd="0" presId="urn:microsoft.com/office/officeart/2008/layout/LinedList"/>
    <dgm:cxn modelId="{A49E68C8-E4A1-469C-92B5-F2D87105DBE6}" srcId="{AE3812D8-DC30-4BA1-A85C-DB81DB211C16}" destId="{B761F5A3-87ED-44A1-B73F-FEC6B82B3C98}" srcOrd="1" destOrd="0" parTransId="{39E5568E-198E-4FD9-A719-07D503F9593A}" sibTransId="{049A6079-FE14-4B9A-9F66-3BCD42E5AF0C}"/>
    <dgm:cxn modelId="{C228CCC8-5847-4E44-A8ED-C482EACD3CDC}" srcId="{AE3812D8-DC30-4BA1-A85C-DB81DB211C16}" destId="{74BF4A40-A1EB-442E-8B03-E6FC2C66C5C3}" srcOrd="0" destOrd="0" parTransId="{41E27F86-A82A-4DA5-9DEE-05D1A6012B8E}" sibTransId="{A6457882-B9E8-454F-8A7E-40760A94CD66}"/>
    <dgm:cxn modelId="{D38240CD-BF09-4CB2-813D-4FF36AE67696}" srcId="{B761F5A3-87ED-44A1-B73F-FEC6B82B3C98}" destId="{D5306C36-5FAB-4B12-8348-E4430A9D6E5F}" srcOrd="2" destOrd="0" parTransId="{C34BED3F-4DF7-4BB6-8F47-E67A7C37BFDE}" sibTransId="{D6185D64-25A4-459B-BAA4-785D924FB141}"/>
    <dgm:cxn modelId="{E28E53CD-5EA0-41C9-8BE2-FCC86EE7D594}" type="presOf" srcId="{B761F5A3-87ED-44A1-B73F-FEC6B82B3C98}" destId="{51BDD62A-251F-4C4B-8EB8-2EF3A9FA7676}" srcOrd="0" destOrd="0" presId="urn:microsoft.com/office/officeart/2008/layout/LinedList"/>
    <dgm:cxn modelId="{8133D5E1-1824-4AB8-98C4-D0403D3FCD5B}" type="presOf" srcId="{BB60EFCE-8BD2-4E0C-A499-867CF4FA7049}" destId="{28C94ED2-5073-4AC1-86E0-2AB5CB01F0E8}" srcOrd="0" destOrd="0" presId="urn:microsoft.com/office/officeart/2008/layout/LinedList"/>
    <dgm:cxn modelId="{BB9501EB-741A-46DB-BF51-70E10EF784F4}" srcId="{74BF4A40-A1EB-442E-8B03-E6FC2C66C5C3}" destId="{363A04CD-645D-4402-AFD7-5A66F2B55CB7}" srcOrd="0" destOrd="0" parTransId="{88BB6402-F5D1-4704-844F-8178F93B70DE}" sibTransId="{B5486CA9-0BBE-4DBB-871E-2EFF34FB00A9}"/>
    <dgm:cxn modelId="{12CECFEE-F501-4847-A650-24ED037A0296}" type="presOf" srcId="{363A04CD-645D-4402-AFD7-5A66F2B55CB7}" destId="{9371FDE6-F896-4879-AD9B-270F0BC30ADB}" srcOrd="0" destOrd="0" presId="urn:microsoft.com/office/officeart/2008/layout/LinedList"/>
    <dgm:cxn modelId="{34CFB547-1C50-4CFC-8B8B-D0504CA85834}" type="presParOf" srcId="{D45CAD25-CF10-471D-AFBC-30F6C7C546C5}" destId="{5F9C135B-C0D0-4D12-BC89-5F676BE6CD6B}" srcOrd="0" destOrd="0" presId="urn:microsoft.com/office/officeart/2008/layout/LinedList"/>
    <dgm:cxn modelId="{9DF2C6E7-CF92-4D64-9ACE-3EAB0BAAB364}" type="presParOf" srcId="{D45CAD25-CF10-471D-AFBC-30F6C7C546C5}" destId="{EE176DEC-E6CD-40BB-90F0-5FF84100AF09}" srcOrd="1" destOrd="0" presId="urn:microsoft.com/office/officeart/2008/layout/LinedList"/>
    <dgm:cxn modelId="{C39E77A7-4390-41CF-B756-53CF8E399940}" type="presParOf" srcId="{EE176DEC-E6CD-40BB-90F0-5FF84100AF09}" destId="{8B856448-9773-4579-A0A2-885A10D0B7DF}" srcOrd="0" destOrd="0" presId="urn:microsoft.com/office/officeart/2008/layout/LinedList"/>
    <dgm:cxn modelId="{F0E776A0-447C-4022-B3BD-C223CE2F4D15}" type="presParOf" srcId="{EE176DEC-E6CD-40BB-90F0-5FF84100AF09}" destId="{3BC070AA-CE8F-48F9-908F-CD2D596EDD4A}" srcOrd="1" destOrd="0" presId="urn:microsoft.com/office/officeart/2008/layout/LinedList"/>
    <dgm:cxn modelId="{A55A56E9-63B5-46F9-A560-23A759FD610C}" type="presParOf" srcId="{3BC070AA-CE8F-48F9-908F-CD2D596EDD4A}" destId="{F43C7B48-46BE-4620-8B96-4BB8F59C57F1}" srcOrd="0" destOrd="0" presId="urn:microsoft.com/office/officeart/2008/layout/LinedList"/>
    <dgm:cxn modelId="{E01D433F-66C9-4885-8FFC-94ECF5ABF59B}" type="presParOf" srcId="{3BC070AA-CE8F-48F9-908F-CD2D596EDD4A}" destId="{6AE3AF47-9584-40D2-BE3F-75CCD95A5347}" srcOrd="1" destOrd="0" presId="urn:microsoft.com/office/officeart/2008/layout/LinedList"/>
    <dgm:cxn modelId="{4C878603-1BE8-45D2-B051-4FB8F6AE0A07}" type="presParOf" srcId="{6AE3AF47-9584-40D2-BE3F-75CCD95A5347}" destId="{B2A4DE2D-359D-49E2-9C72-10A7075A58F7}" srcOrd="0" destOrd="0" presId="urn:microsoft.com/office/officeart/2008/layout/LinedList"/>
    <dgm:cxn modelId="{A12BAABE-C456-4DE6-ACA8-A138849E74FC}" type="presParOf" srcId="{6AE3AF47-9584-40D2-BE3F-75CCD95A5347}" destId="{9371FDE6-F896-4879-AD9B-270F0BC30ADB}" srcOrd="1" destOrd="0" presId="urn:microsoft.com/office/officeart/2008/layout/LinedList"/>
    <dgm:cxn modelId="{451D6536-7440-4BDF-8AE4-C8B390C24FE9}" type="presParOf" srcId="{6AE3AF47-9584-40D2-BE3F-75CCD95A5347}" destId="{B6CF0DF3-0FCD-46F5-9676-01DCF7C0F8EA}" srcOrd="2" destOrd="0" presId="urn:microsoft.com/office/officeart/2008/layout/LinedList"/>
    <dgm:cxn modelId="{FDD41CDF-E856-4CAF-A374-9049F67DAE8C}" type="presParOf" srcId="{3BC070AA-CE8F-48F9-908F-CD2D596EDD4A}" destId="{5505BBE7-00B4-4517-B686-7E5F25DEA437}" srcOrd="2" destOrd="0" presId="urn:microsoft.com/office/officeart/2008/layout/LinedList"/>
    <dgm:cxn modelId="{1FEB172C-C399-474D-AE42-1365A375B36B}" type="presParOf" srcId="{3BC070AA-CE8F-48F9-908F-CD2D596EDD4A}" destId="{EDBA8B23-ECEF-4E0D-8427-36F0622BCAF8}" srcOrd="3" destOrd="0" presId="urn:microsoft.com/office/officeart/2008/layout/LinedList"/>
    <dgm:cxn modelId="{7F65F8C7-1C54-487F-A191-D34E9DC4ED0C}" type="presParOf" srcId="{3BC070AA-CE8F-48F9-908F-CD2D596EDD4A}" destId="{BB32B002-52F6-4B72-BE90-1C010A3F1772}" srcOrd="4" destOrd="0" presId="urn:microsoft.com/office/officeart/2008/layout/LinedList"/>
    <dgm:cxn modelId="{44EBE13D-1588-4015-B860-013FD68AB9DC}" type="presParOf" srcId="{BB32B002-52F6-4B72-BE90-1C010A3F1772}" destId="{ADB7E0D0-FD25-455A-8366-C8129DA80C63}" srcOrd="0" destOrd="0" presId="urn:microsoft.com/office/officeart/2008/layout/LinedList"/>
    <dgm:cxn modelId="{C478EB69-633F-4779-8D8A-FA3AE65647E0}" type="presParOf" srcId="{BB32B002-52F6-4B72-BE90-1C010A3F1772}" destId="{28C94ED2-5073-4AC1-86E0-2AB5CB01F0E8}" srcOrd="1" destOrd="0" presId="urn:microsoft.com/office/officeart/2008/layout/LinedList"/>
    <dgm:cxn modelId="{1A743434-DAE0-4DAB-A5CA-88A3DE4AD371}" type="presParOf" srcId="{BB32B002-52F6-4B72-BE90-1C010A3F1772}" destId="{6236BD9B-E159-492E-B4B1-ACB3A81839D8}" srcOrd="2" destOrd="0" presId="urn:microsoft.com/office/officeart/2008/layout/LinedList"/>
    <dgm:cxn modelId="{F4B70C41-6A33-419A-A2E1-6A94A2223B91}" type="presParOf" srcId="{3BC070AA-CE8F-48F9-908F-CD2D596EDD4A}" destId="{965E69F9-EE56-4F50-B15C-C390F4B64930}" srcOrd="5" destOrd="0" presId="urn:microsoft.com/office/officeart/2008/layout/LinedList"/>
    <dgm:cxn modelId="{CE83E0FC-08E9-4353-A515-E154BACEF764}" type="presParOf" srcId="{3BC070AA-CE8F-48F9-908F-CD2D596EDD4A}" destId="{971D3F7D-5D52-495D-87FF-FE29BE50382B}" srcOrd="6" destOrd="0" presId="urn:microsoft.com/office/officeart/2008/layout/LinedList"/>
    <dgm:cxn modelId="{8DF54234-0C6A-4BC9-BC66-35C7B4580A6D}" type="presParOf" srcId="{3BC070AA-CE8F-48F9-908F-CD2D596EDD4A}" destId="{5A02DFB8-71DD-4077-9EE2-802447341529}" srcOrd="7" destOrd="0" presId="urn:microsoft.com/office/officeart/2008/layout/LinedList"/>
    <dgm:cxn modelId="{F337AEE6-74DB-4B1E-BAE1-EDAB2B87AA3F}" type="presParOf" srcId="{5A02DFB8-71DD-4077-9EE2-802447341529}" destId="{7C6B0B3F-3057-4FBD-8BF8-66A15EBC8E94}" srcOrd="0" destOrd="0" presId="urn:microsoft.com/office/officeart/2008/layout/LinedList"/>
    <dgm:cxn modelId="{6BB6B71E-D644-42E8-BF99-E4E72BBE3A46}" type="presParOf" srcId="{5A02DFB8-71DD-4077-9EE2-802447341529}" destId="{E60B799C-94A1-4329-9556-A192FB7FA4B5}" srcOrd="1" destOrd="0" presId="urn:microsoft.com/office/officeart/2008/layout/LinedList"/>
    <dgm:cxn modelId="{58DC6829-7886-4C82-A980-623C832F9661}" type="presParOf" srcId="{5A02DFB8-71DD-4077-9EE2-802447341529}" destId="{F269A2C3-64A5-497B-B282-CC59693F78F7}" srcOrd="2" destOrd="0" presId="urn:microsoft.com/office/officeart/2008/layout/LinedList"/>
    <dgm:cxn modelId="{651FE1F4-FB8A-4DDA-A336-984B052D63AF}" type="presParOf" srcId="{3BC070AA-CE8F-48F9-908F-CD2D596EDD4A}" destId="{34980B4C-FF48-42FC-A514-2E72E75AC508}" srcOrd="8" destOrd="0" presId="urn:microsoft.com/office/officeart/2008/layout/LinedList"/>
    <dgm:cxn modelId="{7FD07F4F-D99D-4075-A3EC-C815C85729E2}" type="presParOf" srcId="{3BC070AA-CE8F-48F9-908F-CD2D596EDD4A}" destId="{5487D764-86E5-4EBE-9B6B-BC086BD428E8}" srcOrd="9" destOrd="0" presId="urn:microsoft.com/office/officeart/2008/layout/LinedList"/>
    <dgm:cxn modelId="{33ABF3EA-CF12-42DC-8656-B2C996DC83E8}" type="presParOf" srcId="{D45CAD25-CF10-471D-AFBC-30F6C7C546C5}" destId="{6D7185D5-48CA-426F-9856-E1499053D84B}" srcOrd="2" destOrd="0" presId="urn:microsoft.com/office/officeart/2008/layout/LinedList"/>
    <dgm:cxn modelId="{03A55F8D-4C65-4B7B-BFB6-B621D0CB3EA2}" type="presParOf" srcId="{D45CAD25-CF10-471D-AFBC-30F6C7C546C5}" destId="{8AB51AB4-25B1-4640-8117-B95C64C8865D}" srcOrd="3" destOrd="0" presId="urn:microsoft.com/office/officeart/2008/layout/LinedList"/>
    <dgm:cxn modelId="{4D4AD084-2BA2-4DF3-AA7C-836F26D107FF}" type="presParOf" srcId="{8AB51AB4-25B1-4640-8117-B95C64C8865D}" destId="{51BDD62A-251F-4C4B-8EB8-2EF3A9FA7676}" srcOrd="0" destOrd="0" presId="urn:microsoft.com/office/officeart/2008/layout/LinedList"/>
    <dgm:cxn modelId="{DA8B15BC-AF93-4CC0-A265-D40655197923}" type="presParOf" srcId="{8AB51AB4-25B1-4640-8117-B95C64C8865D}" destId="{37FE508E-91D5-407A-8EBB-71B9BFE9C902}" srcOrd="1" destOrd="0" presId="urn:microsoft.com/office/officeart/2008/layout/LinedList"/>
    <dgm:cxn modelId="{8A6B13B4-D8F3-4389-9833-B7D80CB35F94}" type="presParOf" srcId="{37FE508E-91D5-407A-8EBB-71B9BFE9C902}" destId="{B88285B6-B8A2-4F55-93B5-C221F7E52098}" srcOrd="0" destOrd="0" presId="urn:microsoft.com/office/officeart/2008/layout/LinedList"/>
    <dgm:cxn modelId="{867A7C8D-2E39-43FB-98DC-384123EE383C}" type="presParOf" srcId="{37FE508E-91D5-407A-8EBB-71B9BFE9C902}" destId="{231FBFFA-C008-46A9-9A5C-73EE52B695A9}" srcOrd="1" destOrd="0" presId="urn:microsoft.com/office/officeart/2008/layout/LinedList"/>
    <dgm:cxn modelId="{1C725AF6-0F96-4C99-8533-D18455B22F33}" type="presParOf" srcId="{231FBFFA-C008-46A9-9A5C-73EE52B695A9}" destId="{BA7338C2-8A57-4FDE-8309-5367ED47C3C3}" srcOrd="0" destOrd="0" presId="urn:microsoft.com/office/officeart/2008/layout/LinedList"/>
    <dgm:cxn modelId="{BE9C271C-16FF-4977-9B3D-977510FAC165}" type="presParOf" srcId="{231FBFFA-C008-46A9-9A5C-73EE52B695A9}" destId="{EFDD636E-7C9C-47DA-9F99-31B6B9691A05}" srcOrd="1" destOrd="0" presId="urn:microsoft.com/office/officeart/2008/layout/LinedList"/>
    <dgm:cxn modelId="{6652CEE4-BD34-40BE-AE16-44581700F983}" type="presParOf" srcId="{231FBFFA-C008-46A9-9A5C-73EE52B695A9}" destId="{E655D779-08C5-4F38-9823-2552FF1AB000}" srcOrd="2" destOrd="0" presId="urn:microsoft.com/office/officeart/2008/layout/LinedList"/>
    <dgm:cxn modelId="{4753D0C5-0993-4089-8C6C-1DF54517F67F}" type="presParOf" srcId="{37FE508E-91D5-407A-8EBB-71B9BFE9C902}" destId="{555CEB93-6DB3-49AB-BB7C-B6E7AB647467}" srcOrd="2" destOrd="0" presId="urn:microsoft.com/office/officeart/2008/layout/LinedList"/>
    <dgm:cxn modelId="{00736D7A-4B50-4E7D-849F-F9B7FE1F3274}" type="presParOf" srcId="{37FE508E-91D5-407A-8EBB-71B9BFE9C902}" destId="{50371454-F9E9-494A-947D-81ECF25C9ADA}" srcOrd="3" destOrd="0" presId="urn:microsoft.com/office/officeart/2008/layout/LinedList"/>
    <dgm:cxn modelId="{856247F1-7CFD-4F2D-A621-EE73D7590102}" type="presParOf" srcId="{37FE508E-91D5-407A-8EBB-71B9BFE9C902}" destId="{9046A35E-DB65-4275-8954-F2CB7929DEC9}" srcOrd="4" destOrd="0" presId="urn:microsoft.com/office/officeart/2008/layout/LinedList"/>
    <dgm:cxn modelId="{9FECC9B0-DB04-4D24-AA6A-6E26518C08C2}" type="presParOf" srcId="{9046A35E-DB65-4275-8954-F2CB7929DEC9}" destId="{E9084314-0224-4A84-A90F-0A815FB6EF6A}" srcOrd="0" destOrd="0" presId="urn:microsoft.com/office/officeart/2008/layout/LinedList"/>
    <dgm:cxn modelId="{8C4A8577-BB92-4189-8E95-B4B702F53D85}" type="presParOf" srcId="{9046A35E-DB65-4275-8954-F2CB7929DEC9}" destId="{5B8E1AC4-358A-4095-A39F-81E3C1483A53}" srcOrd="1" destOrd="0" presId="urn:microsoft.com/office/officeart/2008/layout/LinedList"/>
    <dgm:cxn modelId="{A4250BA3-9263-4751-9F5D-0AD94E28E2EC}" type="presParOf" srcId="{9046A35E-DB65-4275-8954-F2CB7929DEC9}" destId="{F4B22B52-63DB-423C-A345-E6422E926935}" srcOrd="2" destOrd="0" presId="urn:microsoft.com/office/officeart/2008/layout/LinedList"/>
    <dgm:cxn modelId="{349FFC8D-D96F-49A9-9FF3-88F00FF5EA38}" type="presParOf" srcId="{37FE508E-91D5-407A-8EBB-71B9BFE9C902}" destId="{ABC1BB9B-C7E1-403C-84D5-890E1FBD01B0}" srcOrd="5" destOrd="0" presId="urn:microsoft.com/office/officeart/2008/layout/LinedList"/>
    <dgm:cxn modelId="{EE62C963-F86B-45E2-B14D-9DE7117C36F1}" type="presParOf" srcId="{37FE508E-91D5-407A-8EBB-71B9BFE9C902}" destId="{0F571BBE-6433-465E-8387-1E2D781733C1}" srcOrd="6" destOrd="0" presId="urn:microsoft.com/office/officeart/2008/layout/LinedList"/>
    <dgm:cxn modelId="{308FDC82-D538-4C9E-BC6E-D650435D0ECE}" type="presParOf" srcId="{37FE508E-91D5-407A-8EBB-71B9BFE9C902}" destId="{7236E0D8-9CA5-4B5F-9842-A3A9BD121B72}" srcOrd="7" destOrd="0" presId="urn:microsoft.com/office/officeart/2008/layout/LinedList"/>
    <dgm:cxn modelId="{F7EF9E84-9B3B-4266-918D-02AFFD4BB364}" type="presParOf" srcId="{7236E0D8-9CA5-4B5F-9842-A3A9BD121B72}" destId="{BE6FCAC5-CAB4-4C3D-AC03-AA0D2C46FC6A}" srcOrd="0" destOrd="0" presId="urn:microsoft.com/office/officeart/2008/layout/LinedList"/>
    <dgm:cxn modelId="{7AE3C10C-E43C-49ED-9135-B1067061DE22}" type="presParOf" srcId="{7236E0D8-9CA5-4B5F-9842-A3A9BD121B72}" destId="{0A5C94E2-3225-4B8C-A0EB-E72A271A79C7}" srcOrd="1" destOrd="0" presId="urn:microsoft.com/office/officeart/2008/layout/LinedList"/>
    <dgm:cxn modelId="{F08FE5D4-973D-493B-8672-1D116C9261C1}" type="presParOf" srcId="{7236E0D8-9CA5-4B5F-9842-A3A9BD121B72}" destId="{5BE3E7B7-5780-46B5-A6F4-6EBAFBB5305D}" srcOrd="2" destOrd="0" presId="urn:microsoft.com/office/officeart/2008/layout/LinedList"/>
    <dgm:cxn modelId="{5C6EDF52-C767-4B41-B503-6CA68D457A84}" type="presParOf" srcId="{37FE508E-91D5-407A-8EBB-71B9BFE9C902}" destId="{8F68EC2A-283A-4009-985B-9DCF6CFEF0CA}" srcOrd="8" destOrd="0" presId="urn:microsoft.com/office/officeart/2008/layout/LinedList"/>
    <dgm:cxn modelId="{B63AFC6F-94FF-4EE7-B6EB-F2C8F061EF5E}" type="presParOf" srcId="{37FE508E-91D5-407A-8EBB-71B9BFE9C902}" destId="{CC3EB78E-DD0D-448A-B753-C948A2BA605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3505E-6988-4134-A5B7-BE5236330D33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93B5BC-6BA1-47F5-A2C0-52C0860DD24A}">
      <dgm:prSet phldrT="[Text]"/>
      <dgm:spPr/>
      <dgm:t>
        <a:bodyPr/>
        <a:lstStyle/>
        <a:p>
          <a:r>
            <a:rPr lang="en-US" b="0" i="0" dirty="0"/>
            <a:t>Preprocessing</a:t>
          </a:r>
          <a:endParaRPr lang="en-US" dirty="0"/>
        </a:p>
      </dgm:t>
    </dgm:pt>
    <dgm:pt modelId="{8CEB930A-D2B9-4A6C-83D8-27DE40F2ACDC}" type="parTrans" cxnId="{969FC637-3939-42A6-8BF3-527E0D9142A2}">
      <dgm:prSet/>
      <dgm:spPr/>
      <dgm:t>
        <a:bodyPr/>
        <a:lstStyle/>
        <a:p>
          <a:endParaRPr lang="en-US"/>
        </a:p>
      </dgm:t>
    </dgm:pt>
    <dgm:pt modelId="{B105831F-B8E9-476D-A629-5C1349FA9323}" type="sibTrans" cxnId="{969FC637-3939-42A6-8BF3-527E0D9142A2}">
      <dgm:prSet/>
      <dgm:spPr/>
      <dgm:t>
        <a:bodyPr/>
        <a:lstStyle/>
        <a:p>
          <a:endParaRPr lang="en-US"/>
        </a:p>
      </dgm:t>
    </dgm:pt>
    <dgm:pt modelId="{B6C847B3-7CB9-4289-BD12-2365E54177E1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Lemmatization, Padding, Stop Words Removal</a:t>
          </a:r>
          <a:endParaRPr lang="en-US" dirty="0">
            <a:solidFill>
              <a:schemeClr val="bg1"/>
            </a:solidFill>
          </a:endParaRPr>
        </a:p>
      </dgm:t>
    </dgm:pt>
    <dgm:pt modelId="{28DCEE43-B4B9-4C5A-A110-F89B6E8B0392}" type="parTrans" cxnId="{3647392F-DC1D-4F4D-BAA7-6902803FFABD}">
      <dgm:prSet/>
      <dgm:spPr/>
      <dgm:t>
        <a:bodyPr/>
        <a:lstStyle/>
        <a:p>
          <a:endParaRPr lang="en-US"/>
        </a:p>
      </dgm:t>
    </dgm:pt>
    <dgm:pt modelId="{8F5BD53A-105B-4710-A4E3-C60CCC90DE4E}" type="sibTrans" cxnId="{3647392F-DC1D-4F4D-BAA7-6902803FFABD}">
      <dgm:prSet/>
      <dgm:spPr/>
      <dgm:t>
        <a:bodyPr/>
        <a:lstStyle/>
        <a:p>
          <a:endParaRPr lang="en-US"/>
        </a:p>
      </dgm:t>
    </dgm:pt>
    <dgm:pt modelId="{947AB01D-153C-497B-A90B-9BFBF2625321}">
      <dgm:prSet phldrT="[Text]"/>
      <dgm:spPr/>
      <dgm:t>
        <a:bodyPr/>
        <a:lstStyle/>
        <a:p>
          <a:r>
            <a:rPr lang="en-US" b="0" i="0" dirty="0"/>
            <a:t>Model</a:t>
          </a:r>
          <a:endParaRPr lang="en-US" dirty="0"/>
        </a:p>
      </dgm:t>
    </dgm:pt>
    <dgm:pt modelId="{272A5167-FB6E-4A9E-86F8-77E1B340E9F3}" type="parTrans" cxnId="{D12B4E6D-9DBB-4267-A1DE-4F0CE0B66CF8}">
      <dgm:prSet/>
      <dgm:spPr/>
      <dgm:t>
        <a:bodyPr/>
        <a:lstStyle/>
        <a:p>
          <a:endParaRPr lang="en-US"/>
        </a:p>
      </dgm:t>
    </dgm:pt>
    <dgm:pt modelId="{2DD869E2-0313-47C0-B4C5-6C7C2A53162B}" type="sibTrans" cxnId="{D12B4E6D-9DBB-4267-A1DE-4F0CE0B66CF8}">
      <dgm:prSet/>
      <dgm:spPr/>
      <dgm:t>
        <a:bodyPr/>
        <a:lstStyle/>
        <a:p>
          <a:endParaRPr lang="en-US"/>
        </a:p>
      </dgm:t>
    </dgm:pt>
    <dgm:pt modelId="{A7D3D360-2C40-455C-9AA1-478C2B456C22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LSTM with Bidirectional Layers and Dropout Regularization</a:t>
          </a:r>
          <a:endParaRPr lang="en-US" dirty="0">
            <a:solidFill>
              <a:schemeClr val="bg1"/>
            </a:solidFill>
          </a:endParaRPr>
        </a:p>
      </dgm:t>
    </dgm:pt>
    <dgm:pt modelId="{0DE624DA-5995-4370-8256-4C76C2DB20DA}" type="parTrans" cxnId="{5CCD8619-1C77-47EA-A147-B49624448C95}">
      <dgm:prSet/>
      <dgm:spPr/>
      <dgm:t>
        <a:bodyPr/>
        <a:lstStyle/>
        <a:p>
          <a:endParaRPr lang="en-US"/>
        </a:p>
      </dgm:t>
    </dgm:pt>
    <dgm:pt modelId="{1043D6CD-6214-4D83-AB17-C908A1D1B405}" type="sibTrans" cxnId="{5CCD8619-1C77-47EA-A147-B49624448C95}">
      <dgm:prSet/>
      <dgm:spPr/>
      <dgm:t>
        <a:bodyPr/>
        <a:lstStyle/>
        <a:p>
          <a:endParaRPr lang="en-US"/>
        </a:p>
      </dgm:t>
    </dgm:pt>
    <dgm:pt modelId="{4E41D53A-C594-4CE5-9A8A-A2664DA85DD7}">
      <dgm:prSet phldrT="[Text]"/>
      <dgm:spPr/>
      <dgm:t>
        <a:bodyPr/>
        <a:lstStyle/>
        <a:p>
          <a:r>
            <a:rPr lang="en-US" b="0" i="0" dirty="0"/>
            <a:t>Training</a:t>
          </a:r>
          <a:endParaRPr lang="en-US" dirty="0"/>
        </a:p>
      </dgm:t>
    </dgm:pt>
    <dgm:pt modelId="{4CD670A4-E7D3-41CC-B80C-5DC114F8487F}" type="parTrans" cxnId="{D27A7442-F8C6-4EC0-A214-BDB6EEEF4F17}">
      <dgm:prSet/>
      <dgm:spPr/>
      <dgm:t>
        <a:bodyPr/>
        <a:lstStyle/>
        <a:p>
          <a:endParaRPr lang="en-US"/>
        </a:p>
      </dgm:t>
    </dgm:pt>
    <dgm:pt modelId="{D38900D1-D78C-41FB-89E1-813E59593EBE}" type="sibTrans" cxnId="{D27A7442-F8C6-4EC0-A214-BDB6EEEF4F17}">
      <dgm:prSet/>
      <dgm:spPr/>
      <dgm:t>
        <a:bodyPr/>
        <a:lstStyle/>
        <a:p>
          <a:endParaRPr lang="en-US"/>
        </a:p>
      </dgm:t>
    </dgm:pt>
    <dgm:pt modelId="{8F38AE77-11A2-4C88-BC61-F813793AF333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Binary Cross-Entropy Loss, Optimized with Adam Optimizer</a:t>
          </a:r>
          <a:endParaRPr lang="en-US" dirty="0">
            <a:solidFill>
              <a:schemeClr val="bg1"/>
            </a:solidFill>
          </a:endParaRPr>
        </a:p>
      </dgm:t>
    </dgm:pt>
    <dgm:pt modelId="{442A4B07-714D-4DB1-8F20-37DDF5732686}" type="parTrans" cxnId="{8CA39145-5F45-4094-BC4D-333D5DE68649}">
      <dgm:prSet/>
      <dgm:spPr/>
      <dgm:t>
        <a:bodyPr/>
        <a:lstStyle/>
        <a:p>
          <a:endParaRPr lang="en-US"/>
        </a:p>
      </dgm:t>
    </dgm:pt>
    <dgm:pt modelId="{EDA4685D-3DBB-4413-B7D1-CFBBFE0F6CA8}" type="sibTrans" cxnId="{8CA39145-5F45-4094-BC4D-333D5DE68649}">
      <dgm:prSet/>
      <dgm:spPr/>
      <dgm:t>
        <a:bodyPr/>
        <a:lstStyle/>
        <a:p>
          <a:endParaRPr lang="en-US"/>
        </a:p>
      </dgm:t>
    </dgm:pt>
    <dgm:pt modelId="{C1202FF9-9B3D-44E5-A48D-206FD49BC3A1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9793F711-422A-4225-B5CB-1217A03CA602}" type="parTrans" cxnId="{830B7850-1597-4629-A32A-8B6D8B34A26F}">
      <dgm:prSet/>
      <dgm:spPr/>
      <dgm:t>
        <a:bodyPr/>
        <a:lstStyle/>
        <a:p>
          <a:endParaRPr lang="en-US"/>
        </a:p>
      </dgm:t>
    </dgm:pt>
    <dgm:pt modelId="{F8B59E24-5F76-4159-998E-F8821E65878E}" type="sibTrans" cxnId="{830B7850-1597-4629-A32A-8B6D8B34A26F}">
      <dgm:prSet/>
      <dgm:spPr/>
      <dgm:t>
        <a:bodyPr/>
        <a:lstStyle/>
        <a:p>
          <a:endParaRPr lang="en-US"/>
        </a:p>
      </dgm:t>
    </dgm:pt>
    <dgm:pt modelId="{6B9BFD94-F224-4D10-94B8-A94A04889D2C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Test Accuracy: 99.83%</a:t>
          </a:r>
          <a:endParaRPr lang="en-US" dirty="0">
            <a:solidFill>
              <a:schemeClr val="bg1"/>
            </a:solidFill>
          </a:endParaRPr>
        </a:p>
      </dgm:t>
    </dgm:pt>
    <dgm:pt modelId="{8AD5242A-1A8C-4F57-8D68-4D3A97F0A899}" type="parTrans" cxnId="{8E0D4BAF-9DAB-4AEA-A1F8-8C9D68CB4632}">
      <dgm:prSet/>
      <dgm:spPr/>
      <dgm:t>
        <a:bodyPr/>
        <a:lstStyle/>
        <a:p>
          <a:endParaRPr lang="en-US"/>
        </a:p>
      </dgm:t>
    </dgm:pt>
    <dgm:pt modelId="{E968B3CB-E72D-4BCF-A211-D307947952ED}" type="sibTrans" cxnId="{8E0D4BAF-9DAB-4AEA-A1F8-8C9D68CB4632}">
      <dgm:prSet/>
      <dgm:spPr/>
      <dgm:t>
        <a:bodyPr/>
        <a:lstStyle/>
        <a:p>
          <a:endParaRPr lang="en-US"/>
        </a:p>
      </dgm:t>
    </dgm:pt>
    <dgm:pt modelId="{8CEF0DE9-6392-4719-8C21-22D0E62C7345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Test AUC:  Score: 0.9999</a:t>
          </a:r>
          <a:endParaRPr lang="en-US" dirty="0">
            <a:solidFill>
              <a:schemeClr val="bg1"/>
            </a:solidFill>
          </a:endParaRPr>
        </a:p>
      </dgm:t>
    </dgm:pt>
    <dgm:pt modelId="{1BF83BC4-E360-41FC-9948-38462E60D9F0}" type="parTrans" cxnId="{3658FC56-12D3-45D6-8CD5-73E8E06D24D2}">
      <dgm:prSet/>
      <dgm:spPr/>
      <dgm:t>
        <a:bodyPr/>
        <a:lstStyle/>
        <a:p>
          <a:endParaRPr lang="en-US"/>
        </a:p>
      </dgm:t>
    </dgm:pt>
    <dgm:pt modelId="{46763E84-DF83-473B-9C8D-468E1906DC06}" type="sibTrans" cxnId="{3658FC56-12D3-45D6-8CD5-73E8E06D24D2}">
      <dgm:prSet/>
      <dgm:spPr/>
      <dgm:t>
        <a:bodyPr/>
        <a:lstStyle/>
        <a:p>
          <a:endParaRPr lang="en-US"/>
        </a:p>
      </dgm:t>
    </dgm:pt>
    <dgm:pt modelId="{0D7772E6-6075-40CC-9866-66E5F3F08501}" type="pres">
      <dgm:prSet presAssocID="{2763505E-6988-4134-A5B7-BE5236330D33}" presName="rootnode" presStyleCnt="0">
        <dgm:presLayoutVars>
          <dgm:chMax/>
          <dgm:chPref/>
          <dgm:dir/>
          <dgm:animLvl val="lvl"/>
        </dgm:presLayoutVars>
      </dgm:prSet>
      <dgm:spPr/>
    </dgm:pt>
    <dgm:pt modelId="{BD2D4E97-EF12-4269-B002-53E377E5F1DA}" type="pres">
      <dgm:prSet presAssocID="{FB93B5BC-6BA1-47F5-A2C0-52C0860DD24A}" presName="composite" presStyleCnt="0"/>
      <dgm:spPr/>
    </dgm:pt>
    <dgm:pt modelId="{B1FD7C03-B6FF-46D0-B05A-80C2673F3B6B}" type="pres">
      <dgm:prSet presAssocID="{FB93B5BC-6BA1-47F5-A2C0-52C0860DD24A}" presName="bentUpArrow1" presStyleLbl="alignImgPlace1" presStyleIdx="0" presStyleCnt="3"/>
      <dgm:spPr/>
    </dgm:pt>
    <dgm:pt modelId="{95B1C326-F2B7-4F0B-9C15-1E08FE372CBA}" type="pres">
      <dgm:prSet presAssocID="{FB93B5BC-6BA1-47F5-A2C0-52C0860DD24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B1A5B95-9107-4367-AB94-844C3D480E8D}" type="pres">
      <dgm:prSet presAssocID="{FB93B5BC-6BA1-47F5-A2C0-52C0860DD24A}" presName="ChildText" presStyleLbl="revTx" presStyleIdx="0" presStyleCnt="4" custScaleX="241349" custLinFactNeighborX="83814" custLinFactNeighborY="-780">
        <dgm:presLayoutVars>
          <dgm:chMax val="0"/>
          <dgm:chPref val="0"/>
          <dgm:bulletEnabled val="1"/>
        </dgm:presLayoutVars>
      </dgm:prSet>
      <dgm:spPr/>
    </dgm:pt>
    <dgm:pt modelId="{F5873FAF-8497-42F2-993A-80790AFF714D}" type="pres">
      <dgm:prSet presAssocID="{B105831F-B8E9-476D-A629-5C1349FA9323}" presName="sibTrans" presStyleCnt="0"/>
      <dgm:spPr/>
    </dgm:pt>
    <dgm:pt modelId="{16A9AE4A-92D8-4884-B414-F7FD1E1FE0F1}" type="pres">
      <dgm:prSet presAssocID="{947AB01D-153C-497B-A90B-9BFBF2625321}" presName="composite" presStyleCnt="0"/>
      <dgm:spPr/>
    </dgm:pt>
    <dgm:pt modelId="{8E6CE0F4-763C-455B-AFDF-718660105AD6}" type="pres">
      <dgm:prSet presAssocID="{947AB01D-153C-497B-A90B-9BFBF2625321}" presName="bentUpArrow1" presStyleLbl="alignImgPlace1" presStyleIdx="1" presStyleCnt="3"/>
      <dgm:spPr/>
    </dgm:pt>
    <dgm:pt modelId="{29694968-788C-4B86-8189-95FE85DC19A3}" type="pres">
      <dgm:prSet presAssocID="{947AB01D-153C-497B-A90B-9BFBF262532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1A279B9-992D-49B2-95FD-B5BD1C00C64C}" type="pres">
      <dgm:prSet presAssocID="{947AB01D-153C-497B-A90B-9BFBF2625321}" presName="ChildText" presStyleLbl="revTx" presStyleIdx="1" presStyleCnt="4" custScaleX="313301" custLinFactX="17259" custLinFactNeighborX="100000" custLinFactNeighborY="-3436">
        <dgm:presLayoutVars>
          <dgm:chMax val="0"/>
          <dgm:chPref val="0"/>
          <dgm:bulletEnabled val="1"/>
        </dgm:presLayoutVars>
      </dgm:prSet>
      <dgm:spPr/>
    </dgm:pt>
    <dgm:pt modelId="{BD27B6F3-D60E-4B69-9FD3-4A0F8D603C5A}" type="pres">
      <dgm:prSet presAssocID="{2DD869E2-0313-47C0-B4C5-6C7C2A53162B}" presName="sibTrans" presStyleCnt="0"/>
      <dgm:spPr/>
    </dgm:pt>
    <dgm:pt modelId="{1DE2971C-3926-485C-8EC2-E3421B135C54}" type="pres">
      <dgm:prSet presAssocID="{4E41D53A-C594-4CE5-9A8A-A2664DA85DD7}" presName="composite" presStyleCnt="0"/>
      <dgm:spPr/>
    </dgm:pt>
    <dgm:pt modelId="{5183CA61-7351-4691-97AE-4432A959D357}" type="pres">
      <dgm:prSet presAssocID="{4E41D53A-C594-4CE5-9A8A-A2664DA85DD7}" presName="bentUpArrow1" presStyleLbl="alignImgPlace1" presStyleIdx="2" presStyleCnt="3"/>
      <dgm:spPr/>
    </dgm:pt>
    <dgm:pt modelId="{2B36A595-49A0-4169-8C2B-A3A93F68BA15}" type="pres">
      <dgm:prSet presAssocID="{4E41D53A-C594-4CE5-9A8A-A2664DA85DD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49F5DBB-1FFA-4A8A-8273-B4027EA89E25}" type="pres">
      <dgm:prSet presAssocID="{4E41D53A-C594-4CE5-9A8A-A2664DA85DD7}" presName="ChildText" presStyleLbl="revTx" presStyleIdx="2" presStyleCnt="4" custScaleX="252639" custLinFactX="3156" custLinFactNeighborX="100000" custLinFactNeighborY="-1679">
        <dgm:presLayoutVars>
          <dgm:chMax val="0"/>
          <dgm:chPref val="0"/>
          <dgm:bulletEnabled val="1"/>
        </dgm:presLayoutVars>
      </dgm:prSet>
      <dgm:spPr/>
    </dgm:pt>
    <dgm:pt modelId="{6553EFA1-7ED3-4C90-8150-8FC06E4E380A}" type="pres">
      <dgm:prSet presAssocID="{D38900D1-D78C-41FB-89E1-813E59593EBE}" presName="sibTrans" presStyleCnt="0"/>
      <dgm:spPr/>
    </dgm:pt>
    <dgm:pt modelId="{771FCBC2-7223-49B5-A54E-E544F602A81D}" type="pres">
      <dgm:prSet presAssocID="{C1202FF9-9B3D-44E5-A48D-206FD49BC3A1}" presName="composite" presStyleCnt="0"/>
      <dgm:spPr/>
    </dgm:pt>
    <dgm:pt modelId="{05C68514-6163-4350-9D48-2968FEEF5EE8}" type="pres">
      <dgm:prSet presAssocID="{C1202FF9-9B3D-44E5-A48D-206FD49BC3A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6F7E9358-A635-4FE6-AB36-EDE3763858BF}" type="pres">
      <dgm:prSet presAssocID="{C1202FF9-9B3D-44E5-A48D-206FD49BC3A1}" presName="FinalChildText" presStyleLbl="revTx" presStyleIdx="3" presStyleCnt="4" custScaleX="104270" custLinFactNeighborX="47618" custLinFactNeighborY="-1700">
        <dgm:presLayoutVars>
          <dgm:chMax val="0"/>
          <dgm:chPref val="0"/>
          <dgm:bulletEnabled val="1"/>
        </dgm:presLayoutVars>
      </dgm:prSet>
      <dgm:spPr/>
    </dgm:pt>
  </dgm:ptLst>
  <dgm:cxnLst>
    <dgm:cxn modelId="{BC074102-9C78-4763-9A5F-4B95D61746CA}" type="presOf" srcId="{FB93B5BC-6BA1-47F5-A2C0-52C0860DD24A}" destId="{95B1C326-F2B7-4F0B-9C15-1E08FE372CBA}" srcOrd="0" destOrd="0" presId="urn:microsoft.com/office/officeart/2005/8/layout/StepDownProcess"/>
    <dgm:cxn modelId="{5CCD8619-1C77-47EA-A147-B49624448C95}" srcId="{947AB01D-153C-497B-A90B-9BFBF2625321}" destId="{A7D3D360-2C40-455C-9AA1-478C2B456C22}" srcOrd="0" destOrd="0" parTransId="{0DE624DA-5995-4370-8256-4C76C2DB20DA}" sibTransId="{1043D6CD-6214-4D83-AB17-C908A1D1B405}"/>
    <dgm:cxn modelId="{3647392F-DC1D-4F4D-BAA7-6902803FFABD}" srcId="{FB93B5BC-6BA1-47F5-A2C0-52C0860DD24A}" destId="{B6C847B3-7CB9-4289-BD12-2365E54177E1}" srcOrd="0" destOrd="0" parTransId="{28DCEE43-B4B9-4C5A-A110-F89B6E8B0392}" sibTransId="{8F5BD53A-105B-4710-A4E3-C60CCC90DE4E}"/>
    <dgm:cxn modelId="{969FC637-3939-42A6-8BF3-527E0D9142A2}" srcId="{2763505E-6988-4134-A5B7-BE5236330D33}" destId="{FB93B5BC-6BA1-47F5-A2C0-52C0860DD24A}" srcOrd="0" destOrd="0" parTransId="{8CEB930A-D2B9-4A6C-83D8-27DE40F2ACDC}" sibTransId="{B105831F-B8E9-476D-A629-5C1349FA9323}"/>
    <dgm:cxn modelId="{1BBB763B-1260-4986-A50D-DD4B9B32D82A}" type="presOf" srcId="{8F38AE77-11A2-4C88-BC61-F813793AF333}" destId="{D49F5DBB-1FFA-4A8A-8273-B4027EA89E25}" srcOrd="0" destOrd="0" presId="urn:microsoft.com/office/officeart/2005/8/layout/StepDownProcess"/>
    <dgm:cxn modelId="{D27A7442-F8C6-4EC0-A214-BDB6EEEF4F17}" srcId="{2763505E-6988-4134-A5B7-BE5236330D33}" destId="{4E41D53A-C594-4CE5-9A8A-A2664DA85DD7}" srcOrd="2" destOrd="0" parTransId="{4CD670A4-E7D3-41CC-B80C-5DC114F8487F}" sibTransId="{D38900D1-D78C-41FB-89E1-813E59593EBE}"/>
    <dgm:cxn modelId="{8CA39145-5F45-4094-BC4D-333D5DE68649}" srcId="{4E41D53A-C594-4CE5-9A8A-A2664DA85DD7}" destId="{8F38AE77-11A2-4C88-BC61-F813793AF333}" srcOrd="0" destOrd="0" parTransId="{442A4B07-714D-4DB1-8F20-37DDF5732686}" sibTransId="{EDA4685D-3DBB-4413-B7D1-CFBBFE0F6CA8}"/>
    <dgm:cxn modelId="{D12B4E6D-9DBB-4267-A1DE-4F0CE0B66CF8}" srcId="{2763505E-6988-4134-A5B7-BE5236330D33}" destId="{947AB01D-153C-497B-A90B-9BFBF2625321}" srcOrd="1" destOrd="0" parTransId="{272A5167-FB6E-4A9E-86F8-77E1B340E9F3}" sibTransId="{2DD869E2-0313-47C0-B4C5-6C7C2A53162B}"/>
    <dgm:cxn modelId="{830B7850-1597-4629-A32A-8B6D8B34A26F}" srcId="{2763505E-6988-4134-A5B7-BE5236330D33}" destId="{C1202FF9-9B3D-44E5-A48D-206FD49BC3A1}" srcOrd="3" destOrd="0" parTransId="{9793F711-422A-4225-B5CB-1217A03CA602}" sibTransId="{F8B59E24-5F76-4159-998E-F8821E65878E}"/>
    <dgm:cxn modelId="{8AAB6452-FE18-4D8F-A998-072AE8D2E74F}" type="presOf" srcId="{2763505E-6988-4134-A5B7-BE5236330D33}" destId="{0D7772E6-6075-40CC-9866-66E5F3F08501}" srcOrd="0" destOrd="0" presId="urn:microsoft.com/office/officeart/2005/8/layout/StepDownProcess"/>
    <dgm:cxn modelId="{73464672-1F4B-495C-9C85-65E52433985C}" type="presOf" srcId="{6B9BFD94-F224-4D10-94B8-A94A04889D2C}" destId="{6F7E9358-A635-4FE6-AB36-EDE3763858BF}" srcOrd="0" destOrd="0" presId="urn:microsoft.com/office/officeart/2005/8/layout/StepDownProcess"/>
    <dgm:cxn modelId="{F1C58A75-E32C-457F-88B7-1A16ECBD2AFD}" type="presOf" srcId="{947AB01D-153C-497B-A90B-9BFBF2625321}" destId="{29694968-788C-4B86-8189-95FE85DC19A3}" srcOrd="0" destOrd="0" presId="urn:microsoft.com/office/officeart/2005/8/layout/StepDownProcess"/>
    <dgm:cxn modelId="{3658FC56-12D3-45D6-8CD5-73E8E06D24D2}" srcId="{C1202FF9-9B3D-44E5-A48D-206FD49BC3A1}" destId="{8CEF0DE9-6392-4719-8C21-22D0E62C7345}" srcOrd="1" destOrd="0" parTransId="{1BF83BC4-E360-41FC-9948-38462E60D9F0}" sibTransId="{46763E84-DF83-473B-9C8D-468E1906DC06}"/>
    <dgm:cxn modelId="{DFB23D81-BA5B-457C-8770-23982C5AB00E}" type="presOf" srcId="{C1202FF9-9B3D-44E5-A48D-206FD49BC3A1}" destId="{05C68514-6163-4350-9D48-2968FEEF5EE8}" srcOrd="0" destOrd="0" presId="urn:microsoft.com/office/officeart/2005/8/layout/StepDownProcess"/>
    <dgm:cxn modelId="{8E0D4BAF-9DAB-4AEA-A1F8-8C9D68CB4632}" srcId="{C1202FF9-9B3D-44E5-A48D-206FD49BC3A1}" destId="{6B9BFD94-F224-4D10-94B8-A94A04889D2C}" srcOrd="0" destOrd="0" parTransId="{8AD5242A-1A8C-4F57-8D68-4D3A97F0A899}" sibTransId="{E968B3CB-E72D-4BCF-A211-D307947952ED}"/>
    <dgm:cxn modelId="{D4926FB7-DB45-400D-8AB8-BC742561B05D}" type="presOf" srcId="{4E41D53A-C594-4CE5-9A8A-A2664DA85DD7}" destId="{2B36A595-49A0-4169-8C2B-A3A93F68BA15}" srcOrd="0" destOrd="0" presId="urn:microsoft.com/office/officeart/2005/8/layout/StepDownProcess"/>
    <dgm:cxn modelId="{2738B3C4-95A8-47CE-B5B3-11585A181A56}" type="presOf" srcId="{8CEF0DE9-6392-4719-8C21-22D0E62C7345}" destId="{6F7E9358-A635-4FE6-AB36-EDE3763858BF}" srcOrd="0" destOrd="1" presId="urn:microsoft.com/office/officeart/2005/8/layout/StepDownProcess"/>
    <dgm:cxn modelId="{62DDB9C9-51C4-41A2-ADD2-A80BC7C706BD}" type="presOf" srcId="{B6C847B3-7CB9-4289-BD12-2365E54177E1}" destId="{EB1A5B95-9107-4367-AB94-844C3D480E8D}" srcOrd="0" destOrd="0" presId="urn:microsoft.com/office/officeart/2005/8/layout/StepDownProcess"/>
    <dgm:cxn modelId="{462BA7EC-85F0-404F-B8DC-6FA22D168175}" type="presOf" srcId="{A7D3D360-2C40-455C-9AA1-478C2B456C22}" destId="{81A279B9-992D-49B2-95FD-B5BD1C00C64C}" srcOrd="0" destOrd="0" presId="urn:microsoft.com/office/officeart/2005/8/layout/StepDownProcess"/>
    <dgm:cxn modelId="{0B229599-3933-40F5-9E55-9ADD1D2542DD}" type="presParOf" srcId="{0D7772E6-6075-40CC-9866-66E5F3F08501}" destId="{BD2D4E97-EF12-4269-B002-53E377E5F1DA}" srcOrd="0" destOrd="0" presId="urn:microsoft.com/office/officeart/2005/8/layout/StepDownProcess"/>
    <dgm:cxn modelId="{2FE0FD6A-30F5-4D59-BED8-9778EF229AAA}" type="presParOf" srcId="{BD2D4E97-EF12-4269-B002-53E377E5F1DA}" destId="{B1FD7C03-B6FF-46D0-B05A-80C2673F3B6B}" srcOrd="0" destOrd="0" presId="urn:microsoft.com/office/officeart/2005/8/layout/StepDownProcess"/>
    <dgm:cxn modelId="{0512036C-F5B8-413B-B4C4-12AF21B569A8}" type="presParOf" srcId="{BD2D4E97-EF12-4269-B002-53E377E5F1DA}" destId="{95B1C326-F2B7-4F0B-9C15-1E08FE372CBA}" srcOrd="1" destOrd="0" presId="urn:microsoft.com/office/officeart/2005/8/layout/StepDownProcess"/>
    <dgm:cxn modelId="{384A1651-00C5-4453-BD1B-DFE7016DB5C1}" type="presParOf" srcId="{BD2D4E97-EF12-4269-B002-53E377E5F1DA}" destId="{EB1A5B95-9107-4367-AB94-844C3D480E8D}" srcOrd="2" destOrd="0" presId="urn:microsoft.com/office/officeart/2005/8/layout/StepDownProcess"/>
    <dgm:cxn modelId="{54259370-16BE-40FA-B002-9C54787D9AD4}" type="presParOf" srcId="{0D7772E6-6075-40CC-9866-66E5F3F08501}" destId="{F5873FAF-8497-42F2-993A-80790AFF714D}" srcOrd="1" destOrd="0" presId="urn:microsoft.com/office/officeart/2005/8/layout/StepDownProcess"/>
    <dgm:cxn modelId="{0DA5BC96-22B4-45A7-B4DF-6EDB1C573F3D}" type="presParOf" srcId="{0D7772E6-6075-40CC-9866-66E5F3F08501}" destId="{16A9AE4A-92D8-4884-B414-F7FD1E1FE0F1}" srcOrd="2" destOrd="0" presId="urn:microsoft.com/office/officeart/2005/8/layout/StepDownProcess"/>
    <dgm:cxn modelId="{49496E88-5E16-4BD1-B602-1DFEE8FD5272}" type="presParOf" srcId="{16A9AE4A-92D8-4884-B414-F7FD1E1FE0F1}" destId="{8E6CE0F4-763C-455B-AFDF-718660105AD6}" srcOrd="0" destOrd="0" presId="urn:microsoft.com/office/officeart/2005/8/layout/StepDownProcess"/>
    <dgm:cxn modelId="{C07244D6-B8EC-4C9E-9D95-7455C229149D}" type="presParOf" srcId="{16A9AE4A-92D8-4884-B414-F7FD1E1FE0F1}" destId="{29694968-788C-4B86-8189-95FE85DC19A3}" srcOrd="1" destOrd="0" presId="urn:microsoft.com/office/officeart/2005/8/layout/StepDownProcess"/>
    <dgm:cxn modelId="{B968847D-1DF4-4022-A39C-8FD68F9028FB}" type="presParOf" srcId="{16A9AE4A-92D8-4884-B414-F7FD1E1FE0F1}" destId="{81A279B9-992D-49B2-95FD-B5BD1C00C64C}" srcOrd="2" destOrd="0" presId="urn:microsoft.com/office/officeart/2005/8/layout/StepDownProcess"/>
    <dgm:cxn modelId="{F0F72806-024E-4FC5-9BDB-240BB7190848}" type="presParOf" srcId="{0D7772E6-6075-40CC-9866-66E5F3F08501}" destId="{BD27B6F3-D60E-4B69-9FD3-4A0F8D603C5A}" srcOrd="3" destOrd="0" presId="urn:microsoft.com/office/officeart/2005/8/layout/StepDownProcess"/>
    <dgm:cxn modelId="{39EFC1DA-31F5-45DC-A0EB-E961F28072A9}" type="presParOf" srcId="{0D7772E6-6075-40CC-9866-66E5F3F08501}" destId="{1DE2971C-3926-485C-8EC2-E3421B135C54}" srcOrd="4" destOrd="0" presId="urn:microsoft.com/office/officeart/2005/8/layout/StepDownProcess"/>
    <dgm:cxn modelId="{DF02F844-D995-4197-A626-AECAD547F15D}" type="presParOf" srcId="{1DE2971C-3926-485C-8EC2-E3421B135C54}" destId="{5183CA61-7351-4691-97AE-4432A959D357}" srcOrd="0" destOrd="0" presId="urn:microsoft.com/office/officeart/2005/8/layout/StepDownProcess"/>
    <dgm:cxn modelId="{CA02F3A4-945C-4DA3-808C-8F0C159B0185}" type="presParOf" srcId="{1DE2971C-3926-485C-8EC2-E3421B135C54}" destId="{2B36A595-49A0-4169-8C2B-A3A93F68BA15}" srcOrd="1" destOrd="0" presId="urn:microsoft.com/office/officeart/2005/8/layout/StepDownProcess"/>
    <dgm:cxn modelId="{3294BE4B-5AF9-4A02-9680-74C46DE2437F}" type="presParOf" srcId="{1DE2971C-3926-485C-8EC2-E3421B135C54}" destId="{D49F5DBB-1FFA-4A8A-8273-B4027EA89E25}" srcOrd="2" destOrd="0" presId="urn:microsoft.com/office/officeart/2005/8/layout/StepDownProcess"/>
    <dgm:cxn modelId="{073A3B4A-CC7C-4144-846B-D20C1DCD7E38}" type="presParOf" srcId="{0D7772E6-6075-40CC-9866-66E5F3F08501}" destId="{6553EFA1-7ED3-4C90-8150-8FC06E4E380A}" srcOrd="5" destOrd="0" presId="urn:microsoft.com/office/officeart/2005/8/layout/StepDownProcess"/>
    <dgm:cxn modelId="{DB7140CC-63BC-4256-9CC2-906C473C4FBC}" type="presParOf" srcId="{0D7772E6-6075-40CC-9866-66E5F3F08501}" destId="{771FCBC2-7223-49B5-A54E-E544F602A81D}" srcOrd="6" destOrd="0" presId="urn:microsoft.com/office/officeart/2005/8/layout/StepDownProcess"/>
    <dgm:cxn modelId="{D3B2CD74-98E2-4CE1-B175-42C0B893478E}" type="presParOf" srcId="{771FCBC2-7223-49B5-A54E-E544F602A81D}" destId="{05C68514-6163-4350-9D48-2968FEEF5EE8}" srcOrd="0" destOrd="0" presId="urn:microsoft.com/office/officeart/2005/8/layout/StepDownProcess"/>
    <dgm:cxn modelId="{11BEBBEB-A6BE-4180-861B-D38B66325B96}" type="presParOf" srcId="{771FCBC2-7223-49B5-A54E-E544F602A81D}" destId="{6F7E9358-A635-4FE6-AB36-EDE3763858B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788B9B-87BD-45CC-A753-BDF0E27D66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7A102-F11D-4388-8377-6979FD34DC6A}">
      <dgm:prSet phldrT="[Text]"/>
      <dgm:spPr/>
      <dgm:t>
        <a:bodyPr/>
        <a:lstStyle/>
        <a:p>
          <a:r>
            <a:rPr lang="en-US" b="0" i="0" dirty="0"/>
            <a:t>Lemmatization</a:t>
          </a:r>
          <a:endParaRPr lang="en-US" dirty="0"/>
        </a:p>
      </dgm:t>
    </dgm:pt>
    <dgm:pt modelId="{CD7DDD09-B6D0-42F8-8F36-58D939F3E3E3}" type="parTrans" cxnId="{66B9D7FF-9506-408F-B760-3D228414F0AC}">
      <dgm:prSet/>
      <dgm:spPr/>
      <dgm:t>
        <a:bodyPr/>
        <a:lstStyle/>
        <a:p>
          <a:endParaRPr lang="en-US"/>
        </a:p>
      </dgm:t>
    </dgm:pt>
    <dgm:pt modelId="{88B28316-9CD1-46AF-BCAD-4E60AF5DCAF0}" type="sibTrans" cxnId="{66B9D7FF-9506-408F-B760-3D228414F0AC}">
      <dgm:prSet/>
      <dgm:spPr/>
      <dgm:t>
        <a:bodyPr/>
        <a:lstStyle/>
        <a:p>
          <a:endParaRPr lang="en-US"/>
        </a:p>
      </dgm:t>
    </dgm:pt>
    <dgm:pt modelId="{F9193087-8AFF-40C4-A46E-84650F5EAEFF}">
      <dgm:prSet phldrT="[Text]"/>
      <dgm:spPr/>
      <dgm:t>
        <a:bodyPr/>
        <a:lstStyle/>
        <a:p>
          <a:r>
            <a:rPr lang="en-US" b="0" i="0" dirty="0"/>
            <a:t>Reducing words to their base or root form</a:t>
          </a:r>
          <a:endParaRPr lang="en-US" dirty="0"/>
        </a:p>
      </dgm:t>
    </dgm:pt>
    <dgm:pt modelId="{A85F2810-AE32-4966-A95D-59C89586465F}" type="parTrans" cxnId="{39FE25D5-DC6F-47EE-BAFE-40A09B59A12E}">
      <dgm:prSet/>
      <dgm:spPr/>
      <dgm:t>
        <a:bodyPr/>
        <a:lstStyle/>
        <a:p>
          <a:endParaRPr lang="en-US"/>
        </a:p>
      </dgm:t>
    </dgm:pt>
    <dgm:pt modelId="{87B9762D-E091-4793-B4AD-A8448E02D900}" type="sibTrans" cxnId="{39FE25D5-DC6F-47EE-BAFE-40A09B59A12E}">
      <dgm:prSet/>
      <dgm:spPr/>
      <dgm:t>
        <a:bodyPr/>
        <a:lstStyle/>
        <a:p>
          <a:endParaRPr lang="en-US"/>
        </a:p>
      </dgm:t>
    </dgm:pt>
    <dgm:pt modelId="{68E44F66-7E2E-4B02-9A46-BDA84793C377}">
      <dgm:prSet phldrT="[Text]"/>
      <dgm:spPr/>
      <dgm:t>
        <a:bodyPr/>
        <a:lstStyle/>
        <a:p>
          <a:r>
            <a:rPr lang="en-US" b="0" i="0" dirty="0"/>
            <a:t>Padding</a:t>
          </a:r>
          <a:endParaRPr lang="en-US" dirty="0"/>
        </a:p>
      </dgm:t>
    </dgm:pt>
    <dgm:pt modelId="{0B8E0E06-4DFC-44AD-B405-2A2C3F964ADB}" type="parTrans" cxnId="{0CC6A5AA-195B-45E2-B1C1-0E95CF33C8A1}">
      <dgm:prSet/>
      <dgm:spPr/>
      <dgm:t>
        <a:bodyPr/>
        <a:lstStyle/>
        <a:p>
          <a:endParaRPr lang="en-US"/>
        </a:p>
      </dgm:t>
    </dgm:pt>
    <dgm:pt modelId="{A1931FB1-B45C-49A6-BD47-ABD4C9788CDD}" type="sibTrans" cxnId="{0CC6A5AA-195B-45E2-B1C1-0E95CF33C8A1}">
      <dgm:prSet/>
      <dgm:spPr/>
      <dgm:t>
        <a:bodyPr/>
        <a:lstStyle/>
        <a:p>
          <a:endParaRPr lang="en-US"/>
        </a:p>
      </dgm:t>
    </dgm:pt>
    <dgm:pt modelId="{682F8200-988D-4D6A-8222-A99FA553067E}">
      <dgm:prSet phldrT="[Text]"/>
      <dgm:spPr/>
      <dgm:t>
        <a:bodyPr/>
        <a:lstStyle/>
        <a:p>
          <a:r>
            <a:rPr lang="en-US" b="0" i="0" dirty="0"/>
            <a:t>Uniform length of sequence to 500</a:t>
          </a:r>
          <a:endParaRPr lang="en-US" dirty="0"/>
        </a:p>
      </dgm:t>
    </dgm:pt>
    <dgm:pt modelId="{976BC35A-A6C2-4233-BCBB-85BA11141330}" type="parTrans" cxnId="{54F32358-54F4-4FA1-82AA-D8F4B51A53F7}">
      <dgm:prSet/>
      <dgm:spPr/>
      <dgm:t>
        <a:bodyPr/>
        <a:lstStyle/>
        <a:p>
          <a:endParaRPr lang="en-US"/>
        </a:p>
      </dgm:t>
    </dgm:pt>
    <dgm:pt modelId="{ADC36720-82E3-4630-BA52-12EABF2929EE}" type="sibTrans" cxnId="{54F32358-54F4-4FA1-82AA-D8F4B51A53F7}">
      <dgm:prSet/>
      <dgm:spPr/>
      <dgm:t>
        <a:bodyPr/>
        <a:lstStyle/>
        <a:p>
          <a:endParaRPr lang="en-US"/>
        </a:p>
      </dgm:t>
    </dgm:pt>
    <dgm:pt modelId="{74FCE2CB-3482-418A-A053-9CF5B668F1C6}">
      <dgm:prSet phldrT="[Text]"/>
      <dgm:spPr/>
      <dgm:t>
        <a:bodyPr/>
        <a:lstStyle/>
        <a:p>
          <a:r>
            <a:rPr lang="en-US" b="0" i="0" dirty="0"/>
            <a:t>Stop Words Removal</a:t>
          </a:r>
          <a:endParaRPr lang="en-US" dirty="0"/>
        </a:p>
      </dgm:t>
    </dgm:pt>
    <dgm:pt modelId="{219BAC99-39F5-477C-8E94-496178127F21}" type="parTrans" cxnId="{C221ACB0-8A76-4DAB-9EF6-0B013FCAA963}">
      <dgm:prSet/>
      <dgm:spPr/>
      <dgm:t>
        <a:bodyPr/>
        <a:lstStyle/>
        <a:p>
          <a:endParaRPr lang="en-US"/>
        </a:p>
      </dgm:t>
    </dgm:pt>
    <dgm:pt modelId="{D142471A-80FD-44FC-B513-BD662ECB1AFA}" type="sibTrans" cxnId="{C221ACB0-8A76-4DAB-9EF6-0B013FCAA963}">
      <dgm:prSet/>
      <dgm:spPr/>
      <dgm:t>
        <a:bodyPr/>
        <a:lstStyle/>
        <a:p>
          <a:endParaRPr lang="en-US"/>
        </a:p>
      </dgm:t>
    </dgm:pt>
    <dgm:pt modelId="{43D06E50-5EE0-4150-8F61-EE13108740FE}">
      <dgm:prSet phldrT="[Text]"/>
      <dgm:spPr/>
      <dgm:t>
        <a:bodyPr/>
        <a:lstStyle/>
        <a:p>
          <a:r>
            <a:rPr lang="en-US" b="0" i="0" dirty="0"/>
            <a:t>GloVe Embeddings</a:t>
          </a:r>
          <a:endParaRPr lang="en-US" dirty="0"/>
        </a:p>
      </dgm:t>
    </dgm:pt>
    <dgm:pt modelId="{ABBC4400-F13C-4982-85F6-98D7D05C2174}" type="parTrans" cxnId="{10DCA544-CEF5-4CF8-B07C-FD960F3842DA}">
      <dgm:prSet/>
      <dgm:spPr/>
      <dgm:t>
        <a:bodyPr/>
        <a:lstStyle/>
        <a:p>
          <a:endParaRPr lang="en-US"/>
        </a:p>
      </dgm:t>
    </dgm:pt>
    <dgm:pt modelId="{A5D096AC-48F0-4B9A-9F00-CCA713E4D6C4}" type="sibTrans" cxnId="{10DCA544-CEF5-4CF8-B07C-FD960F3842DA}">
      <dgm:prSet/>
      <dgm:spPr/>
      <dgm:t>
        <a:bodyPr/>
        <a:lstStyle/>
        <a:p>
          <a:endParaRPr lang="en-US"/>
        </a:p>
      </dgm:t>
    </dgm:pt>
    <dgm:pt modelId="{4DCF5919-9C91-4DD7-AC37-D01C138F50A4}">
      <dgm:prSet phldrT="[Text]"/>
      <dgm:spPr/>
      <dgm:t>
        <a:bodyPr/>
        <a:lstStyle/>
        <a:p>
          <a:r>
            <a:rPr lang="en-US" b="0" i="0"/>
            <a:t>Removing commonly used words that don't contribute to the meaning</a:t>
          </a:r>
          <a:endParaRPr lang="en-US" dirty="0"/>
        </a:p>
      </dgm:t>
    </dgm:pt>
    <dgm:pt modelId="{02EFA8DA-24F6-441F-975E-E0E8F7A62FB6}" type="parTrans" cxnId="{D01F3D50-156F-4A6B-AD3A-05C4705D33F0}">
      <dgm:prSet/>
      <dgm:spPr/>
      <dgm:t>
        <a:bodyPr/>
        <a:lstStyle/>
        <a:p>
          <a:endParaRPr lang="en-US"/>
        </a:p>
      </dgm:t>
    </dgm:pt>
    <dgm:pt modelId="{90600A4D-BB13-433A-8306-BDE22D6B776E}" type="sibTrans" cxnId="{D01F3D50-156F-4A6B-AD3A-05C4705D33F0}">
      <dgm:prSet/>
      <dgm:spPr/>
      <dgm:t>
        <a:bodyPr/>
        <a:lstStyle/>
        <a:p>
          <a:endParaRPr lang="en-US"/>
        </a:p>
      </dgm:t>
    </dgm:pt>
    <dgm:pt modelId="{2C1D75D7-9A3E-44CB-9169-13F411951EAF}">
      <dgm:prSet phldrT="[Text]"/>
      <dgm:spPr/>
      <dgm:t>
        <a:bodyPr/>
        <a:lstStyle/>
        <a:p>
          <a:r>
            <a:rPr lang="en-US" b="0" i="0"/>
            <a:t>Pre-trained vector representations of words</a:t>
          </a:r>
          <a:endParaRPr lang="en-US" dirty="0"/>
        </a:p>
      </dgm:t>
    </dgm:pt>
    <dgm:pt modelId="{18F2FB5C-F466-492B-AA2C-2B5095075324}" type="parTrans" cxnId="{80D0D7FA-EA9F-4B8F-BB1D-DE0F46A28A05}">
      <dgm:prSet/>
      <dgm:spPr/>
      <dgm:t>
        <a:bodyPr/>
        <a:lstStyle/>
        <a:p>
          <a:endParaRPr lang="en-US"/>
        </a:p>
      </dgm:t>
    </dgm:pt>
    <dgm:pt modelId="{F3D6F5C9-6A04-4372-B22C-14911E986762}" type="sibTrans" cxnId="{80D0D7FA-EA9F-4B8F-BB1D-DE0F46A28A05}">
      <dgm:prSet/>
      <dgm:spPr/>
      <dgm:t>
        <a:bodyPr/>
        <a:lstStyle/>
        <a:p>
          <a:endParaRPr lang="en-US"/>
        </a:p>
      </dgm:t>
    </dgm:pt>
    <dgm:pt modelId="{96C72B0C-E24F-4F53-B3F8-69B3A4337670}" type="pres">
      <dgm:prSet presAssocID="{88788B9B-87BD-45CC-A753-BDF0E27D66DE}" presName="linear" presStyleCnt="0">
        <dgm:presLayoutVars>
          <dgm:animLvl val="lvl"/>
          <dgm:resizeHandles val="exact"/>
        </dgm:presLayoutVars>
      </dgm:prSet>
      <dgm:spPr/>
    </dgm:pt>
    <dgm:pt modelId="{E51D6215-FFB7-43B5-A978-107F330B00CC}" type="pres">
      <dgm:prSet presAssocID="{35B7A102-F11D-4388-8377-6979FD34DC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42051C-6A2E-4D54-8B4A-9343B72CEB16}" type="pres">
      <dgm:prSet presAssocID="{35B7A102-F11D-4388-8377-6979FD34DC6A}" presName="childText" presStyleLbl="revTx" presStyleIdx="0" presStyleCnt="4">
        <dgm:presLayoutVars>
          <dgm:bulletEnabled val="1"/>
        </dgm:presLayoutVars>
      </dgm:prSet>
      <dgm:spPr/>
    </dgm:pt>
    <dgm:pt modelId="{803306CA-4085-475A-AC2E-2CA34A6D7AEF}" type="pres">
      <dgm:prSet presAssocID="{68E44F66-7E2E-4B02-9A46-BDA84793C3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D18321-7A5B-438B-8156-088960DF2C57}" type="pres">
      <dgm:prSet presAssocID="{68E44F66-7E2E-4B02-9A46-BDA84793C377}" presName="childText" presStyleLbl="revTx" presStyleIdx="1" presStyleCnt="4">
        <dgm:presLayoutVars>
          <dgm:bulletEnabled val="1"/>
        </dgm:presLayoutVars>
      </dgm:prSet>
      <dgm:spPr/>
    </dgm:pt>
    <dgm:pt modelId="{D47A1082-0528-40DC-A093-953D9F6D5BBC}" type="pres">
      <dgm:prSet presAssocID="{74FCE2CB-3482-418A-A053-9CF5B668F1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7BCB36-5675-4A02-8333-FF2571CD0C23}" type="pres">
      <dgm:prSet presAssocID="{74FCE2CB-3482-418A-A053-9CF5B668F1C6}" presName="childText" presStyleLbl="revTx" presStyleIdx="2" presStyleCnt="4">
        <dgm:presLayoutVars>
          <dgm:bulletEnabled val="1"/>
        </dgm:presLayoutVars>
      </dgm:prSet>
      <dgm:spPr/>
    </dgm:pt>
    <dgm:pt modelId="{2FB6816F-D1C9-4F44-B17B-9F152602F967}" type="pres">
      <dgm:prSet presAssocID="{43D06E50-5EE0-4150-8F61-EE13108740F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80BB336-87D4-4316-9D72-908A13E36D5D}" type="pres">
      <dgm:prSet presAssocID="{43D06E50-5EE0-4150-8F61-EE13108740F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356C003-3F71-4959-8964-5866439FEEA2}" type="presOf" srcId="{68E44F66-7E2E-4B02-9A46-BDA84793C377}" destId="{803306CA-4085-475A-AC2E-2CA34A6D7AEF}" srcOrd="0" destOrd="0" presId="urn:microsoft.com/office/officeart/2005/8/layout/vList2"/>
    <dgm:cxn modelId="{A3585015-D6AB-481F-9754-52BD4149CEA7}" type="presOf" srcId="{2C1D75D7-9A3E-44CB-9169-13F411951EAF}" destId="{780BB336-87D4-4316-9D72-908A13E36D5D}" srcOrd="0" destOrd="0" presId="urn:microsoft.com/office/officeart/2005/8/layout/vList2"/>
    <dgm:cxn modelId="{EF797233-8E34-4BE8-86EF-EED7C4FD6A91}" type="presOf" srcId="{4DCF5919-9C91-4DD7-AC37-D01C138F50A4}" destId="{C77BCB36-5675-4A02-8333-FF2571CD0C23}" srcOrd="0" destOrd="0" presId="urn:microsoft.com/office/officeart/2005/8/layout/vList2"/>
    <dgm:cxn modelId="{10DCA544-CEF5-4CF8-B07C-FD960F3842DA}" srcId="{88788B9B-87BD-45CC-A753-BDF0E27D66DE}" destId="{43D06E50-5EE0-4150-8F61-EE13108740FE}" srcOrd="3" destOrd="0" parTransId="{ABBC4400-F13C-4982-85F6-98D7D05C2174}" sibTransId="{A5D096AC-48F0-4B9A-9F00-CCA713E4D6C4}"/>
    <dgm:cxn modelId="{D01F3D50-156F-4A6B-AD3A-05C4705D33F0}" srcId="{74FCE2CB-3482-418A-A053-9CF5B668F1C6}" destId="{4DCF5919-9C91-4DD7-AC37-D01C138F50A4}" srcOrd="0" destOrd="0" parTransId="{02EFA8DA-24F6-441F-975E-E0E8F7A62FB6}" sibTransId="{90600A4D-BB13-433A-8306-BDE22D6B776E}"/>
    <dgm:cxn modelId="{96D52754-43F5-41BE-BBB0-01AF081B0314}" type="presOf" srcId="{35B7A102-F11D-4388-8377-6979FD34DC6A}" destId="{E51D6215-FFB7-43B5-A978-107F330B00CC}" srcOrd="0" destOrd="0" presId="urn:microsoft.com/office/officeart/2005/8/layout/vList2"/>
    <dgm:cxn modelId="{54F32358-54F4-4FA1-82AA-D8F4B51A53F7}" srcId="{68E44F66-7E2E-4B02-9A46-BDA84793C377}" destId="{682F8200-988D-4D6A-8222-A99FA553067E}" srcOrd="0" destOrd="0" parTransId="{976BC35A-A6C2-4233-BCBB-85BA11141330}" sibTransId="{ADC36720-82E3-4630-BA52-12EABF2929EE}"/>
    <dgm:cxn modelId="{70D7947D-4C16-44DD-84EA-7027E2638DA5}" type="presOf" srcId="{682F8200-988D-4D6A-8222-A99FA553067E}" destId="{41D18321-7A5B-438B-8156-088960DF2C57}" srcOrd="0" destOrd="0" presId="urn:microsoft.com/office/officeart/2005/8/layout/vList2"/>
    <dgm:cxn modelId="{0CC6A5AA-195B-45E2-B1C1-0E95CF33C8A1}" srcId="{88788B9B-87BD-45CC-A753-BDF0E27D66DE}" destId="{68E44F66-7E2E-4B02-9A46-BDA84793C377}" srcOrd="1" destOrd="0" parTransId="{0B8E0E06-4DFC-44AD-B405-2A2C3F964ADB}" sibTransId="{A1931FB1-B45C-49A6-BD47-ABD4C9788CDD}"/>
    <dgm:cxn modelId="{C221ACB0-8A76-4DAB-9EF6-0B013FCAA963}" srcId="{88788B9B-87BD-45CC-A753-BDF0E27D66DE}" destId="{74FCE2CB-3482-418A-A053-9CF5B668F1C6}" srcOrd="2" destOrd="0" parTransId="{219BAC99-39F5-477C-8E94-496178127F21}" sibTransId="{D142471A-80FD-44FC-B513-BD662ECB1AFA}"/>
    <dgm:cxn modelId="{39FE25D5-DC6F-47EE-BAFE-40A09B59A12E}" srcId="{35B7A102-F11D-4388-8377-6979FD34DC6A}" destId="{F9193087-8AFF-40C4-A46E-84650F5EAEFF}" srcOrd="0" destOrd="0" parTransId="{A85F2810-AE32-4966-A95D-59C89586465F}" sibTransId="{87B9762D-E091-4793-B4AD-A8448E02D900}"/>
    <dgm:cxn modelId="{28B234D6-F46A-4707-8C98-77B50B117DA1}" type="presOf" srcId="{F9193087-8AFF-40C4-A46E-84650F5EAEFF}" destId="{7A42051C-6A2E-4D54-8B4A-9343B72CEB16}" srcOrd="0" destOrd="0" presId="urn:microsoft.com/office/officeart/2005/8/layout/vList2"/>
    <dgm:cxn modelId="{655DA8E4-64CE-4826-A771-F766CC272110}" type="presOf" srcId="{74FCE2CB-3482-418A-A053-9CF5B668F1C6}" destId="{D47A1082-0528-40DC-A093-953D9F6D5BBC}" srcOrd="0" destOrd="0" presId="urn:microsoft.com/office/officeart/2005/8/layout/vList2"/>
    <dgm:cxn modelId="{1B4A3DEC-E9B5-460A-AC53-E771AE77238A}" type="presOf" srcId="{43D06E50-5EE0-4150-8F61-EE13108740FE}" destId="{2FB6816F-D1C9-4F44-B17B-9F152602F967}" srcOrd="0" destOrd="0" presId="urn:microsoft.com/office/officeart/2005/8/layout/vList2"/>
    <dgm:cxn modelId="{428A7FF8-EAD0-4998-99DA-68BFDFE863FD}" type="presOf" srcId="{88788B9B-87BD-45CC-A753-BDF0E27D66DE}" destId="{96C72B0C-E24F-4F53-B3F8-69B3A4337670}" srcOrd="0" destOrd="0" presId="urn:microsoft.com/office/officeart/2005/8/layout/vList2"/>
    <dgm:cxn modelId="{80D0D7FA-EA9F-4B8F-BB1D-DE0F46A28A05}" srcId="{43D06E50-5EE0-4150-8F61-EE13108740FE}" destId="{2C1D75D7-9A3E-44CB-9169-13F411951EAF}" srcOrd="0" destOrd="0" parTransId="{18F2FB5C-F466-492B-AA2C-2B5095075324}" sibTransId="{F3D6F5C9-6A04-4372-B22C-14911E986762}"/>
    <dgm:cxn modelId="{66B9D7FF-9506-408F-B760-3D228414F0AC}" srcId="{88788B9B-87BD-45CC-A753-BDF0E27D66DE}" destId="{35B7A102-F11D-4388-8377-6979FD34DC6A}" srcOrd="0" destOrd="0" parTransId="{CD7DDD09-B6D0-42F8-8F36-58D939F3E3E3}" sibTransId="{88B28316-9CD1-46AF-BCAD-4E60AF5DCAF0}"/>
    <dgm:cxn modelId="{2D24A1DD-B7C1-4852-851E-118802EB5125}" type="presParOf" srcId="{96C72B0C-E24F-4F53-B3F8-69B3A4337670}" destId="{E51D6215-FFB7-43B5-A978-107F330B00CC}" srcOrd="0" destOrd="0" presId="urn:microsoft.com/office/officeart/2005/8/layout/vList2"/>
    <dgm:cxn modelId="{42C8B9EF-D525-4D82-8A75-55F6C1417AEB}" type="presParOf" srcId="{96C72B0C-E24F-4F53-B3F8-69B3A4337670}" destId="{7A42051C-6A2E-4D54-8B4A-9343B72CEB16}" srcOrd="1" destOrd="0" presId="urn:microsoft.com/office/officeart/2005/8/layout/vList2"/>
    <dgm:cxn modelId="{CE2EDB2D-8C16-48E4-AC76-174D30C444A6}" type="presParOf" srcId="{96C72B0C-E24F-4F53-B3F8-69B3A4337670}" destId="{803306CA-4085-475A-AC2E-2CA34A6D7AEF}" srcOrd="2" destOrd="0" presId="urn:microsoft.com/office/officeart/2005/8/layout/vList2"/>
    <dgm:cxn modelId="{C283B4DE-F45E-4ABB-9749-DF6B35D30469}" type="presParOf" srcId="{96C72B0C-E24F-4F53-B3F8-69B3A4337670}" destId="{41D18321-7A5B-438B-8156-088960DF2C57}" srcOrd="3" destOrd="0" presId="urn:microsoft.com/office/officeart/2005/8/layout/vList2"/>
    <dgm:cxn modelId="{7BBB1402-80F6-4067-B500-DB3017D64E7B}" type="presParOf" srcId="{96C72B0C-E24F-4F53-B3F8-69B3A4337670}" destId="{D47A1082-0528-40DC-A093-953D9F6D5BBC}" srcOrd="4" destOrd="0" presId="urn:microsoft.com/office/officeart/2005/8/layout/vList2"/>
    <dgm:cxn modelId="{4AE3E77F-2D7A-406D-9F28-96A1613B7E4E}" type="presParOf" srcId="{96C72B0C-E24F-4F53-B3F8-69B3A4337670}" destId="{C77BCB36-5675-4A02-8333-FF2571CD0C23}" srcOrd="5" destOrd="0" presId="urn:microsoft.com/office/officeart/2005/8/layout/vList2"/>
    <dgm:cxn modelId="{E85C2B05-3B92-413D-8748-B5E9B9AAF8E3}" type="presParOf" srcId="{96C72B0C-E24F-4F53-B3F8-69B3A4337670}" destId="{2FB6816F-D1C9-4F44-B17B-9F152602F967}" srcOrd="6" destOrd="0" presId="urn:microsoft.com/office/officeart/2005/8/layout/vList2"/>
    <dgm:cxn modelId="{D3286635-E029-4840-8ED2-B5ED3B5DA324}" type="presParOf" srcId="{96C72B0C-E24F-4F53-B3F8-69B3A4337670}" destId="{780BB336-87D4-4316-9D72-908A13E36D5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5E98B7-B70E-4A70-8C86-4BF789EC18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79359E-45BF-47E7-B355-E8DE8B631931}">
      <dgm:prSet phldrT="[Text]"/>
      <dgm:spPr/>
      <dgm:t>
        <a:bodyPr/>
        <a:lstStyle/>
        <a:p>
          <a:r>
            <a:rPr lang="en-US" b="0" i="0" dirty="0"/>
            <a:t>Embedding Layer</a:t>
          </a:r>
          <a:endParaRPr lang="en-US" dirty="0"/>
        </a:p>
      </dgm:t>
    </dgm:pt>
    <dgm:pt modelId="{5A90A31A-B0BF-453C-92D1-228BC906A596}" type="parTrans" cxnId="{8D7FFFBC-FD6C-432E-A8EA-D31262FE2BCB}">
      <dgm:prSet/>
      <dgm:spPr/>
      <dgm:t>
        <a:bodyPr/>
        <a:lstStyle/>
        <a:p>
          <a:endParaRPr lang="en-US"/>
        </a:p>
      </dgm:t>
    </dgm:pt>
    <dgm:pt modelId="{D730DA80-219E-4929-B14D-33D1EC1C3E0F}" type="sibTrans" cxnId="{8D7FFFBC-FD6C-432E-A8EA-D31262FE2BCB}">
      <dgm:prSet/>
      <dgm:spPr/>
      <dgm:t>
        <a:bodyPr/>
        <a:lstStyle/>
        <a:p>
          <a:endParaRPr lang="en-US"/>
        </a:p>
      </dgm:t>
    </dgm:pt>
    <dgm:pt modelId="{1A5EE6AE-153F-454E-8CEA-DCC38FA0ADD3}">
      <dgm:prSet phldrT="[Text]"/>
      <dgm:spPr/>
      <dgm:t>
        <a:bodyPr/>
        <a:lstStyle/>
        <a:p>
          <a:r>
            <a:rPr lang="en-US" dirty="0"/>
            <a:t>10,000 Vocab Size, 500 Tokens</a:t>
          </a:r>
        </a:p>
      </dgm:t>
    </dgm:pt>
    <dgm:pt modelId="{DD68C0BC-884B-42C6-B5CD-4B3B537C463D}" type="parTrans" cxnId="{1B6FAC15-3069-48A3-9975-A86B944C2FCD}">
      <dgm:prSet/>
      <dgm:spPr/>
      <dgm:t>
        <a:bodyPr/>
        <a:lstStyle/>
        <a:p>
          <a:endParaRPr lang="en-US"/>
        </a:p>
      </dgm:t>
    </dgm:pt>
    <dgm:pt modelId="{90CC32ED-22D3-4DF7-84BF-61F9BBD366A5}" type="sibTrans" cxnId="{1B6FAC15-3069-48A3-9975-A86B944C2FCD}">
      <dgm:prSet/>
      <dgm:spPr/>
      <dgm:t>
        <a:bodyPr/>
        <a:lstStyle/>
        <a:p>
          <a:endParaRPr lang="en-US"/>
        </a:p>
      </dgm:t>
    </dgm:pt>
    <dgm:pt modelId="{F8A1244E-0BAF-456B-B109-CD83A9203D40}">
      <dgm:prSet phldrT="[Text]"/>
      <dgm:spPr/>
      <dgm:t>
        <a:bodyPr/>
        <a:lstStyle/>
        <a:p>
          <a:r>
            <a:rPr lang="en-US" b="0" i="0" dirty="0"/>
            <a:t>Bidirectional LSTM Layer</a:t>
          </a:r>
          <a:endParaRPr lang="en-US" dirty="0"/>
        </a:p>
      </dgm:t>
    </dgm:pt>
    <dgm:pt modelId="{6B1956E7-F029-4391-AB87-B09397B6588D}" type="parTrans" cxnId="{6921D178-8FC6-445D-98D6-D36A333B089C}">
      <dgm:prSet/>
      <dgm:spPr/>
      <dgm:t>
        <a:bodyPr/>
        <a:lstStyle/>
        <a:p>
          <a:endParaRPr lang="en-US"/>
        </a:p>
      </dgm:t>
    </dgm:pt>
    <dgm:pt modelId="{A9F14634-65C0-436A-81DF-7EDE13A735BB}" type="sibTrans" cxnId="{6921D178-8FC6-445D-98D6-D36A333B089C}">
      <dgm:prSet/>
      <dgm:spPr/>
      <dgm:t>
        <a:bodyPr/>
        <a:lstStyle/>
        <a:p>
          <a:endParaRPr lang="en-US"/>
        </a:p>
      </dgm:t>
    </dgm:pt>
    <dgm:pt modelId="{5F03833F-E696-49BE-93FE-14DCE8BDBFB4}">
      <dgm:prSet phldrT="[Text]"/>
      <dgm:spPr/>
      <dgm:t>
        <a:bodyPr/>
        <a:lstStyle/>
        <a:p>
          <a:r>
            <a:rPr lang="en-US" b="0" i="0" dirty="0"/>
            <a:t>Processing input sequence in both forward and backward directions</a:t>
          </a:r>
          <a:endParaRPr lang="en-US" dirty="0"/>
        </a:p>
      </dgm:t>
    </dgm:pt>
    <dgm:pt modelId="{692F222E-3FBE-4A4A-B6B3-1C8D0BC5D367}" type="parTrans" cxnId="{C693864D-8250-42ED-9465-564C1C91765F}">
      <dgm:prSet/>
      <dgm:spPr/>
      <dgm:t>
        <a:bodyPr/>
        <a:lstStyle/>
        <a:p>
          <a:endParaRPr lang="en-US"/>
        </a:p>
      </dgm:t>
    </dgm:pt>
    <dgm:pt modelId="{2670FD1D-2E0F-4F9A-B1B9-743C3A30805B}" type="sibTrans" cxnId="{C693864D-8250-42ED-9465-564C1C91765F}">
      <dgm:prSet/>
      <dgm:spPr/>
      <dgm:t>
        <a:bodyPr/>
        <a:lstStyle/>
        <a:p>
          <a:endParaRPr lang="en-US"/>
        </a:p>
      </dgm:t>
    </dgm:pt>
    <dgm:pt modelId="{23239609-C910-4019-B733-A8ABD70AD739}">
      <dgm:prSet phldrT="[Text]"/>
      <dgm:spPr/>
      <dgm:t>
        <a:bodyPr/>
        <a:lstStyle/>
        <a:p>
          <a:r>
            <a:rPr lang="en-US" b="0" i="0" dirty="0"/>
            <a:t>Dropout Layer</a:t>
          </a:r>
          <a:endParaRPr lang="en-US" dirty="0"/>
        </a:p>
      </dgm:t>
    </dgm:pt>
    <dgm:pt modelId="{588B6D38-496C-4318-947F-73F2A4B5B293}" type="parTrans" cxnId="{299D9D5B-83AA-4D7E-BABC-1E6ED5979388}">
      <dgm:prSet/>
      <dgm:spPr/>
      <dgm:t>
        <a:bodyPr/>
        <a:lstStyle/>
        <a:p>
          <a:endParaRPr lang="en-US"/>
        </a:p>
      </dgm:t>
    </dgm:pt>
    <dgm:pt modelId="{734CEBD8-4601-4B48-BA16-98CE6EAC5BE8}" type="sibTrans" cxnId="{299D9D5B-83AA-4D7E-BABC-1E6ED5979388}">
      <dgm:prSet/>
      <dgm:spPr/>
      <dgm:t>
        <a:bodyPr/>
        <a:lstStyle/>
        <a:p>
          <a:endParaRPr lang="en-US"/>
        </a:p>
      </dgm:t>
    </dgm:pt>
    <dgm:pt modelId="{62DF83A8-58DF-4B35-9850-ECD5C13AC7B2}">
      <dgm:prSet phldrT="[Text]"/>
      <dgm:spPr/>
      <dgm:t>
        <a:bodyPr/>
        <a:lstStyle/>
        <a:p>
          <a:r>
            <a:rPr lang="en-US" b="0" i="0" dirty="0"/>
            <a:t>Dense Layer (ReLU)</a:t>
          </a:r>
          <a:endParaRPr lang="en-US" dirty="0"/>
        </a:p>
      </dgm:t>
    </dgm:pt>
    <dgm:pt modelId="{41D47C08-63CE-4160-948F-2569EBDF31C2}" type="parTrans" cxnId="{19FEF158-0F0B-4EA6-92B5-410EDCD89139}">
      <dgm:prSet/>
      <dgm:spPr/>
      <dgm:t>
        <a:bodyPr/>
        <a:lstStyle/>
        <a:p>
          <a:endParaRPr lang="en-US"/>
        </a:p>
      </dgm:t>
    </dgm:pt>
    <dgm:pt modelId="{4ACC5975-74D8-4463-A308-4433DAC1AEEA}" type="sibTrans" cxnId="{19FEF158-0F0B-4EA6-92B5-410EDCD89139}">
      <dgm:prSet/>
      <dgm:spPr/>
      <dgm:t>
        <a:bodyPr/>
        <a:lstStyle/>
        <a:p>
          <a:endParaRPr lang="en-US"/>
        </a:p>
      </dgm:t>
    </dgm:pt>
    <dgm:pt modelId="{65016D4E-6BBE-407C-A112-2DE1172F4305}">
      <dgm:prSet phldrT="[Text]"/>
      <dgm:spPr/>
      <dgm:t>
        <a:bodyPr/>
        <a:lstStyle/>
        <a:p>
          <a:r>
            <a:rPr lang="en-US" b="0" i="0" dirty="0"/>
            <a:t>Dropout Layer</a:t>
          </a:r>
          <a:endParaRPr lang="en-US" dirty="0"/>
        </a:p>
      </dgm:t>
    </dgm:pt>
    <dgm:pt modelId="{D4409916-EF6F-4523-A3AA-6EEB657CFA55}" type="parTrans" cxnId="{CFC875D3-B624-4505-8585-2A285E497D0B}">
      <dgm:prSet/>
      <dgm:spPr/>
      <dgm:t>
        <a:bodyPr/>
        <a:lstStyle/>
        <a:p>
          <a:endParaRPr lang="en-US"/>
        </a:p>
      </dgm:t>
    </dgm:pt>
    <dgm:pt modelId="{02D6C4BB-C52B-4D55-8E79-AA490041E75A}" type="sibTrans" cxnId="{CFC875D3-B624-4505-8585-2A285E497D0B}">
      <dgm:prSet/>
      <dgm:spPr/>
      <dgm:t>
        <a:bodyPr/>
        <a:lstStyle/>
        <a:p>
          <a:endParaRPr lang="en-US"/>
        </a:p>
      </dgm:t>
    </dgm:pt>
    <dgm:pt modelId="{BCAD19EB-F17E-45EF-8E0C-95883D0669C7}">
      <dgm:prSet phldrT="[Text]"/>
      <dgm:spPr/>
      <dgm:t>
        <a:bodyPr/>
        <a:lstStyle/>
        <a:p>
          <a:r>
            <a:rPr lang="en-US" b="0" i="0" dirty="0"/>
            <a:t>Dense Layer (ReLU)</a:t>
          </a:r>
          <a:endParaRPr lang="en-US" dirty="0"/>
        </a:p>
      </dgm:t>
    </dgm:pt>
    <dgm:pt modelId="{9D917BEF-3178-4924-91F1-5AA8D197E8B9}" type="parTrans" cxnId="{62486023-BDFD-4BE1-943A-6040B694A828}">
      <dgm:prSet/>
      <dgm:spPr/>
      <dgm:t>
        <a:bodyPr/>
        <a:lstStyle/>
        <a:p>
          <a:endParaRPr lang="en-US"/>
        </a:p>
      </dgm:t>
    </dgm:pt>
    <dgm:pt modelId="{B80A124C-9A14-4191-AE70-5CFE7C6AA408}" type="sibTrans" cxnId="{62486023-BDFD-4BE1-943A-6040B694A828}">
      <dgm:prSet/>
      <dgm:spPr/>
      <dgm:t>
        <a:bodyPr/>
        <a:lstStyle/>
        <a:p>
          <a:endParaRPr lang="en-US"/>
        </a:p>
      </dgm:t>
    </dgm:pt>
    <dgm:pt modelId="{7D2F9BFD-D8FF-49D1-B845-BC11F01ECB9F}">
      <dgm:prSet phldrT="[Text]"/>
      <dgm:spPr/>
      <dgm:t>
        <a:bodyPr/>
        <a:lstStyle/>
        <a:p>
          <a:r>
            <a:rPr lang="en-US" b="0" i="0" dirty="0"/>
            <a:t>Output Layer</a:t>
          </a:r>
          <a:endParaRPr lang="en-US" dirty="0"/>
        </a:p>
      </dgm:t>
    </dgm:pt>
    <dgm:pt modelId="{70611CA4-D27C-442D-82AE-21DFA890107A}" type="parTrans" cxnId="{97EB41A3-E7B6-4160-BEB0-369B2F91A87D}">
      <dgm:prSet/>
      <dgm:spPr/>
      <dgm:t>
        <a:bodyPr/>
        <a:lstStyle/>
        <a:p>
          <a:endParaRPr lang="en-US"/>
        </a:p>
      </dgm:t>
    </dgm:pt>
    <dgm:pt modelId="{5981C761-6F24-4EA5-AEDC-C4849F853541}" type="sibTrans" cxnId="{97EB41A3-E7B6-4160-BEB0-369B2F91A87D}">
      <dgm:prSet/>
      <dgm:spPr/>
      <dgm:t>
        <a:bodyPr/>
        <a:lstStyle/>
        <a:p>
          <a:endParaRPr lang="en-US"/>
        </a:p>
      </dgm:t>
    </dgm:pt>
    <dgm:pt modelId="{6C1F1624-AF0C-4928-8ADD-3C7BE4BDDEDB}">
      <dgm:prSet phldrT="[Text]"/>
      <dgm:spPr/>
      <dgm:t>
        <a:bodyPr/>
        <a:lstStyle/>
        <a:p>
          <a:r>
            <a:rPr lang="en-US" dirty="0"/>
            <a:t>GloVe Embedding</a:t>
          </a:r>
        </a:p>
      </dgm:t>
    </dgm:pt>
    <dgm:pt modelId="{B6EEEAD2-AB7F-47AC-82F1-FEAE5F568A75}" type="parTrans" cxnId="{BCE95EA9-72ED-4E8D-BE91-81D0F1606175}">
      <dgm:prSet/>
      <dgm:spPr/>
      <dgm:t>
        <a:bodyPr/>
        <a:lstStyle/>
        <a:p>
          <a:endParaRPr lang="en-US"/>
        </a:p>
      </dgm:t>
    </dgm:pt>
    <dgm:pt modelId="{9C5BEE9E-C57E-421F-8C53-2EE12DC1818B}" type="sibTrans" cxnId="{BCE95EA9-72ED-4E8D-BE91-81D0F1606175}">
      <dgm:prSet/>
      <dgm:spPr/>
      <dgm:t>
        <a:bodyPr/>
        <a:lstStyle/>
        <a:p>
          <a:endParaRPr lang="en-US"/>
        </a:p>
      </dgm:t>
    </dgm:pt>
    <dgm:pt modelId="{0E5F33DC-A479-47ED-9870-DB12BBBFAA4F}">
      <dgm:prSet phldrT="[Text]"/>
      <dgm:spPr/>
      <dgm:t>
        <a:bodyPr/>
        <a:lstStyle/>
        <a:p>
          <a:r>
            <a:rPr lang="en-US" dirty="0"/>
            <a:t>30% dropout rate</a:t>
          </a:r>
        </a:p>
      </dgm:t>
    </dgm:pt>
    <dgm:pt modelId="{FEB19614-4752-4BB3-9CFA-F59008EEEF95}" type="parTrans" cxnId="{DB7FE49D-5887-46B1-B3C8-76F229BB27A9}">
      <dgm:prSet/>
      <dgm:spPr/>
      <dgm:t>
        <a:bodyPr/>
        <a:lstStyle/>
        <a:p>
          <a:endParaRPr lang="en-US"/>
        </a:p>
      </dgm:t>
    </dgm:pt>
    <dgm:pt modelId="{FC78354A-33ED-4525-A774-EAE0087D83F6}" type="sibTrans" cxnId="{DB7FE49D-5887-46B1-B3C8-76F229BB27A9}">
      <dgm:prSet/>
      <dgm:spPr/>
      <dgm:t>
        <a:bodyPr/>
        <a:lstStyle/>
        <a:p>
          <a:endParaRPr lang="en-US"/>
        </a:p>
      </dgm:t>
    </dgm:pt>
    <dgm:pt modelId="{EBBC4070-7A35-4E04-ADB8-A4F281F804BB}">
      <dgm:prSet phldrT="[Text]"/>
      <dgm:spPr/>
      <dgm:t>
        <a:bodyPr/>
        <a:lstStyle/>
        <a:p>
          <a:r>
            <a:rPr lang="en-US" dirty="0"/>
            <a:t>128 dims</a:t>
          </a:r>
        </a:p>
      </dgm:t>
    </dgm:pt>
    <dgm:pt modelId="{68D7FADC-AD15-4140-BCF2-FFC646EB41D4}" type="parTrans" cxnId="{9F63D3D6-93DB-4094-8645-DB1280F2D2B6}">
      <dgm:prSet/>
      <dgm:spPr/>
      <dgm:t>
        <a:bodyPr/>
        <a:lstStyle/>
        <a:p>
          <a:endParaRPr lang="en-US"/>
        </a:p>
      </dgm:t>
    </dgm:pt>
    <dgm:pt modelId="{BE5EF1A6-EA93-47FF-A58C-914249A58EB7}" type="sibTrans" cxnId="{9F63D3D6-93DB-4094-8645-DB1280F2D2B6}">
      <dgm:prSet/>
      <dgm:spPr/>
      <dgm:t>
        <a:bodyPr/>
        <a:lstStyle/>
        <a:p>
          <a:endParaRPr lang="en-US"/>
        </a:p>
      </dgm:t>
    </dgm:pt>
    <dgm:pt modelId="{569FA1A2-66F9-4E56-9A37-468F7230CFBD}">
      <dgm:prSet phldrT="[Text]"/>
      <dgm:spPr/>
      <dgm:t>
        <a:bodyPr/>
        <a:lstStyle/>
        <a:p>
          <a:r>
            <a:rPr lang="en-US" dirty="0"/>
            <a:t>20% dropout rate</a:t>
          </a:r>
        </a:p>
      </dgm:t>
    </dgm:pt>
    <dgm:pt modelId="{A80C3456-4717-4120-8FA7-6FA865B9AEF1}" type="parTrans" cxnId="{6A2F3381-CF69-450F-8184-551BEB1E4090}">
      <dgm:prSet/>
      <dgm:spPr/>
      <dgm:t>
        <a:bodyPr/>
        <a:lstStyle/>
        <a:p>
          <a:endParaRPr lang="en-US"/>
        </a:p>
      </dgm:t>
    </dgm:pt>
    <dgm:pt modelId="{FB046711-B2EB-4572-BFCA-8623E9625C85}" type="sibTrans" cxnId="{6A2F3381-CF69-450F-8184-551BEB1E4090}">
      <dgm:prSet/>
      <dgm:spPr/>
      <dgm:t>
        <a:bodyPr/>
        <a:lstStyle/>
        <a:p>
          <a:endParaRPr lang="en-US"/>
        </a:p>
      </dgm:t>
    </dgm:pt>
    <dgm:pt modelId="{FC29177F-776C-4E7B-8652-6B45495FFF2B}">
      <dgm:prSet phldrT="[Text]"/>
      <dgm:spPr/>
      <dgm:t>
        <a:bodyPr/>
        <a:lstStyle/>
        <a:p>
          <a:r>
            <a:rPr lang="en-US" dirty="0"/>
            <a:t>6 dims</a:t>
          </a:r>
        </a:p>
      </dgm:t>
    </dgm:pt>
    <dgm:pt modelId="{4915AB9D-5DC8-49DA-BC16-3F85AF9BC68E}" type="parTrans" cxnId="{DAEB7149-E58D-4D40-A688-AB345EAC860D}">
      <dgm:prSet/>
      <dgm:spPr/>
      <dgm:t>
        <a:bodyPr/>
        <a:lstStyle/>
        <a:p>
          <a:endParaRPr lang="en-US"/>
        </a:p>
      </dgm:t>
    </dgm:pt>
    <dgm:pt modelId="{211CB7EA-86C1-416D-9728-14B362C5E14F}" type="sibTrans" cxnId="{DAEB7149-E58D-4D40-A688-AB345EAC860D}">
      <dgm:prSet/>
      <dgm:spPr/>
      <dgm:t>
        <a:bodyPr/>
        <a:lstStyle/>
        <a:p>
          <a:endParaRPr lang="en-US"/>
        </a:p>
      </dgm:t>
    </dgm:pt>
    <dgm:pt modelId="{12FCA271-9236-4A29-8B35-791D8B90F1DE}">
      <dgm:prSet phldrT="[Text]"/>
      <dgm:spPr/>
      <dgm:t>
        <a:bodyPr/>
        <a:lstStyle/>
        <a:p>
          <a:r>
            <a:rPr lang="en-US" b="0" i="0" dirty="0"/>
            <a:t>Applying the sigmoid activation function to produce the predicted sentiment score</a:t>
          </a:r>
          <a:endParaRPr lang="en-US" dirty="0"/>
        </a:p>
      </dgm:t>
    </dgm:pt>
    <dgm:pt modelId="{66A95341-CF14-4A3E-B757-05F4A5B7C840}" type="parTrans" cxnId="{9F7B8804-B491-433F-9B1F-C48BFB537920}">
      <dgm:prSet/>
      <dgm:spPr/>
      <dgm:t>
        <a:bodyPr/>
        <a:lstStyle/>
        <a:p>
          <a:endParaRPr lang="en-US"/>
        </a:p>
      </dgm:t>
    </dgm:pt>
    <dgm:pt modelId="{3B5FC6F7-B47A-40A4-B8C1-C6107FF91A2E}" type="sibTrans" cxnId="{9F7B8804-B491-433F-9B1F-C48BFB537920}">
      <dgm:prSet/>
      <dgm:spPr/>
      <dgm:t>
        <a:bodyPr/>
        <a:lstStyle/>
        <a:p>
          <a:endParaRPr lang="en-US"/>
        </a:p>
      </dgm:t>
    </dgm:pt>
    <dgm:pt modelId="{7C7DC80B-E848-44B2-8F90-A65A5785DF76}" type="pres">
      <dgm:prSet presAssocID="{145E98B7-B70E-4A70-8C86-4BF789EC186B}" presName="linear" presStyleCnt="0">
        <dgm:presLayoutVars>
          <dgm:animLvl val="lvl"/>
          <dgm:resizeHandles val="exact"/>
        </dgm:presLayoutVars>
      </dgm:prSet>
      <dgm:spPr/>
    </dgm:pt>
    <dgm:pt modelId="{A0335BF2-6EA3-4385-A3AC-421B97C5145C}" type="pres">
      <dgm:prSet presAssocID="{0679359E-45BF-47E7-B355-E8DE8B63193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F7ED1F0-20C2-437C-9F51-02BD260302A2}" type="pres">
      <dgm:prSet presAssocID="{0679359E-45BF-47E7-B355-E8DE8B631931}" presName="childText" presStyleLbl="revTx" presStyleIdx="0" presStyleCnt="7">
        <dgm:presLayoutVars>
          <dgm:bulletEnabled val="1"/>
        </dgm:presLayoutVars>
      </dgm:prSet>
      <dgm:spPr/>
    </dgm:pt>
    <dgm:pt modelId="{9EA3F3E6-4C8F-407F-A665-4B9FE9499C79}" type="pres">
      <dgm:prSet presAssocID="{F8A1244E-0BAF-456B-B109-CD83A9203D4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11B484C-4037-49C7-BD47-587E19F9CFE2}" type="pres">
      <dgm:prSet presAssocID="{F8A1244E-0BAF-456B-B109-CD83A9203D40}" presName="childText" presStyleLbl="revTx" presStyleIdx="1" presStyleCnt="7">
        <dgm:presLayoutVars>
          <dgm:bulletEnabled val="1"/>
        </dgm:presLayoutVars>
      </dgm:prSet>
      <dgm:spPr/>
    </dgm:pt>
    <dgm:pt modelId="{054F728B-7F73-479D-BEEC-495AE5F73391}" type="pres">
      <dgm:prSet presAssocID="{23239609-C910-4019-B733-A8ABD70AD73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CC7B195-3A11-4476-A1B5-5865CE879312}" type="pres">
      <dgm:prSet presAssocID="{23239609-C910-4019-B733-A8ABD70AD739}" presName="childText" presStyleLbl="revTx" presStyleIdx="2" presStyleCnt="7">
        <dgm:presLayoutVars>
          <dgm:bulletEnabled val="1"/>
        </dgm:presLayoutVars>
      </dgm:prSet>
      <dgm:spPr/>
    </dgm:pt>
    <dgm:pt modelId="{460C80EA-1262-4506-AAD6-DB078A83843B}" type="pres">
      <dgm:prSet presAssocID="{62DF83A8-58DF-4B35-9850-ECD5C13AC7B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E7BF94B-DFA1-4829-929B-2DB55DAFBD59}" type="pres">
      <dgm:prSet presAssocID="{62DF83A8-58DF-4B35-9850-ECD5C13AC7B2}" presName="childText" presStyleLbl="revTx" presStyleIdx="3" presStyleCnt="7">
        <dgm:presLayoutVars>
          <dgm:bulletEnabled val="1"/>
        </dgm:presLayoutVars>
      </dgm:prSet>
      <dgm:spPr/>
    </dgm:pt>
    <dgm:pt modelId="{D8FEF4D0-0E29-468B-A1D3-51CD186166E8}" type="pres">
      <dgm:prSet presAssocID="{65016D4E-6BBE-407C-A112-2DE1172F430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998F2C2-9814-46DD-B2A3-FD6C0B29B7A7}" type="pres">
      <dgm:prSet presAssocID="{65016D4E-6BBE-407C-A112-2DE1172F4305}" presName="childText" presStyleLbl="revTx" presStyleIdx="4" presStyleCnt="7">
        <dgm:presLayoutVars>
          <dgm:bulletEnabled val="1"/>
        </dgm:presLayoutVars>
      </dgm:prSet>
      <dgm:spPr/>
    </dgm:pt>
    <dgm:pt modelId="{FE857197-2BAF-4957-A128-714BFF21C71C}" type="pres">
      <dgm:prSet presAssocID="{BCAD19EB-F17E-45EF-8E0C-95883D0669C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EAAFCB5-B265-43AA-B66D-CBDBA2EC329F}" type="pres">
      <dgm:prSet presAssocID="{BCAD19EB-F17E-45EF-8E0C-95883D0669C7}" presName="childText" presStyleLbl="revTx" presStyleIdx="5" presStyleCnt="7">
        <dgm:presLayoutVars>
          <dgm:bulletEnabled val="1"/>
        </dgm:presLayoutVars>
      </dgm:prSet>
      <dgm:spPr/>
    </dgm:pt>
    <dgm:pt modelId="{EAD0FE2E-6C68-4C16-9A77-F64CC26AC1E5}" type="pres">
      <dgm:prSet presAssocID="{7D2F9BFD-D8FF-49D1-B845-BC11F01ECB9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F59D7D50-BF98-4D31-B33E-8F563D786BB1}" type="pres">
      <dgm:prSet presAssocID="{7D2F9BFD-D8FF-49D1-B845-BC11F01ECB9F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9F7B8804-B491-433F-9B1F-C48BFB537920}" srcId="{7D2F9BFD-D8FF-49D1-B845-BC11F01ECB9F}" destId="{12FCA271-9236-4A29-8B35-791D8B90F1DE}" srcOrd="0" destOrd="0" parTransId="{66A95341-CF14-4A3E-B757-05F4A5B7C840}" sibTransId="{3B5FC6F7-B47A-40A4-B8C1-C6107FF91A2E}"/>
    <dgm:cxn modelId="{7DACE30A-A8C9-400B-B58E-9E7B334B6495}" type="presOf" srcId="{1A5EE6AE-153F-454E-8CEA-DCC38FA0ADD3}" destId="{8F7ED1F0-20C2-437C-9F51-02BD260302A2}" srcOrd="0" destOrd="0" presId="urn:microsoft.com/office/officeart/2005/8/layout/vList2"/>
    <dgm:cxn modelId="{1B6FAC15-3069-48A3-9975-A86B944C2FCD}" srcId="{0679359E-45BF-47E7-B355-E8DE8B631931}" destId="{1A5EE6AE-153F-454E-8CEA-DCC38FA0ADD3}" srcOrd="0" destOrd="0" parTransId="{DD68C0BC-884B-42C6-B5CD-4B3B537C463D}" sibTransId="{90CC32ED-22D3-4DF7-84BF-61F9BBD366A5}"/>
    <dgm:cxn modelId="{6D0A8816-B385-4AC5-A37E-4A89322B43AD}" type="presOf" srcId="{7D2F9BFD-D8FF-49D1-B845-BC11F01ECB9F}" destId="{EAD0FE2E-6C68-4C16-9A77-F64CC26AC1E5}" srcOrd="0" destOrd="0" presId="urn:microsoft.com/office/officeart/2005/8/layout/vList2"/>
    <dgm:cxn modelId="{62486023-BDFD-4BE1-943A-6040B694A828}" srcId="{145E98B7-B70E-4A70-8C86-4BF789EC186B}" destId="{BCAD19EB-F17E-45EF-8E0C-95883D0669C7}" srcOrd="5" destOrd="0" parTransId="{9D917BEF-3178-4924-91F1-5AA8D197E8B9}" sibTransId="{B80A124C-9A14-4191-AE70-5CFE7C6AA408}"/>
    <dgm:cxn modelId="{C2343726-E8D1-4F32-95BE-482443C6BD17}" type="presOf" srcId="{145E98B7-B70E-4A70-8C86-4BF789EC186B}" destId="{7C7DC80B-E848-44B2-8F90-A65A5785DF76}" srcOrd="0" destOrd="0" presId="urn:microsoft.com/office/officeart/2005/8/layout/vList2"/>
    <dgm:cxn modelId="{A75F9E30-DCCB-4B54-B9B3-1D1546BF4194}" type="presOf" srcId="{23239609-C910-4019-B733-A8ABD70AD739}" destId="{054F728B-7F73-479D-BEEC-495AE5F73391}" srcOrd="0" destOrd="0" presId="urn:microsoft.com/office/officeart/2005/8/layout/vList2"/>
    <dgm:cxn modelId="{C3DBC53F-614C-43C9-98DA-EDFB55084CC9}" type="presOf" srcId="{0679359E-45BF-47E7-B355-E8DE8B631931}" destId="{A0335BF2-6EA3-4385-A3AC-421B97C5145C}" srcOrd="0" destOrd="0" presId="urn:microsoft.com/office/officeart/2005/8/layout/vList2"/>
    <dgm:cxn modelId="{299D9D5B-83AA-4D7E-BABC-1E6ED5979388}" srcId="{145E98B7-B70E-4A70-8C86-4BF789EC186B}" destId="{23239609-C910-4019-B733-A8ABD70AD739}" srcOrd="2" destOrd="0" parTransId="{588B6D38-496C-4318-947F-73F2A4B5B293}" sibTransId="{734CEBD8-4601-4B48-BA16-98CE6EAC5BE8}"/>
    <dgm:cxn modelId="{81C40A66-29F3-4198-B8D1-E22DD1597345}" type="presOf" srcId="{65016D4E-6BBE-407C-A112-2DE1172F4305}" destId="{D8FEF4D0-0E29-468B-A1D3-51CD186166E8}" srcOrd="0" destOrd="0" presId="urn:microsoft.com/office/officeart/2005/8/layout/vList2"/>
    <dgm:cxn modelId="{DAEB7149-E58D-4D40-A688-AB345EAC860D}" srcId="{BCAD19EB-F17E-45EF-8E0C-95883D0669C7}" destId="{FC29177F-776C-4E7B-8652-6B45495FFF2B}" srcOrd="0" destOrd="0" parTransId="{4915AB9D-5DC8-49DA-BC16-3F85AF9BC68E}" sibTransId="{211CB7EA-86C1-416D-9728-14B362C5E14F}"/>
    <dgm:cxn modelId="{C693864D-8250-42ED-9465-564C1C91765F}" srcId="{F8A1244E-0BAF-456B-B109-CD83A9203D40}" destId="{5F03833F-E696-49BE-93FE-14DCE8BDBFB4}" srcOrd="0" destOrd="0" parTransId="{692F222E-3FBE-4A4A-B6B3-1C8D0BC5D367}" sibTransId="{2670FD1D-2E0F-4F9A-B1B9-743C3A30805B}"/>
    <dgm:cxn modelId="{21EF6657-82A0-41CA-AD42-38FE840C82F6}" type="presOf" srcId="{12FCA271-9236-4A29-8B35-791D8B90F1DE}" destId="{F59D7D50-BF98-4D31-B33E-8F563D786BB1}" srcOrd="0" destOrd="0" presId="urn:microsoft.com/office/officeart/2005/8/layout/vList2"/>
    <dgm:cxn modelId="{58345177-5A2F-4B58-8B06-071D15B0CB7C}" type="presOf" srcId="{FC29177F-776C-4E7B-8652-6B45495FFF2B}" destId="{3EAAFCB5-B265-43AA-B66D-CBDBA2EC329F}" srcOrd="0" destOrd="0" presId="urn:microsoft.com/office/officeart/2005/8/layout/vList2"/>
    <dgm:cxn modelId="{6921D178-8FC6-445D-98D6-D36A333B089C}" srcId="{145E98B7-B70E-4A70-8C86-4BF789EC186B}" destId="{F8A1244E-0BAF-456B-B109-CD83A9203D40}" srcOrd="1" destOrd="0" parTransId="{6B1956E7-F029-4391-AB87-B09397B6588D}" sibTransId="{A9F14634-65C0-436A-81DF-7EDE13A735BB}"/>
    <dgm:cxn modelId="{19FEF158-0F0B-4EA6-92B5-410EDCD89139}" srcId="{145E98B7-B70E-4A70-8C86-4BF789EC186B}" destId="{62DF83A8-58DF-4B35-9850-ECD5C13AC7B2}" srcOrd="3" destOrd="0" parTransId="{41D47C08-63CE-4160-948F-2569EBDF31C2}" sibTransId="{4ACC5975-74D8-4463-A308-4433DAC1AEEA}"/>
    <dgm:cxn modelId="{85A2217A-0122-4080-AF77-353089D656B4}" type="presOf" srcId="{5F03833F-E696-49BE-93FE-14DCE8BDBFB4}" destId="{611B484C-4037-49C7-BD47-587E19F9CFE2}" srcOrd="0" destOrd="0" presId="urn:microsoft.com/office/officeart/2005/8/layout/vList2"/>
    <dgm:cxn modelId="{6A2F3381-CF69-450F-8184-551BEB1E4090}" srcId="{65016D4E-6BBE-407C-A112-2DE1172F4305}" destId="{569FA1A2-66F9-4E56-9A37-468F7230CFBD}" srcOrd="0" destOrd="0" parTransId="{A80C3456-4717-4120-8FA7-6FA865B9AEF1}" sibTransId="{FB046711-B2EB-4572-BFCA-8623E9625C85}"/>
    <dgm:cxn modelId="{DB7FE49D-5887-46B1-B3C8-76F229BB27A9}" srcId="{23239609-C910-4019-B733-A8ABD70AD739}" destId="{0E5F33DC-A479-47ED-9870-DB12BBBFAA4F}" srcOrd="0" destOrd="0" parTransId="{FEB19614-4752-4BB3-9CFA-F59008EEEF95}" sibTransId="{FC78354A-33ED-4525-A774-EAE0087D83F6}"/>
    <dgm:cxn modelId="{ED2C3AA3-B58D-4A1B-B2A7-B45F2539E2B1}" type="presOf" srcId="{EBBC4070-7A35-4E04-ADB8-A4F281F804BB}" destId="{EE7BF94B-DFA1-4829-929B-2DB55DAFBD59}" srcOrd="0" destOrd="0" presId="urn:microsoft.com/office/officeart/2005/8/layout/vList2"/>
    <dgm:cxn modelId="{97EB41A3-E7B6-4160-BEB0-369B2F91A87D}" srcId="{145E98B7-B70E-4A70-8C86-4BF789EC186B}" destId="{7D2F9BFD-D8FF-49D1-B845-BC11F01ECB9F}" srcOrd="6" destOrd="0" parTransId="{70611CA4-D27C-442D-82AE-21DFA890107A}" sibTransId="{5981C761-6F24-4EA5-AEDC-C4849F853541}"/>
    <dgm:cxn modelId="{BCE95EA9-72ED-4E8D-BE91-81D0F1606175}" srcId="{0679359E-45BF-47E7-B355-E8DE8B631931}" destId="{6C1F1624-AF0C-4928-8ADD-3C7BE4BDDEDB}" srcOrd="1" destOrd="0" parTransId="{B6EEEAD2-AB7F-47AC-82F1-FEAE5F568A75}" sibTransId="{9C5BEE9E-C57E-421F-8C53-2EE12DC1818B}"/>
    <dgm:cxn modelId="{BDF26CAA-1137-4736-A35A-71038B168FF2}" type="presOf" srcId="{62DF83A8-58DF-4B35-9850-ECD5C13AC7B2}" destId="{460C80EA-1262-4506-AAD6-DB078A83843B}" srcOrd="0" destOrd="0" presId="urn:microsoft.com/office/officeart/2005/8/layout/vList2"/>
    <dgm:cxn modelId="{B2AA15AE-15FB-4A98-B319-52B6EC833EB7}" type="presOf" srcId="{F8A1244E-0BAF-456B-B109-CD83A9203D40}" destId="{9EA3F3E6-4C8F-407F-A665-4B9FE9499C79}" srcOrd="0" destOrd="0" presId="urn:microsoft.com/office/officeart/2005/8/layout/vList2"/>
    <dgm:cxn modelId="{8D7FFFBC-FD6C-432E-A8EA-D31262FE2BCB}" srcId="{145E98B7-B70E-4A70-8C86-4BF789EC186B}" destId="{0679359E-45BF-47E7-B355-E8DE8B631931}" srcOrd="0" destOrd="0" parTransId="{5A90A31A-B0BF-453C-92D1-228BC906A596}" sibTransId="{D730DA80-219E-4929-B14D-33D1EC1C3E0F}"/>
    <dgm:cxn modelId="{59E517C9-9192-47E4-981D-41EF472BCE7B}" type="presOf" srcId="{6C1F1624-AF0C-4928-8ADD-3C7BE4BDDEDB}" destId="{8F7ED1F0-20C2-437C-9F51-02BD260302A2}" srcOrd="0" destOrd="1" presId="urn:microsoft.com/office/officeart/2005/8/layout/vList2"/>
    <dgm:cxn modelId="{CFC875D3-B624-4505-8585-2A285E497D0B}" srcId="{145E98B7-B70E-4A70-8C86-4BF789EC186B}" destId="{65016D4E-6BBE-407C-A112-2DE1172F4305}" srcOrd="4" destOrd="0" parTransId="{D4409916-EF6F-4523-A3AA-6EEB657CFA55}" sibTransId="{02D6C4BB-C52B-4D55-8E79-AA490041E75A}"/>
    <dgm:cxn modelId="{9F63D3D6-93DB-4094-8645-DB1280F2D2B6}" srcId="{62DF83A8-58DF-4B35-9850-ECD5C13AC7B2}" destId="{EBBC4070-7A35-4E04-ADB8-A4F281F804BB}" srcOrd="0" destOrd="0" parTransId="{68D7FADC-AD15-4140-BCF2-FFC646EB41D4}" sibTransId="{BE5EF1A6-EA93-47FF-A58C-914249A58EB7}"/>
    <dgm:cxn modelId="{C2F7DEDA-6252-4A15-B533-54F615A34EF0}" type="presOf" srcId="{569FA1A2-66F9-4E56-9A37-468F7230CFBD}" destId="{A998F2C2-9814-46DD-B2A3-FD6C0B29B7A7}" srcOrd="0" destOrd="0" presId="urn:microsoft.com/office/officeart/2005/8/layout/vList2"/>
    <dgm:cxn modelId="{A3F9E3E4-0277-4F58-90C4-10F4FAEEE9F7}" type="presOf" srcId="{0E5F33DC-A479-47ED-9870-DB12BBBFAA4F}" destId="{ACC7B195-3A11-4476-A1B5-5865CE879312}" srcOrd="0" destOrd="0" presId="urn:microsoft.com/office/officeart/2005/8/layout/vList2"/>
    <dgm:cxn modelId="{281170E9-60AB-4531-BCAC-14269F459942}" type="presOf" srcId="{BCAD19EB-F17E-45EF-8E0C-95883D0669C7}" destId="{FE857197-2BAF-4957-A128-714BFF21C71C}" srcOrd="0" destOrd="0" presId="urn:microsoft.com/office/officeart/2005/8/layout/vList2"/>
    <dgm:cxn modelId="{CB2772F3-08C0-403F-8B29-A0E9C07E59B3}" type="presParOf" srcId="{7C7DC80B-E848-44B2-8F90-A65A5785DF76}" destId="{A0335BF2-6EA3-4385-A3AC-421B97C5145C}" srcOrd="0" destOrd="0" presId="urn:microsoft.com/office/officeart/2005/8/layout/vList2"/>
    <dgm:cxn modelId="{49CF165D-9DF4-47FF-A24E-8608D4F45E3E}" type="presParOf" srcId="{7C7DC80B-E848-44B2-8F90-A65A5785DF76}" destId="{8F7ED1F0-20C2-437C-9F51-02BD260302A2}" srcOrd="1" destOrd="0" presId="urn:microsoft.com/office/officeart/2005/8/layout/vList2"/>
    <dgm:cxn modelId="{6A3944F0-F723-40EA-860C-CE1E4440ABE5}" type="presParOf" srcId="{7C7DC80B-E848-44B2-8F90-A65A5785DF76}" destId="{9EA3F3E6-4C8F-407F-A665-4B9FE9499C79}" srcOrd="2" destOrd="0" presId="urn:microsoft.com/office/officeart/2005/8/layout/vList2"/>
    <dgm:cxn modelId="{936CE1BD-A239-4051-BA5A-1D6AB6E0FABA}" type="presParOf" srcId="{7C7DC80B-E848-44B2-8F90-A65A5785DF76}" destId="{611B484C-4037-49C7-BD47-587E19F9CFE2}" srcOrd="3" destOrd="0" presId="urn:microsoft.com/office/officeart/2005/8/layout/vList2"/>
    <dgm:cxn modelId="{4EB130B9-FEA1-46A4-875B-8A818B33D32F}" type="presParOf" srcId="{7C7DC80B-E848-44B2-8F90-A65A5785DF76}" destId="{054F728B-7F73-479D-BEEC-495AE5F73391}" srcOrd="4" destOrd="0" presId="urn:microsoft.com/office/officeart/2005/8/layout/vList2"/>
    <dgm:cxn modelId="{2ADEC4FF-3D50-4942-93F6-961FB5D9B8F6}" type="presParOf" srcId="{7C7DC80B-E848-44B2-8F90-A65A5785DF76}" destId="{ACC7B195-3A11-4476-A1B5-5865CE879312}" srcOrd="5" destOrd="0" presId="urn:microsoft.com/office/officeart/2005/8/layout/vList2"/>
    <dgm:cxn modelId="{D7894D19-00FE-425D-A1C4-DEE44E0072A7}" type="presParOf" srcId="{7C7DC80B-E848-44B2-8F90-A65A5785DF76}" destId="{460C80EA-1262-4506-AAD6-DB078A83843B}" srcOrd="6" destOrd="0" presId="urn:microsoft.com/office/officeart/2005/8/layout/vList2"/>
    <dgm:cxn modelId="{3B7B75A9-ABF3-4E55-82DB-78424F234424}" type="presParOf" srcId="{7C7DC80B-E848-44B2-8F90-A65A5785DF76}" destId="{EE7BF94B-DFA1-4829-929B-2DB55DAFBD59}" srcOrd="7" destOrd="0" presId="urn:microsoft.com/office/officeart/2005/8/layout/vList2"/>
    <dgm:cxn modelId="{3C5FAFDE-86AA-4933-9677-C33A2F60C1AA}" type="presParOf" srcId="{7C7DC80B-E848-44B2-8F90-A65A5785DF76}" destId="{D8FEF4D0-0E29-468B-A1D3-51CD186166E8}" srcOrd="8" destOrd="0" presId="urn:microsoft.com/office/officeart/2005/8/layout/vList2"/>
    <dgm:cxn modelId="{20B1AF87-8D14-4165-A292-65ADFED56CA4}" type="presParOf" srcId="{7C7DC80B-E848-44B2-8F90-A65A5785DF76}" destId="{A998F2C2-9814-46DD-B2A3-FD6C0B29B7A7}" srcOrd="9" destOrd="0" presId="urn:microsoft.com/office/officeart/2005/8/layout/vList2"/>
    <dgm:cxn modelId="{1F1248B4-AADC-4939-81F8-6417B9856959}" type="presParOf" srcId="{7C7DC80B-E848-44B2-8F90-A65A5785DF76}" destId="{FE857197-2BAF-4957-A128-714BFF21C71C}" srcOrd="10" destOrd="0" presId="urn:microsoft.com/office/officeart/2005/8/layout/vList2"/>
    <dgm:cxn modelId="{6FDE8196-A154-4179-9C5B-F12EAAD1D563}" type="presParOf" srcId="{7C7DC80B-E848-44B2-8F90-A65A5785DF76}" destId="{3EAAFCB5-B265-43AA-B66D-CBDBA2EC329F}" srcOrd="11" destOrd="0" presId="urn:microsoft.com/office/officeart/2005/8/layout/vList2"/>
    <dgm:cxn modelId="{0E615E15-E032-4C01-AEDE-99139AC1D452}" type="presParOf" srcId="{7C7DC80B-E848-44B2-8F90-A65A5785DF76}" destId="{EAD0FE2E-6C68-4C16-9A77-F64CC26AC1E5}" srcOrd="12" destOrd="0" presId="urn:microsoft.com/office/officeart/2005/8/layout/vList2"/>
    <dgm:cxn modelId="{77DCECE6-6379-480D-B5FD-6E7C40648245}" type="presParOf" srcId="{7C7DC80B-E848-44B2-8F90-A65A5785DF76}" destId="{F59D7D50-BF98-4D31-B33E-8F563D786BB1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23F1E-FA28-4B37-9B7E-6ADC7251C459}">
      <dsp:nvSpPr>
        <dsp:cNvPr id="0" name=""/>
        <dsp:cNvSpPr/>
      </dsp:nvSpPr>
      <dsp:spPr>
        <a:xfrm>
          <a:off x="0" y="1774"/>
          <a:ext cx="5422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D62AE-D021-4038-B316-E17BF02733CD}">
      <dsp:nvSpPr>
        <dsp:cNvPr id="0" name=""/>
        <dsp:cNvSpPr/>
      </dsp:nvSpPr>
      <dsp:spPr>
        <a:xfrm>
          <a:off x="0" y="1774"/>
          <a:ext cx="5422900" cy="121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goal of this project is to build a sentiment analysis model that accurately predicts the sentiment of movie reviews</a:t>
          </a:r>
          <a:endParaRPr lang="en-US" sz="1900" kern="1200" dirty="0"/>
        </a:p>
      </dsp:txBody>
      <dsp:txXfrm>
        <a:off x="0" y="1774"/>
        <a:ext cx="5422900" cy="1210079"/>
      </dsp:txXfrm>
    </dsp:sp>
    <dsp:sp modelId="{79F10929-F182-4C76-A53C-464B93A3A2C8}">
      <dsp:nvSpPr>
        <dsp:cNvPr id="0" name=""/>
        <dsp:cNvSpPr/>
      </dsp:nvSpPr>
      <dsp:spPr>
        <a:xfrm>
          <a:off x="0" y="1211853"/>
          <a:ext cx="5422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C803E-6A9E-4CA6-A9B8-E933C411100A}">
      <dsp:nvSpPr>
        <dsp:cNvPr id="0" name=""/>
        <dsp:cNvSpPr/>
      </dsp:nvSpPr>
      <dsp:spPr>
        <a:xfrm>
          <a:off x="0" y="1211853"/>
          <a:ext cx="5422900" cy="121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Our project will show how NLP can help advertising companies better understand how people feel about products beyond just rating scores</a:t>
          </a:r>
          <a:endParaRPr lang="en-US" sz="1900" kern="1200" dirty="0"/>
        </a:p>
      </dsp:txBody>
      <dsp:txXfrm>
        <a:off x="0" y="1211853"/>
        <a:ext cx="5422900" cy="1210079"/>
      </dsp:txXfrm>
    </dsp:sp>
    <dsp:sp modelId="{F2FB9D9A-3D7F-43CD-878D-68BA9D4C0D2F}">
      <dsp:nvSpPr>
        <dsp:cNvPr id="0" name=""/>
        <dsp:cNvSpPr/>
      </dsp:nvSpPr>
      <dsp:spPr>
        <a:xfrm>
          <a:off x="0" y="2421933"/>
          <a:ext cx="5422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F98AF-472F-4AB3-BDD6-6CF621C82E55}">
      <dsp:nvSpPr>
        <dsp:cNvPr id="0" name=""/>
        <dsp:cNvSpPr/>
      </dsp:nvSpPr>
      <dsp:spPr>
        <a:xfrm>
          <a:off x="0" y="2421933"/>
          <a:ext cx="5422900" cy="1210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We will explain our approach and present the results of our model</a:t>
          </a:r>
          <a:endParaRPr lang="en-US" sz="1900" kern="1200" dirty="0"/>
        </a:p>
      </dsp:txBody>
      <dsp:txXfrm>
        <a:off x="0" y="2421933"/>
        <a:ext cx="5422900" cy="1210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C135B-C0D0-4D12-BC89-5F676BE6CD6B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56448-9773-4579-A0A2-885A10D0B7DF}">
      <dsp:nvSpPr>
        <dsp:cNvPr id="0" name=""/>
        <dsp:cNvSpPr/>
      </dsp:nvSpPr>
      <dsp:spPr>
        <a:xfrm>
          <a:off x="0" y="0"/>
          <a:ext cx="2205990" cy="183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</a:t>
          </a:r>
        </a:p>
      </dsp:txBody>
      <dsp:txXfrm>
        <a:off x="0" y="0"/>
        <a:ext cx="2205990" cy="1839119"/>
      </dsp:txXfrm>
    </dsp:sp>
    <dsp:sp modelId="{9371FDE6-F896-4879-AD9B-270F0BC30ADB}">
      <dsp:nvSpPr>
        <dsp:cNvPr id="0" name=""/>
        <dsp:cNvSpPr/>
      </dsp:nvSpPr>
      <dsp:spPr>
        <a:xfrm>
          <a:off x="2371439" y="28736"/>
          <a:ext cx="8658510" cy="574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We used IMDb data from Stanford that was pre-labeled, which consisted of 50,000 movie reviews split into 25,000 for training and 25,000 for testing.</a:t>
          </a:r>
          <a:endParaRPr lang="en-US" sz="1600" kern="1200" dirty="0"/>
        </a:p>
      </dsp:txBody>
      <dsp:txXfrm>
        <a:off x="2371439" y="28736"/>
        <a:ext cx="8658510" cy="574724"/>
      </dsp:txXfrm>
    </dsp:sp>
    <dsp:sp modelId="{5505BBE7-00B4-4517-B686-7E5F25DEA437}">
      <dsp:nvSpPr>
        <dsp:cNvPr id="0" name=""/>
        <dsp:cNvSpPr/>
      </dsp:nvSpPr>
      <dsp:spPr>
        <a:xfrm>
          <a:off x="2205990" y="603460"/>
          <a:ext cx="8823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94ED2-5073-4AC1-86E0-2AB5CB01F0E8}">
      <dsp:nvSpPr>
        <dsp:cNvPr id="0" name=""/>
        <dsp:cNvSpPr/>
      </dsp:nvSpPr>
      <dsp:spPr>
        <a:xfrm>
          <a:off x="2371439" y="632197"/>
          <a:ext cx="8658510" cy="574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dataset was a suitable choice for the project because it was already pre-labeled, which saved us a significant amount of time and effort.</a:t>
          </a:r>
          <a:endParaRPr lang="en-US" sz="1600" kern="1200" dirty="0"/>
        </a:p>
      </dsp:txBody>
      <dsp:txXfrm>
        <a:off x="2371439" y="632197"/>
        <a:ext cx="8658510" cy="574724"/>
      </dsp:txXfrm>
    </dsp:sp>
    <dsp:sp modelId="{965E69F9-EE56-4F50-B15C-C390F4B64930}">
      <dsp:nvSpPr>
        <dsp:cNvPr id="0" name=""/>
        <dsp:cNvSpPr/>
      </dsp:nvSpPr>
      <dsp:spPr>
        <a:xfrm>
          <a:off x="2205990" y="1206921"/>
          <a:ext cx="8823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B799C-94A1-4329-9556-A192FB7FA4B5}">
      <dsp:nvSpPr>
        <dsp:cNvPr id="0" name=""/>
        <dsp:cNvSpPr/>
      </dsp:nvSpPr>
      <dsp:spPr>
        <a:xfrm>
          <a:off x="2371439" y="1235658"/>
          <a:ext cx="8658510" cy="574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We applied pre-processing steps such as lemmatization and stop words removal, which helped to reduce the dimensionality of the input space and improve the accuracy of the model.</a:t>
          </a:r>
          <a:endParaRPr lang="en-US" sz="1600" kern="1200" dirty="0"/>
        </a:p>
      </dsp:txBody>
      <dsp:txXfrm>
        <a:off x="2371439" y="1235658"/>
        <a:ext cx="8658510" cy="574724"/>
      </dsp:txXfrm>
    </dsp:sp>
    <dsp:sp modelId="{34980B4C-FF48-42FC-A514-2E72E75AC508}">
      <dsp:nvSpPr>
        <dsp:cNvPr id="0" name=""/>
        <dsp:cNvSpPr/>
      </dsp:nvSpPr>
      <dsp:spPr>
        <a:xfrm>
          <a:off x="2205990" y="1810382"/>
          <a:ext cx="8823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185D5-48CA-426F-9856-E1499053D84B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D62A-251F-4C4B-8EB8-2EF3A9FA7676}">
      <dsp:nvSpPr>
        <dsp:cNvPr id="0" name=""/>
        <dsp:cNvSpPr/>
      </dsp:nvSpPr>
      <dsp:spPr>
        <a:xfrm>
          <a:off x="0" y="1839119"/>
          <a:ext cx="2205990" cy="183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/>
            <a:t>Limitations</a:t>
          </a:r>
          <a:endParaRPr lang="en-US" sz="3400" kern="1200" dirty="0"/>
        </a:p>
      </dsp:txBody>
      <dsp:txXfrm>
        <a:off x="0" y="1839119"/>
        <a:ext cx="2205990" cy="1839119"/>
      </dsp:txXfrm>
    </dsp:sp>
    <dsp:sp modelId="{EFDD636E-7C9C-47DA-9F99-31B6B9691A05}">
      <dsp:nvSpPr>
        <dsp:cNvPr id="0" name=""/>
        <dsp:cNvSpPr/>
      </dsp:nvSpPr>
      <dsp:spPr>
        <a:xfrm>
          <a:off x="2371439" y="1867855"/>
          <a:ext cx="8658510" cy="574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dataset may be biased towards a particular genre or demographic. Therefore, the model's predictions may not generalize well to other domains, such as reviews for TV shows or products.</a:t>
          </a:r>
          <a:endParaRPr lang="en-US" sz="1600" kern="1200" dirty="0"/>
        </a:p>
      </dsp:txBody>
      <dsp:txXfrm>
        <a:off x="2371439" y="1867855"/>
        <a:ext cx="8658510" cy="574724"/>
      </dsp:txXfrm>
    </dsp:sp>
    <dsp:sp modelId="{555CEB93-6DB3-49AB-BB7C-B6E7AB647467}">
      <dsp:nvSpPr>
        <dsp:cNvPr id="0" name=""/>
        <dsp:cNvSpPr/>
      </dsp:nvSpPr>
      <dsp:spPr>
        <a:xfrm>
          <a:off x="2205990" y="2442579"/>
          <a:ext cx="8823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E1AC4-358A-4095-A39F-81E3C1483A53}">
      <dsp:nvSpPr>
        <dsp:cNvPr id="0" name=""/>
        <dsp:cNvSpPr/>
      </dsp:nvSpPr>
      <dsp:spPr>
        <a:xfrm>
          <a:off x="2371439" y="2471316"/>
          <a:ext cx="8658510" cy="574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 up-to-date and </a:t>
          </a:r>
          <a:r>
            <a:rPr lang="en-US" sz="1600" b="0" i="0" kern="1200" dirty="0"/>
            <a:t>may not be able to accurately predict the sentiment of more recent movies.</a:t>
          </a:r>
          <a:endParaRPr lang="en-US" sz="1600" kern="1200" dirty="0"/>
        </a:p>
      </dsp:txBody>
      <dsp:txXfrm>
        <a:off x="2371439" y="2471316"/>
        <a:ext cx="8658510" cy="574724"/>
      </dsp:txXfrm>
    </dsp:sp>
    <dsp:sp modelId="{ABC1BB9B-C7E1-403C-84D5-890E1FBD01B0}">
      <dsp:nvSpPr>
        <dsp:cNvPr id="0" name=""/>
        <dsp:cNvSpPr/>
      </dsp:nvSpPr>
      <dsp:spPr>
        <a:xfrm>
          <a:off x="2205990" y="3046040"/>
          <a:ext cx="8823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C94E2-3225-4B8C-A0EB-E72A271A79C7}">
      <dsp:nvSpPr>
        <dsp:cNvPr id="0" name=""/>
        <dsp:cNvSpPr/>
      </dsp:nvSpPr>
      <dsp:spPr>
        <a:xfrm>
          <a:off x="2371439" y="3074777"/>
          <a:ext cx="8658510" cy="574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However, these limitations can be mitigated by updating the dataset regularly or using a larger and more diverse dataset that includes more recent reviews.</a:t>
          </a:r>
          <a:endParaRPr lang="en-US" sz="1600" kern="1200" dirty="0"/>
        </a:p>
      </dsp:txBody>
      <dsp:txXfrm>
        <a:off x="2371439" y="3074777"/>
        <a:ext cx="8658510" cy="574724"/>
      </dsp:txXfrm>
    </dsp:sp>
    <dsp:sp modelId="{8F68EC2A-283A-4009-985B-9DCF6CFEF0CA}">
      <dsp:nvSpPr>
        <dsp:cNvPr id="0" name=""/>
        <dsp:cNvSpPr/>
      </dsp:nvSpPr>
      <dsp:spPr>
        <a:xfrm>
          <a:off x="2205990" y="3649501"/>
          <a:ext cx="8823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D7C03-B6FF-46D0-B05A-80C2673F3B6B}">
      <dsp:nvSpPr>
        <dsp:cNvPr id="0" name=""/>
        <dsp:cNvSpPr/>
      </dsp:nvSpPr>
      <dsp:spPr>
        <a:xfrm rot="5400000">
          <a:off x="269340" y="1011939"/>
          <a:ext cx="888703" cy="10117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1C326-F2B7-4F0B-9C15-1E08FE372CBA}">
      <dsp:nvSpPr>
        <dsp:cNvPr id="0" name=""/>
        <dsp:cNvSpPr/>
      </dsp:nvSpPr>
      <dsp:spPr>
        <a:xfrm>
          <a:off x="33887" y="26794"/>
          <a:ext cx="1496052" cy="104718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Preprocessing</a:t>
          </a:r>
          <a:endParaRPr lang="en-US" sz="1700" kern="1200" dirty="0"/>
        </a:p>
      </dsp:txBody>
      <dsp:txXfrm>
        <a:off x="85016" y="77923"/>
        <a:ext cx="1393794" cy="944930"/>
      </dsp:txXfrm>
    </dsp:sp>
    <dsp:sp modelId="{EB1A5B95-9107-4367-AB94-844C3D480E8D}">
      <dsp:nvSpPr>
        <dsp:cNvPr id="0" name=""/>
        <dsp:cNvSpPr/>
      </dsp:nvSpPr>
      <dsp:spPr>
        <a:xfrm>
          <a:off x="1672909" y="120066"/>
          <a:ext cx="2626085" cy="84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solidFill>
                <a:schemeClr val="bg1"/>
              </a:solidFill>
            </a:rPr>
            <a:t>Lemmatization, Padding, Stop Words Removal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1672909" y="120066"/>
        <a:ext cx="2626085" cy="846383"/>
      </dsp:txXfrm>
    </dsp:sp>
    <dsp:sp modelId="{8E6CE0F4-763C-455B-AFDF-718660105AD6}">
      <dsp:nvSpPr>
        <dsp:cNvPr id="0" name=""/>
        <dsp:cNvSpPr/>
      </dsp:nvSpPr>
      <dsp:spPr>
        <a:xfrm rot="5400000">
          <a:off x="1878846" y="2188277"/>
          <a:ext cx="888703" cy="10117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580778"/>
            <a:satOff val="11527"/>
            <a:lumOff val="884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94968-788C-4B86-8189-95FE85DC19A3}">
      <dsp:nvSpPr>
        <dsp:cNvPr id="0" name=""/>
        <dsp:cNvSpPr/>
      </dsp:nvSpPr>
      <dsp:spPr>
        <a:xfrm>
          <a:off x="1643394" y="1203132"/>
          <a:ext cx="1496052" cy="104718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Model</a:t>
          </a:r>
          <a:endParaRPr lang="en-US" sz="1700" kern="1200" dirty="0"/>
        </a:p>
      </dsp:txBody>
      <dsp:txXfrm>
        <a:off x="1694523" y="1254261"/>
        <a:ext cx="1393794" cy="944930"/>
      </dsp:txXfrm>
    </dsp:sp>
    <dsp:sp modelId="{81A279B9-992D-49B2-95FD-B5BD1C00C64C}">
      <dsp:nvSpPr>
        <dsp:cNvPr id="0" name=""/>
        <dsp:cNvSpPr/>
      </dsp:nvSpPr>
      <dsp:spPr>
        <a:xfrm>
          <a:off x="3254876" y="1273924"/>
          <a:ext cx="3408985" cy="84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solidFill>
                <a:schemeClr val="bg1"/>
              </a:solidFill>
            </a:rPr>
            <a:t>LSTM with Bidirectional Layers and Dropout Regularization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254876" y="1273924"/>
        <a:ext cx="3408985" cy="846383"/>
      </dsp:txXfrm>
    </dsp:sp>
    <dsp:sp modelId="{5183CA61-7351-4691-97AE-4432A959D357}">
      <dsp:nvSpPr>
        <dsp:cNvPr id="0" name=""/>
        <dsp:cNvSpPr/>
      </dsp:nvSpPr>
      <dsp:spPr>
        <a:xfrm rot="5400000">
          <a:off x="3488353" y="3364615"/>
          <a:ext cx="888703" cy="10117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61556"/>
            <a:satOff val="23055"/>
            <a:lumOff val="176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6A595-49A0-4169-8C2B-A3A93F68BA15}">
      <dsp:nvSpPr>
        <dsp:cNvPr id="0" name=""/>
        <dsp:cNvSpPr/>
      </dsp:nvSpPr>
      <dsp:spPr>
        <a:xfrm>
          <a:off x="3252900" y="2379470"/>
          <a:ext cx="1496052" cy="104718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Training</a:t>
          </a:r>
          <a:endParaRPr lang="en-US" sz="1700" kern="1200" dirty="0"/>
        </a:p>
      </dsp:txBody>
      <dsp:txXfrm>
        <a:off x="3304029" y="2430599"/>
        <a:ext cx="1393794" cy="944930"/>
      </dsp:txXfrm>
    </dsp:sp>
    <dsp:sp modelId="{D49F5DBB-1FFA-4A8A-8273-B4027EA89E25}">
      <dsp:nvSpPr>
        <dsp:cNvPr id="0" name=""/>
        <dsp:cNvSpPr/>
      </dsp:nvSpPr>
      <dsp:spPr>
        <a:xfrm>
          <a:off x="4754734" y="2465133"/>
          <a:ext cx="2748930" cy="84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solidFill>
                <a:schemeClr val="bg1"/>
              </a:solidFill>
            </a:rPr>
            <a:t>Binary Cross-Entropy Loss, Optimized with Adam Optimizer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4754734" y="2465133"/>
        <a:ext cx="2748930" cy="846383"/>
      </dsp:txXfrm>
    </dsp:sp>
    <dsp:sp modelId="{05C68514-6163-4350-9D48-2968FEEF5EE8}">
      <dsp:nvSpPr>
        <dsp:cNvPr id="0" name=""/>
        <dsp:cNvSpPr/>
      </dsp:nvSpPr>
      <dsp:spPr>
        <a:xfrm>
          <a:off x="4862407" y="3555808"/>
          <a:ext cx="1496052" cy="104718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</a:t>
          </a:r>
        </a:p>
      </dsp:txBody>
      <dsp:txXfrm>
        <a:off x="4913536" y="3606937"/>
        <a:ext cx="1393794" cy="944930"/>
      </dsp:txXfrm>
    </dsp:sp>
    <dsp:sp modelId="{6F7E9358-A635-4FE6-AB36-EDE3763858BF}">
      <dsp:nvSpPr>
        <dsp:cNvPr id="0" name=""/>
        <dsp:cNvSpPr/>
      </dsp:nvSpPr>
      <dsp:spPr>
        <a:xfrm>
          <a:off x="6369117" y="3641293"/>
          <a:ext cx="1134547" cy="84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solidFill>
                <a:schemeClr val="bg1"/>
              </a:solidFill>
            </a:rPr>
            <a:t>Test Accuracy: 99.83%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solidFill>
                <a:schemeClr val="bg1"/>
              </a:solidFill>
            </a:rPr>
            <a:t>Test AUC:  Score: 0.9999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6369117" y="3641293"/>
        <a:ext cx="1134547" cy="846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D6215-FFB7-43B5-A978-107F330B00CC}">
      <dsp:nvSpPr>
        <dsp:cNvPr id="0" name=""/>
        <dsp:cNvSpPr/>
      </dsp:nvSpPr>
      <dsp:spPr>
        <a:xfrm>
          <a:off x="0" y="73368"/>
          <a:ext cx="54229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Lemmatization</a:t>
          </a:r>
          <a:endParaRPr lang="en-US" sz="2100" kern="1200" dirty="0"/>
        </a:p>
      </dsp:txBody>
      <dsp:txXfrm>
        <a:off x="23988" y="97356"/>
        <a:ext cx="5374924" cy="443423"/>
      </dsp:txXfrm>
    </dsp:sp>
    <dsp:sp modelId="{7A42051C-6A2E-4D54-8B4A-9343B72CEB16}">
      <dsp:nvSpPr>
        <dsp:cNvPr id="0" name=""/>
        <dsp:cNvSpPr/>
      </dsp:nvSpPr>
      <dsp:spPr>
        <a:xfrm>
          <a:off x="0" y="564768"/>
          <a:ext cx="54229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Reducing words to their base or root form</a:t>
          </a:r>
          <a:endParaRPr lang="en-US" sz="1600" kern="1200" dirty="0"/>
        </a:p>
      </dsp:txBody>
      <dsp:txXfrm>
        <a:off x="0" y="564768"/>
        <a:ext cx="5422900" cy="347760"/>
      </dsp:txXfrm>
    </dsp:sp>
    <dsp:sp modelId="{803306CA-4085-475A-AC2E-2CA34A6D7AEF}">
      <dsp:nvSpPr>
        <dsp:cNvPr id="0" name=""/>
        <dsp:cNvSpPr/>
      </dsp:nvSpPr>
      <dsp:spPr>
        <a:xfrm>
          <a:off x="0" y="912528"/>
          <a:ext cx="54229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Padding</a:t>
          </a:r>
          <a:endParaRPr lang="en-US" sz="2100" kern="1200" dirty="0"/>
        </a:p>
      </dsp:txBody>
      <dsp:txXfrm>
        <a:off x="23988" y="936516"/>
        <a:ext cx="5374924" cy="443423"/>
      </dsp:txXfrm>
    </dsp:sp>
    <dsp:sp modelId="{41D18321-7A5B-438B-8156-088960DF2C57}">
      <dsp:nvSpPr>
        <dsp:cNvPr id="0" name=""/>
        <dsp:cNvSpPr/>
      </dsp:nvSpPr>
      <dsp:spPr>
        <a:xfrm>
          <a:off x="0" y="1403928"/>
          <a:ext cx="54229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Uniform length of sequence to 500</a:t>
          </a:r>
          <a:endParaRPr lang="en-US" sz="1600" kern="1200" dirty="0"/>
        </a:p>
      </dsp:txBody>
      <dsp:txXfrm>
        <a:off x="0" y="1403928"/>
        <a:ext cx="5422900" cy="347760"/>
      </dsp:txXfrm>
    </dsp:sp>
    <dsp:sp modelId="{D47A1082-0528-40DC-A093-953D9F6D5BBC}">
      <dsp:nvSpPr>
        <dsp:cNvPr id="0" name=""/>
        <dsp:cNvSpPr/>
      </dsp:nvSpPr>
      <dsp:spPr>
        <a:xfrm>
          <a:off x="0" y="1751688"/>
          <a:ext cx="54229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Stop Words Removal</a:t>
          </a:r>
          <a:endParaRPr lang="en-US" sz="2100" kern="1200" dirty="0"/>
        </a:p>
      </dsp:txBody>
      <dsp:txXfrm>
        <a:off x="23988" y="1775676"/>
        <a:ext cx="5374924" cy="443423"/>
      </dsp:txXfrm>
    </dsp:sp>
    <dsp:sp modelId="{C77BCB36-5675-4A02-8333-FF2571CD0C23}">
      <dsp:nvSpPr>
        <dsp:cNvPr id="0" name=""/>
        <dsp:cNvSpPr/>
      </dsp:nvSpPr>
      <dsp:spPr>
        <a:xfrm>
          <a:off x="0" y="2243088"/>
          <a:ext cx="54229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Removing commonly used words that don't contribute to the meaning</a:t>
          </a:r>
          <a:endParaRPr lang="en-US" sz="1600" kern="1200" dirty="0"/>
        </a:p>
      </dsp:txBody>
      <dsp:txXfrm>
        <a:off x="0" y="2243088"/>
        <a:ext cx="5422900" cy="478170"/>
      </dsp:txXfrm>
    </dsp:sp>
    <dsp:sp modelId="{2FB6816F-D1C9-4F44-B17B-9F152602F967}">
      <dsp:nvSpPr>
        <dsp:cNvPr id="0" name=""/>
        <dsp:cNvSpPr/>
      </dsp:nvSpPr>
      <dsp:spPr>
        <a:xfrm>
          <a:off x="0" y="2721258"/>
          <a:ext cx="54229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GloVe Embeddings</a:t>
          </a:r>
          <a:endParaRPr lang="en-US" sz="2100" kern="1200" dirty="0"/>
        </a:p>
      </dsp:txBody>
      <dsp:txXfrm>
        <a:off x="23988" y="2745246"/>
        <a:ext cx="5374924" cy="443423"/>
      </dsp:txXfrm>
    </dsp:sp>
    <dsp:sp modelId="{780BB336-87D4-4316-9D72-908A13E36D5D}">
      <dsp:nvSpPr>
        <dsp:cNvPr id="0" name=""/>
        <dsp:cNvSpPr/>
      </dsp:nvSpPr>
      <dsp:spPr>
        <a:xfrm>
          <a:off x="0" y="3212658"/>
          <a:ext cx="54229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Pre-trained vector representations of words</a:t>
          </a:r>
          <a:endParaRPr lang="en-US" sz="1600" kern="1200" dirty="0"/>
        </a:p>
      </dsp:txBody>
      <dsp:txXfrm>
        <a:off x="0" y="3212658"/>
        <a:ext cx="5422900" cy="347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35BF2-6EA3-4385-A3AC-421B97C5145C}">
      <dsp:nvSpPr>
        <dsp:cNvPr id="0" name=""/>
        <dsp:cNvSpPr/>
      </dsp:nvSpPr>
      <dsp:spPr>
        <a:xfrm>
          <a:off x="0" y="72958"/>
          <a:ext cx="54229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Embedding Layer</a:t>
          </a:r>
          <a:endParaRPr lang="en-US" sz="1500" kern="1200" dirty="0"/>
        </a:p>
      </dsp:txBody>
      <dsp:txXfrm>
        <a:off x="17134" y="90092"/>
        <a:ext cx="5388632" cy="316732"/>
      </dsp:txXfrm>
    </dsp:sp>
    <dsp:sp modelId="{8F7ED1F0-20C2-437C-9F51-02BD260302A2}">
      <dsp:nvSpPr>
        <dsp:cNvPr id="0" name=""/>
        <dsp:cNvSpPr/>
      </dsp:nvSpPr>
      <dsp:spPr>
        <a:xfrm>
          <a:off x="0" y="423958"/>
          <a:ext cx="5422900" cy="395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10,000 Vocab Size, 500 Tokens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GloVe Embedding</a:t>
          </a:r>
        </a:p>
      </dsp:txBody>
      <dsp:txXfrm>
        <a:off x="0" y="423958"/>
        <a:ext cx="5422900" cy="395887"/>
      </dsp:txXfrm>
    </dsp:sp>
    <dsp:sp modelId="{9EA3F3E6-4C8F-407F-A665-4B9FE9499C79}">
      <dsp:nvSpPr>
        <dsp:cNvPr id="0" name=""/>
        <dsp:cNvSpPr/>
      </dsp:nvSpPr>
      <dsp:spPr>
        <a:xfrm>
          <a:off x="0" y="819845"/>
          <a:ext cx="54229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Bidirectional LSTM Layer</a:t>
          </a:r>
          <a:endParaRPr lang="en-US" sz="1500" kern="1200" dirty="0"/>
        </a:p>
      </dsp:txBody>
      <dsp:txXfrm>
        <a:off x="17134" y="836979"/>
        <a:ext cx="5388632" cy="316732"/>
      </dsp:txXfrm>
    </dsp:sp>
    <dsp:sp modelId="{611B484C-4037-49C7-BD47-587E19F9CFE2}">
      <dsp:nvSpPr>
        <dsp:cNvPr id="0" name=""/>
        <dsp:cNvSpPr/>
      </dsp:nvSpPr>
      <dsp:spPr>
        <a:xfrm>
          <a:off x="0" y="1170845"/>
          <a:ext cx="54229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/>
            <a:t>Processing input sequence in both forward and backward directions</a:t>
          </a:r>
          <a:endParaRPr lang="en-US" sz="1200" kern="1200" dirty="0"/>
        </a:p>
      </dsp:txBody>
      <dsp:txXfrm>
        <a:off x="0" y="1170845"/>
        <a:ext cx="5422900" cy="248400"/>
      </dsp:txXfrm>
    </dsp:sp>
    <dsp:sp modelId="{054F728B-7F73-479D-BEEC-495AE5F73391}">
      <dsp:nvSpPr>
        <dsp:cNvPr id="0" name=""/>
        <dsp:cNvSpPr/>
      </dsp:nvSpPr>
      <dsp:spPr>
        <a:xfrm>
          <a:off x="0" y="1419245"/>
          <a:ext cx="54229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Dropout Layer</a:t>
          </a:r>
          <a:endParaRPr lang="en-US" sz="1500" kern="1200" dirty="0"/>
        </a:p>
      </dsp:txBody>
      <dsp:txXfrm>
        <a:off x="17134" y="1436379"/>
        <a:ext cx="5388632" cy="316732"/>
      </dsp:txXfrm>
    </dsp:sp>
    <dsp:sp modelId="{ACC7B195-3A11-4476-A1B5-5865CE879312}">
      <dsp:nvSpPr>
        <dsp:cNvPr id="0" name=""/>
        <dsp:cNvSpPr/>
      </dsp:nvSpPr>
      <dsp:spPr>
        <a:xfrm>
          <a:off x="0" y="1770245"/>
          <a:ext cx="54229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30% dropout rate</a:t>
          </a:r>
        </a:p>
      </dsp:txBody>
      <dsp:txXfrm>
        <a:off x="0" y="1770245"/>
        <a:ext cx="5422900" cy="248400"/>
      </dsp:txXfrm>
    </dsp:sp>
    <dsp:sp modelId="{460C80EA-1262-4506-AAD6-DB078A83843B}">
      <dsp:nvSpPr>
        <dsp:cNvPr id="0" name=""/>
        <dsp:cNvSpPr/>
      </dsp:nvSpPr>
      <dsp:spPr>
        <a:xfrm>
          <a:off x="0" y="2018645"/>
          <a:ext cx="54229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Dense Layer (ReLU)</a:t>
          </a:r>
          <a:endParaRPr lang="en-US" sz="1500" kern="1200" dirty="0"/>
        </a:p>
      </dsp:txBody>
      <dsp:txXfrm>
        <a:off x="17134" y="2035779"/>
        <a:ext cx="5388632" cy="316732"/>
      </dsp:txXfrm>
    </dsp:sp>
    <dsp:sp modelId="{EE7BF94B-DFA1-4829-929B-2DB55DAFBD59}">
      <dsp:nvSpPr>
        <dsp:cNvPr id="0" name=""/>
        <dsp:cNvSpPr/>
      </dsp:nvSpPr>
      <dsp:spPr>
        <a:xfrm>
          <a:off x="0" y="2369645"/>
          <a:ext cx="54229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128 dims</a:t>
          </a:r>
        </a:p>
      </dsp:txBody>
      <dsp:txXfrm>
        <a:off x="0" y="2369645"/>
        <a:ext cx="5422900" cy="248400"/>
      </dsp:txXfrm>
    </dsp:sp>
    <dsp:sp modelId="{D8FEF4D0-0E29-468B-A1D3-51CD186166E8}">
      <dsp:nvSpPr>
        <dsp:cNvPr id="0" name=""/>
        <dsp:cNvSpPr/>
      </dsp:nvSpPr>
      <dsp:spPr>
        <a:xfrm>
          <a:off x="0" y="2618045"/>
          <a:ext cx="54229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Dropout Layer</a:t>
          </a:r>
          <a:endParaRPr lang="en-US" sz="1500" kern="1200" dirty="0"/>
        </a:p>
      </dsp:txBody>
      <dsp:txXfrm>
        <a:off x="17134" y="2635179"/>
        <a:ext cx="5388632" cy="316732"/>
      </dsp:txXfrm>
    </dsp:sp>
    <dsp:sp modelId="{A998F2C2-9814-46DD-B2A3-FD6C0B29B7A7}">
      <dsp:nvSpPr>
        <dsp:cNvPr id="0" name=""/>
        <dsp:cNvSpPr/>
      </dsp:nvSpPr>
      <dsp:spPr>
        <a:xfrm>
          <a:off x="0" y="2969045"/>
          <a:ext cx="54229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20% dropout rate</a:t>
          </a:r>
        </a:p>
      </dsp:txBody>
      <dsp:txXfrm>
        <a:off x="0" y="2969045"/>
        <a:ext cx="5422900" cy="248400"/>
      </dsp:txXfrm>
    </dsp:sp>
    <dsp:sp modelId="{FE857197-2BAF-4957-A128-714BFF21C71C}">
      <dsp:nvSpPr>
        <dsp:cNvPr id="0" name=""/>
        <dsp:cNvSpPr/>
      </dsp:nvSpPr>
      <dsp:spPr>
        <a:xfrm>
          <a:off x="0" y="3217445"/>
          <a:ext cx="54229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Dense Layer (ReLU)</a:t>
          </a:r>
          <a:endParaRPr lang="en-US" sz="1500" kern="1200" dirty="0"/>
        </a:p>
      </dsp:txBody>
      <dsp:txXfrm>
        <a:off x="17134" y="3234579"/>
        <a:ext cx="5388632" cy="316732"/>
      </dsp:txXfrm>
    </dsp:sp>
    <dsp:sp modelId="{3EAAFCB5-B265-43AA-B66D-CBDBA2EC329F}">
      <dsp:nvSpPr>
        <dsp:cNvPr id="0" name=""/>
        <dsp:cNvSpPr/>
      </dsp:nvSpPr>
      <dsp:spPr>
        <a:xfrm>
          <a:off x="0" y="3568445"/>
          <a:ext cx="54229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6 dims</a:t>
          </a:r>
        </a:p>
      </dsp:txBody>
      <dsp:txXfrm>
        <a:off x="0" y="3568445"/>
        <a:ext cx="5422900" cy="248400"/>
      </dsp:txXfrm>
    </dsp:sp>
    <dsp:sp modelId="{EAD0FE2E-6C68-4C16-9A77-F64CC26AC1E5}">
      <dsp:nvSpPr>
        <dsp:cNvPr id="0" name=""/>
        <dsp:cNvSpPr/>
      </dsp:nvSpPr>
      <dsp:spPr>
        <a:xfrm>
          <a:off x="0" y="3816845"/>
          <a:ext cx="5422900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Output Layer</a:t>
          </a:r>
          <a:endParaRPr lang="en-US" sz="1500" kern="1200" dirty="0"/>
        </a:p>
      </dsp:txBody>
      <dsp:txXfrm>
        <a:off x="17134" y="3833979"/>
        <a:ext cx="5388632" cy="316732"/>
      </dsp:txXfrm>
    </dsp:sp>
    <dsp:sp modelId="{F59D7D50-BF98-4D31-B33E-8F563D786BB1}">
      <dsp:nvSpPr>
        <dsp:cNvPr id="0" name=""/>
        <dsp:cNvSpPr/>
      </dsp:nvSpPr>
      <dsp:spPr>
        <a:xfrm>
          <a:off x="0" y="4167845"/>
          <a:ext cx="5422900" cy="35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7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/>
            <a:t>Applying the sigmoid activation function to produce the predicted sentiment score</a:t>
          </a:r>
          <a:endParaRPr lang="en-US" sz="1200" kern="1200" dirty="0"/>
        </a:p>
      </dsp:txBody>
      <dsp:txXfrm>
        <a:off x="0" y="4167845"/>
        <a:ext cx="5422900" cy="357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etacritic.com/movie/cocaine-bea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ceMonkey0453/IMDB_Sentiment_Analy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591421"/>
            <a:ext cx="10993549" cy="284020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Natural Language Processing for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780634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CEBFF"/>
                </a:solidFill>
              </a:rPr>
              <a:t>By Jonathan buser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9266-C07C-CADF-EAB2-E8AB812C60BE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>
                <a:effectLst/>
                <a:latin typeface="proxima_nova"/>
                <a:hlinkClick r:id="rId4"/>
              </a:rPr>
              <a:t>Cocaine Bear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B2DEDC-D584-5CA1-E972-D8DA772F5C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881437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85A7-C41C-6E92-AB7B-EDD38253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and Limitations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4BA135-10E4-036A-CD76-E13AFC498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48095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78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Project Overview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C8274CB-84FE-197A-A769-BC64F0EFC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655241"/>
              </p:ext>
            </p:extLst>
          </p:nvPr>
        </p:nvGraphicFramePr>
        <p:xfrm>
          <a:off x="438067" y="1762540"/>
          <a:ext cx="7503665" cy="462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C727-EC2C-DDF0-61F0-78123FF9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Preprocessing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E0E115-5CB7-50D9-10B4-7C6BE1B87EA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2151349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79F21A24-3479-507C-D0F5-BD293053C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003925" y="1949570"/>
            <a:ext cx="5814264" cy="4416724"/>
          </a:xfrm>
        </p:spPr>
      </p:pic>
    </p:spTree>
    <p:extLst>
      <p:ext uri="{BB962C8B-B14F-4D97-AF65-F5344CB8AC3E}">
        <p14:creationId xmlns:p14="http://schemas.microsoft.com/office/powerpoint/2010/main" val="158834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E2B6-C705-CC38-81AA-6792EB10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Architecture</a:t>
            </a:r>
            <a:endParaRPr lang="en-US" dirty="0"/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7A02324A-6C4E-0C74-D612-2212FE4C1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7" y="1863306"/>
            <a:ext cx="5604231" cy="4666889"/>
          </a:xfr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6810AA2-205B-861C-4A69-0D71EEBAC3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5173457"/>
              </p:ext>
            </p:extLst>
          </p:nvPr>
        </p:nvGraphicFramePr>
        <p:xfrm>
          <a:off x="581025" y="1863306"/>
          <a:ext cx="5422900" cy="459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63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0485-8E67-52C0-1372-FD9A9AEC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</a:rPr>
              <a:t>Results</a:t>
            </a:r>
            <a:endParaRPr lang="en-US" dirty="0"/>
          </a:p>
        </p:txBody>
      </p:sp>
      <p:pic>
        <p:nvPicPr>
          <p:cNvPr id="10" name="Content Placeholder 9" descr="Chart">
            <a:extLst>
              <a:ext uri="{FF2B5EF4-FFF2-40B4-BE49-F238E27FC236}">
                <a16:creationId xmlns:a16="http://schemas.microsoft.com/office/drawing/2014/main" id="{F1C9F2E9-2669-C78E-F2B7-4241860F71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48" y="2000816"/>
            <a:ext cx="5487536" cy="4617267"/>
          </a:xfr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5BDEB4F-05AD-D7FF-E079-B6366734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Our model achieved a test accuracy of 99.77% and a test AUC score of 0.9998</a:t>
            </a: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Our model can accurately predict the sentiment of movie reviews</a:t>
            </a: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Advertising companies can use this model to better understand how people feel about movies based on the text of their reviews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3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F9D9-8A03-BAEE-9D58-E48E7DDC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4DB3-0A64-A60F-F705-230AA8C3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Our sentiment analysis model is accurate and can help film studios better understand how people feel about movies.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By using our model, film studios can make more informed decisions about their marketing strategies and campaigns.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Using sentiment analysis to find what things people like or hate about ou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 movie to either change our marketing strategy or our future movie releases. See App for example.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3284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6" y="3505095"/>
            <a:ext cx="3703319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Jonathan.Buser@outlook.com</a:t>
            </a: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https://github.com/SpaceMonkey0453/IMDB_Sentiment_Analysis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276</TotalTime>
  <Words>511</Words>
  <Application>Microsoft Office PowerPoint</Application>
  <PresentationFormat>Widescreen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proxima_nova</vt:lpstr>
      <vt:lpstr>Söhne</vt:lpstr>
      <vt:lpstr>Wingdings 2</vt:lpstr>
      <vt:lpstr>Dividend</vt:lpstr>
      <vt:lpstr>Natural Language Processing for Sentiment analysis</vt:lpstr>
      <vt:lpstr>introduction</vt:lpstr>
      <vt:lpstr>Data and Limitations</vt:lpstr>
      <vt:lpstr>Project Overview</vt:lpstr>
      <vt:lpstr>Preprocessing</vt:lpstr>
      <vt:lpstr>Model Architecture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for Sentiment analysis</dc:title>
  <dc:creator>Jonathan Buser</dc:creator>
  <cp:lastModifiedBy>Jonathan Buser</cp:lastModifiedBy>
  <cp:revision>2</cp:revision>
  <dcterms:created xsi:type="dcterms:W3CDTF">2023-03-30T14:19:53Z</dcterms:created>
  <dcterms:modified xsi:type="dcterms:W3CDTF">2023-04-02T22:25:55Z</dcterms:modified>
</cp:coreProperties>
</file>