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722DD-4783-49FB-B239-45C84436A32C}" v="193" dt="2023-03-09T16:16:37.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0C30F6-9F9A-4051-A8E2-19B5184926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7268CDC-297C-482F-80E0-726B5A9A9E87}">
      <dgm:prSet phldrT="[Text]"/>
      <dgm:spPr/>
      <dgm:t>
        <a:bodyPr/>
        <a:lstStyle/>
        <a:p>
          <a:r>
            <a:rPr lang="en-US" dirty="0"/>
            <a:t>The Lending Club</a:t>
          </a:r>
        </a:p>
      </dgm:t>
    </dgm:pt>
    <dgm:pt modelId="{55EAA73A-6DC3-485B-86FD-8E7CF7263658}" type="parTrans" cxnId="{B39747FF-1844-4261-81CA-01BB93FBA58A}">
      <dgm:prSet/>
      <dgm:spPr/>
      <dgm:t>
        <a:bodyPr/>
        <a:lstStyle/>
        <a:p>
          <a:endParaRPr lang="en-US"/>
        </a:p>
      </dgm:t>
    </dgm:pt>
    <dgm:pt modelId="{E9B4EC90-22F8-4E7C-B6DC-F1B2DA61C2CB}" type="sibTrans" cxnId="{B39747FF-1844-4261-81CA-01BB93FBA58A}">
      <dgm:prSet/>
      <dgm:spPr/>
      <dgm:t>
        <a:bodyPr/>
        <a:lstStyle/>
        <a:p>
          <a:endParaRPr lang="en-US"/>
        </a:p>
      </dgm:t>
    </dgm:pt>
    <dgm:pt modelId="{316E456B-5D00-4A9F-9252-EDF25B156F3A}">
      <dgm:prSet phldrT="[Text]"/>
      <dgm:spPr/>
      <dgm:t>
        <a:bodyPr/>
        <a:lstStyle/>
        <a:p>
          <a:r>
            <a:rPr lang="en-US" b="0" i="0" dirty="0"/>
            <a:t>Lending Club is a peer-to-peer lending platform that connects borrowers and investors.</a:t>
          </a:r>
          <a:endParaRPr lang="en-US" dirty="0"/>
        </a:p>
      </dgm:t>
    </dgm:pt>
    <dgm:pt modelId="{3BF84D36-1647-408C-B685-37EC1EB3E9EA}" type="parTrans" cxnId="{37276D0F-3125-475D-BFA1-89688A7CA7CB}">
      <dgm:prSet/>
      <dgm:spPr/>
      <dgm:t>
        <a:bodyPr/>
        <a:lstStyle/>
        <a:p>
          <a:endParaRPr lang="en-US"/>
        </a:p>
      </dgm:t>
    </dgm:pt>
    <dgm:pt modelId="{D4AF5483-28EB-4DE6-8FAC-DC4AE6DFC463}" type="sibTrans" cxnId="{37276D0F-3125-475D-BFA1-89688A7CA7CB}">
      <dgm:prSet/>
      <dgm:spPr/>
      <dgm:t>
        <a:bodyPr/>
        <a:lstStyle/>
        <a:p>
          <a:endParaRPr lang="en-US"/>
        </a:p>
      </dgm:t>
    </dgm:pt>
    <dgm:pt modelId="{BD3162D8-579B-4C54-8C80-63FFCF69FED5}">
      <dgm:prSet phldrT="[Text]"/>
      <dgm:spPr/>
      <dgm:t>
        <a:bodyPr/>
        <a:lstStyle/>
        <a:p>
          <a:r>
            <a:rPr lang="en-US" b="0" i="0" dirty="0"/>
            <a:t>One of the biggest challenges for Lending Club is identifying high-risk borrowers who are likely to default on their loans.</a:t>
          </a:r>
          <a:endParaRPr lang="en-US" dirty="0"/>
        </a:p>
      </dgm:t>
    </dgm:pt>
    <dgm:pt modelId="{9BA1096F-C9BA-42AF-BB09-76E24F6F0531}" type="parTrans" cxnId="{3AF83FD8-7CC5-417E-979C-4B11AD430050}">
      <dgm:prSet/>
      <dgm:spPr/>
      <dgm:t>
        <a:bodyPr/>
        <a:lstStyle/>
        <a:p>
          <a:endParaRPr lang="en-US"/>
        </a:p>
      </dgm:t>
    </dgm:pt>
    <dgm:pt modelId="{8EE12E4A-77D6-4C26-A8F0-1D9CE63BD56B}" type="sibTrans" cxnId="{3AF83FD8-7CC5-417E-979C-4B11AD430050}">
      <dgm:prSet/>
      <dgm:spPr/>
      <dgm:t>
        <a:bodyPr/>
        <a:lstStyle/>
        <a:p>
          <a:endParaRPr lang="en-US"/>
        </a:p>
      </dgm:t>
    </dgm:pt>
    <dgm:pt modelId="{45C30ACB-0F66-4E10-924A-6E6790300865}">
      <dgm:prSet phldrT="[Text]"/>
      <dgm:spPr/>
      <dgm:t>
        <a:bodyPr/>
        <a:lstStyle/>
        <a:p>
          <a:r>
            <a:rPr lang="en-US" b="0" i="0" dirty="0"/>
            <a:t>The goal of the model is to help Lending Club reduce the number of defaults and save money in the long run by increasing the recall of our model.</a:t>
          </a:r>
          <a:endParaRPr lang="en-US" dirty="0"/>
        </a:p>
      </dgm:t>
    </dgm:pt>
    <dgm:pt modelId="{B188D63B-E540-4F09-9088-6A1BD12E6D54}" type="parTrans" cxnId="{87990BF8-4313-4E43-B577-E49550387216}">
      <dgm:prSet/>
      <dgm:spPr/>
      <dgm:t>
        <a:bodyPr/>
        <a:lstStyle/>
        <a:p>
          <a:endParaRPr lang="en-US"/>
        </a:p>
      </dgm:t>
    </dgm:pt>
    <dgm:pt modelId="{673DD602-66BA-4AFD-862D-181288BD7611}" type="sibTrans" cxnId="{87990BF8-4313-4E43-B577-E49550387216}">
      <dgm:prSet/>
      <dgm:spPr/>
      <dgm:t>
        <a:bodyPr/>
        <a:lstStyle/>
        <a:p>
          <a:endParaRPr lang="en-US"/>
        </a:p>
      </dgm:t>
    </dgm:pt>
    <dgm:pt modelId="{8259054F-6C5C-4C72-8252-858C3CEAD028}" type="pres">
      <dgm:prSet presAssocID="{B90C30F6-9F9A-4051-A8E2-19B518492679}" presName="vert0" presStyleCnt="0">
        <dgm:presLayoutVars>
          <dgm:dir/>
          <dgm:animOne val="branch"/>
          <dgm:animLvl val="lvl"/>
        </dgm:presLayoutVars>
      </dgm:prSet>
      <dgm:spPr/>
    </dgm:pt>
    <dgm:pt modelId="{705426F7-10F6-4D0E-8702-4BECC5E13C0B}" type="pres">
      <dgm:prSet presAssocID="{27268CDC-297C-482F-80E0-726B5A9A9E87}" presName="thickLine" presStyleLbl="alignNode1" presStyleIdx="0" presStyleCnt="1"/>
      <dgm:spPr/>
    </dgm:pt>
    <dgm:pt modelId="{3123C65F-63EC-43F9-B93A-85B067BE27D8}" type="pres">
      <dgm:prSet presAssocID="{27268CDC-297C-482F-80E0-726B5A9A9E87}" presName="horz1" presStyleCnt="0"/>
      <dgm:spPr/>
    </dgm:pt>
    <dgm:pt modelId="{4C530AC4-FFC9-4413-92ED-5AE8098693EE}" type="pres">
      <dgm:prSet presAssocID="{27268CDC-297C-482F-80E0-726B5A9A9E87}" presName="tx1" presStyleLbl="revTx" presStyleIdx="0" presStyleCnt="4"/>
      <dgm:spPr/>
    </dgm:pt>
    <dgm:pt modelId="{DE4B4830-8542-491C-9CD5-AF1A27B3910A}" type="pres">
      <dgm:prSet presAssocID="{27268CDC-297C-482F-80E0-726B5A9A9E87}" presName="vert1" presStyleCnt="0"/>
      <dgm:spPr/>
    </dgm:pt>
    <dgm:pt modelId="{6BE9FDC3-1496-43F3-A7E0-EB68F4275339}" type="pres">
      <dgm:prSet presAssocID="{316E456B-5D00-4A9F-9252-EDF25B156F3A}" presName="vertSpace2a" presStyleCnt="0"/>
      <dgm:spPr/>
    </dgm:pt>
    <dgm:pt modelId="{B90DF36F-02D7-42DE-AC6F-4A080B349FFC}" type="pres">
      <dgm:prSet presAssocID="{316E456B-5D00-4A9F-9252-EDF25B156F3A}" presName="horz2" presStyleCnt="0"/>
      <dgm:spPr/>
    </dgm:pt>
    <dgm:pt modelId="{EE2F7E97-47A9-4953-80D8-22B3AC4BEEE8}" type="pres">
      <dgm:prSet presAssocID="{316E456B-5D00-4A9F-9252-EDF25B156F3A}" presName="horzSpace2" presStyleCnt="0"/>
      <dgm:spPr/>
    </dgm:pt>
    <dgm:pt modelId="{CE262A3C-DAF7-4150-A079-5A4EBB9DB629}" type="pres">
      <dgm:prSet presAssocID="{316E456B-5D00-4A9F-9252-EDF25B156F3A}" presName="tx2" presStyleLbl="revTx" presStyleIdx="1" presStyleCnt="4"/>
      <dgm:spPr/>
    </dgm:pt>
    <dgm:pt modelId="{0B8CDE48-AC43-44B4-A79D-A32E68298804}" type="pres">
      <dgm:prSet presAssocID="{316E456B-5D00-4A9F-9252-EDF25B156F3A}" presName="vert2" presStyleCnt="0"/>
      <dgm:spPr/>
    </dgm:pt>
    <dgm:pt modelId="{E4A8D970-AF95-49DC-8EB7-33FDE4896CE7}" type="pres">
      <dgm:prSet presAssocID="{316E456B-5D00-4A9F-9252-EDF25B156F3A}" presName="thinLine2b" presStyleLbl="callout" presStyleIdx="0" presStyleCnt="3"/>
      <dgm:spPr/>
    </dgm:pt>
    <dgm:pt modelId="{158241C7-8A04-497E-8A19-A79C2634980E}" type="pres">
      <dgm:prSet presAssocID="{316E456B-5D00-4A9F-9252-EDF25B156F3A}" presName="vertSpace2b" presStyleCnt="0"/>
      <dgm:spPr/>
    </dgm:pt>
    <dgm:pt modelId="{C0A167DD-2656-443E-90BB-413FD5D1DB15}" type="pres">
      <dgm:prSet presAssocID="{BD3162D8-579B-4C54-8C80-63FFCF69FED5}" presName="horz2" presStyleCnt="0"/>
      <dgm:spPr/>
    </dgm:pt>
    <dgm:pt modelId="{92187F5D-742B-4E44-B9BB-EC547370B580}" type="pres">
      <dgm:prSet presAssocID="{BD3162D8-579B-4C54-8C80-63FFCF69FED5}" presName="horzSpace2" presStyleCnt="0"/>
      <dgm:spPr/>
    </dgm:pt>
    <dgm:pt modelId="{ED79674C-A3C3-4D68-A43B-63651DA6646F}" type="pres">
      <dgm:prSet presAssocID="{BD3162D8-579B-4C54-8C80-63FFCF69FED5}" presName="tx2" presStyleLbl="revTx" presStyleIdx="2" presStyleCnt="4"/>
      <dgm:spPr/>
    </dgm:pt>
    <dgm:pt modelId="{1DC91311-5DC1-459A-9751-D10C686ACC2F}" type="pres">
      <dgm:prSet presAssocID="{BD3162D8-579B-4C54-8C80-63FFCF69FED5}" presName="vert2" presStyleCnt="0"/>
      <dgm:spPr/>
    </dgm:pt>
    <dgm:pt modelId="{CE1CC663-31DD-448A-911F-E71176A08BE9}" type="pres">
      <dgm:prSet presAssocID="{BD3162D8-579B-4C54-8C80-63FFCF69FED5}" presName="thinLine2b" presStyleLbl="callout" presStyleIdx="1" presStyleCnt="3"/>
      <dgm:spPr/>
    </dgm:pt>
    <dgm:pt modelId="{E0770EC2-3E76-4E52-9E19-AB79FC725D79}" type="pres">
      <dgm:prSet presAssocID="{BD3162D8-579B-4C54-8C80-63FFCF69FED5}" presName="vertSpace2b" presStyleCnt="0"/>
      <dgm:spPr/>
    </dgm:pt>
    <dgm:pt modelId="{8880DA0E-43E9-44A9-8C1B-F77F6952CB7B}" type="pres">
      <dgm:prSet presAssocID="{45C30ACB-0F66-4E10-924A-6E6790300865}" presName="horz2" presStyleCnt="0"/>
      <dgm:spPr/>
    </dgm:pt>
    <dgm:pt modelId="{545B5B7D-30DB-4053-B94E-4FF3D289FE9A}" type="pres">
      <dgm:prSet presAssocID="{45C30ACB-0F66-4E10-924A-6E6790300865}" presName="horzSpace2" presStyleCnt="0"/>
      <dgm:spPr/>
    </dgm:pt>
    <dgm:pt modelId="{0BA83EB4-6C02-4191-8544-7EDDF3568EEB}" type="pres">
      <dgm:prSet presAssocID="{45C30ACB-0F66-4E10-924A-6E6790300865}" presName="tx2" presStyleLbl="revTx" presStyleIdx="3" presStyleCnt="4"/>
      <dgm:spPr/>
    </dgm:pt>
    <dgm:pt modelId="{3444BC7A-9480-4397-98FA-17974B27B5D1}" type="pres">
      <dgm:prSet presAssocID="{45C30ACB-0F66-4E10-924A-6E6790300865}" presName="vert2" presStyleCnt="0"/>
      <dgm:spPr/>
    </dgm:pt>
    <dgm:pt modelId="{BB1B0F76-EDF2-4D72-AC75-E21DDED531C0}" type="pres">
      <dgm:prSet presAssocID="{45C30ACB-0F66-4E10-924A-6E6790300865}" presName="thinLine2b" presStyleLbl="callout" presStyleIdx="2" presStyleCnt="3"/>
      <dgm:spPr/>
    </dgm:pt>
    <dgm:pt modelId="{6B1C9781-78CD-4E5E-869A-BD67715193AA}" type="pres">
      <dgm:prSet presAssocID="{45C30ACB-0F66-4E10-924A-6E6790300865}" presName="vertSpace2b" presStyleCnt="0"/>
      <dgm:spPr/>
    </dgm:pt>
  </dgm:ptLst>
  <dgm:cxnLst>
    <dgm:cxn modelId="{37276D0F-3125-475D-BFA1-89688A7CA7CB}" srcId="{27268CDC-297C-482F-80E0-726B5A9A9E87}" destId="{316E456B-5D00-4A9F-9252-EDF25B156F3A}" srcOrd="0" destOrd="0" parTransId="{3BF84D36-1647-408C-B685-37EC1EB3E9EA}" sibTransId="{D4AF5483-28EB-4DE6-8FAC-DC4AE6DFC463}"/>
    <dgm:cxn modelId="{73870F25-7728-4117-B3AD-E63A85C6F357}" type="presOf" srcId="{BD3162D8-579B-4C54-8C80-63FFCF69FED5}" destId="{ED79674C-A3C3-4D68-A43B-63651DA6646F}" srcOrd="0" destOrd="0" presId="urn:microsoft.com/office/officeart/2008/layout/LinedList"/>
    <dgm:cxn modelId="{23820C4F-DF3B-48C9-91CF-359E3D9BBC63}" type="presOf" srcId="{45C30ACB-0F66-4E10-924A-6E6790300865}" destId="{0BA83EB4-6C02-4191-8544-7EDDF3568EEB}" srcOrd="0" destOrd="0" presId="urn:microsoft.com/office/officeart/2008/layout/LinedList"/>
    <dgm:cxn modelId="{80563298-BD00-4983-BBF9-D016D29F2394}" type="presOf" srcId="{316E456B-5D00-4A9F-9252-EDF25B156F3A}" destId="{CE262A3C-DAF7-4150-A079-5A4EBB9DB629}" srcOrd="0" destOrd="0" presId="urn:microsoft.com/office/officeart/2008/layout/LinedList"/>
    <dgm:cxn modelId="{2EEE56BD-6712-4E92-A387-120B9CECA291}" type="presOf" srcId="{27268CDC-297C-482F-80E0-726B5A9A9E87}" destId="{4C530AC4-FFC9-4413-92ED-5AE8098693EE}" srcOrd="0" destOrd="0" presId="urn:microsoft.com/office/officeart/2008/layout/LinedList"/>
    <dgm:cxn modelId="{08B608C0-6653-4882-9E19-3E4A92556905}" type="presOf" srcId="{B90C30F6-9F9A-4051-A8E2-19B518492679}" destId="{8259054F-6C5C-4C72-8252-858C3CEAD028}" srcOrd="0" destOrd="0" presId="urn:microsoft.com/office/officeart/2008/layout/LinedList"/>
    <dgm:cxn modelId="{3AF83FD8-7CC5-417E-979C-4B11AD430050}" srcId="{27268CDC-297C-482F-80E0-726B5A9A9E87}" destId="{BD3162D8-579B-4C54-8C80-63FFCF69FED5}" srcOrd="1" destOrd="0" parTransId="{9BA1096F-C9BA-42AF-BB09-76E24F6F0531}" sibTransId="{8EE12E4A-77D6-4C26-A8F0-1D9CE63BD56B}"/>
    <dgm:cxn modelId="{87990BF8-4313-4E43-B577-E49550387216}" srcId="{27268CDC-297C-482F-80E0-726B5A9A9E87}" destId="{45C30ACB-0F66-4E10-924A-6E6790300865}" srcOrd="2" destOrd="0" parTransId="{B188D63B-E540-4F09-9088-6A1BD12E6D54}" sibTransId="{673DD602-66BA-4AFD-862D-181288BD7611}"/>
    <dgm:cxn modelId="{B39747FF-1844-4261-81CA-01BB93FBA58A}" srcId="{B90C30F6-9F9A-4051-A8E2-19B518492679}" destId="{27268CDC-297C-482F-80E0-726B5A9A9E87}" srcOrd="0" destOrd="0" parTransId="{55EAA73A-6DC3-485B-86FD-8E7CF7263658}" sibTransId="{E9B4EC90-22F8-4E7C-B6DC-F1B2DA61C2CB}"/>
    <dgm:cxn modelId="{6614CE26-92B1-407B-A9D2-9B55F43DC283}" type="presParOf" srcId="{8259054F-6C5C-4C72-8252-858C3CEAD028}" destId="{705426F7-10F6-4D0E-8702-4BECC5E13C0B}" srcOrd="0" destOrd="0" presId="urn:microsoft.com/office/officeart/2008/layout/LinedList"/>
    <dgm:cxn modelId="{6969C852-A028-466C-A5CB-0C674BEB69E6}" type="presParOf" srcId="{8259054F-6C5C-4C72-8252-858C3CEAD028}" destId="{3123C65F-63EC-43F9-B93A-85B067BE27D8}" srcOrd="1" destOrd="0" presId="urn:microsoft.com/office/officeart/2008/layout/LinedList"/>
    <dgm:cxn modelId="{37466E7F-DEBE-41C9-BE0B-B5CC54F62C9D}" type="presParOf" srcId="{3123C65F-63EC-43F9-B93A-85B067BE27D8}" destId="{4C530AC4-FFC9-4413-92ED-5AE8098693EE}" srcOrd="0" destOrd="0" presId="urn:microsoft.com/office/officeart/2008/layout/LinedList"/>
    <dgm:cxn modelId="{E6E70C96-D29B-48F6-A0E5-22CF2173B245}" type="presParOf" srcId="{3123C65F-63EC-43F9-B93A-85B067BE27D8}" destId="{DE4B4830-8542-491C-9CD5-AF1A27B3910A}" srcOrd="1" destOrd="0" presId="urn:microsoft.com/office/officeart/2008/layout/LinedList"/>
    <dgm:cxn modelId="{14CFC59B-E210-4129-92FF-9354904281C8}" type="presParOf" srcId="{DE4B4830-8542-491C-9CD5-AF1A27B3910A}" destId="{6BE9FDC3-1496-43F3-A7E0-EB68F4275339}" srcOrd="0" destOrd="0" presId="urn:microsoft.com/office/officeart/2008/layout/LinedList"/>
    <dgm:cxn modelId="{A81B758F-1F15-4F3A-B20E-F11C5C0B62BB}" type="presParOf" srcId="{DE4B4830-8542-491C-9CD5-AF1A27B3910A}" destId="{B90DF36F-02D7-42DE-AC6F-4A080B349FFC}" srcOrd="1" destOrd="0" presId="urn:microsoft.com/office/officeart/2008/layout/LinedList"/>
    <dgm:cxn modelId="{D92FBEAD-3389-4DA2-9E0E-A209641ED73E}" type="presParOf" srcId="{B90DF36F-02D7-42DE-AC6F-4A080B349FFC}" destId="{EE2F7E97-47A9-4953-80D8-22B3AC4BEEE8}" srcOrd="0" destOrd="0" presId="urn:microsoft.com/office/officeart/2008/layout/LinedList"/>
    <dgm:cxn modelId="{96D1992C-06DB-4A31-9EAF-A9136A0E0641}" type="presParOf" srcId="{B90DF36F-02D7-42DE-AC6F-4A080B349FFC}" destId="{CE262A3C-DAF7-4150-A079-5A4EBB9DB629}" srcOrd="1" destOrd="0" presId="urn:microsoft.com/office/officeart/2008/layout/LinedList"/>
    <dgm:cxn modelId="{623F256A-849B-4E4C-9805-CA3757636E99}" type="presParOf" srcId="{B90DF36F-02D7-42DE-AC6F-4A080B349FFC}" destId="{0B8CDE48-AC43-44B4-A79D-A32E68298804}" srcOrd="2" destOrd="0" presId="urn:microsoft.com/office/officeart/2008/layout/LinedList"/>
    <dgm:cxn modelId="{A4020FD2-071C-452F-A76D-03E3501EBD47}" type="presParOf" srcId="{DE4B4830-8542-491C-9CD5-AF1A27B3910A}" destId="{E4A8D970-AF95-49DC-8EB7-33FDE4896CE7}" srcOrd="2" destOrd="0" presId="urn:microsoft.com/office/officeart/2008/layout/LinedList"/>
    <dgm:cxn modelId="{F25E57C7-3669-417C-B327-5E4D4F95100E}" type="presParOf" srcId="{DE4B4830-8542-491C-9CD5-AF1A27B3910A}" destId="{158241C7-8A04-497E-8A19-A79C2634980E}" srcOrd="3" destOrd="0" presId="urn:microsoft.com/office/officeart/2008/layout/LinedList"/>
    <dgm:cxn modelId="{C4EA6B5C-86BF-4580-BF0C-4862563ADE94}" type="presParOf" srcId="{DE4B4830-8542-491C-9CD5-AF1A27B3910A}" destId="{C0A167DD-2656-443E-90BB-413FD5D1DB15}" srcOrd="4" destOrd="0" presId="urn:microsoft.com/office/officeart/2008/layout/LinedList"/>
    <dgm:cxn modelId="{CDDE7D68-CDF8-4D8A-A399-5DB675BE7C59}" type="presParOf" srcId="{C0A167DD-2656-443E-90BB-413FD5D1DB15}" destId="{92187F5D-742B-4E44-B9BB-EC547370B580}" srcOrd="0" destOrd="0" presId="urn:microsoft.com/office/officeart/2008/layout/LinedList"/>
    <dgm:cxn modelId="{52DEA64F-DDE0-4CA2-8CAF-2972A1F1F248}" type="presParOf" srcId="{C0A167DD-2656-443E-90BB-413FD5D1DB15}" destId="{ED79674C-A3C3-4D68-A43B-63651DA6646F}" srcOrd="1" destOrd="0" presId="urn:microsoft.com/office/officeart/2008/layout/LinedList"/>
    <dgm:cxn modelId="{AE2D8017-1E19-4A55-8647-44B2C8FE9274}" type="presParOf" srcId="{C0A167DD-2656-443E-90BB-413FD5D1DB15}" destId="{1DC91311-5DC1-459A-9751-D10C686ACC2F}" srcOrd="2" destOrd="0" presId="urn:microsoft.com/office/officeart/2008/layout/LinedList"/>
    <dgm:cxn modelId="{E96ED553-9506-4F2E-98B8-3485AD030C79}" type="presParOf" srcId="{DE4B4830-8542-491C-9CD5-AF1A27B3910A}" destId="{CE1CC663-31DD-448A-911F-E71176A08BE9}" srcOrd="5" destOrd="0" presId="urn:microsoft.com/office/officeart/2008/layout/LinedList"/>
    <dgm:cxn modelId="{696AAF77-E5F9-4D15-A017-6D8F434337E8}" type="presParOf" srcId="{DE4B4830-8542-491C-9CD5-AF1A27B3910A}" destId="{E0770EC2-3E76-4E52-9E19-AB79FC725D79}" srcOrd="6" destOrd="0" presId="urn:microsoft.com/office/officeart/2008/layout/LinedList"/>
    <dgm:cxn modelId="{4BD84E80-7422-4962-AC92-0F2C07E2D0FC}" type="presParOf" srcId="{DE4B4830-8542-491C-9CD5-AF1A27B3910A}" destId="{8880DA0E-43E9-44A9-8C1B-F77F6952CB7B}" srcOrd="7" destOrd="0" presId="urn:microsoft.com/office/officeart/2008/layout/LinedList"/>
    <dgm:cxn modelId="{612F4202-46E6-4767-A522-9EE49C117325}" type="presParOf" srcId="{8880DA0E-43E9-44A9-8C1B-F77F6952CB7B}" destId="{545B5B7D-30DB-4053-B94E-4FF3D289FE9A}" srcOrd="0" destOrd="0" presId="urn:microsoft.com/office/officeart/2008/layout/LinedList"/>
    <dgm:cxn modelId="{9788A04A-5A8B-4A93-8894-17F65CA34C70}" type="presParOf" srcId="{8880DA0E-43E9-44A9-8C1B-F77F6952CB7B}" destId="{0BA83EB4-6C02-4191-8544-7EDDF3568EEB}" srcOrd="1" destOrd="0" presId="urn:microsoft.com/office/officeart/2008/layout/LinedList"/>
    <dgm:cxn modelId="{4BA86952-0FD6-4896-9361-F60E45335294}" type="presParOf" srcId="{8880DA0E-43E9-44A9-8C1B-F77F6952CB7B}" destId="{3444BC7A-9480-4397-98FA-17974B27B5D1}" srcOrd="2" destOrd="0" presId="urn:microsoft.com/office/officeart/2008/layout/LinedList"/>
    <dgm:cxn modelId="{1953D553-E57D-470D-AAFC-F3C844782F60}" type="presParOf" srcId="{DE4B4830-8542-491C-9CD5-AF1A27B3910A}" destId="{BB1B0F76-EDF2-4D72-AC75-E21DDED531C0}" srcOrd="8" destOrd="0" presId="urn:microsoft.com/office/officeart/2008/layout/LinedList"/>
    <dgm:cxn modelId="{417969A6-2D4B-47E6-9347-C54BFB8ED9B9}" type="presParOf" srcId="{DE4B4830-8542-491C-9CD5-AF1A27B3910A}" destId="{6B1C9781-78CD-4E5E-869A-BD67715193AA}"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0C6F56-7452-4FC1-9E87-2008BCCC3B62}"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3BA2156D-94BD-4BA8-91F6-FA92DC1B70FD}">
      <dgm:prSet phldrT="[Text]"/>
      <dgm:spPr/>
      <dgm:t>
        <a:bodyPr/>
        <a:lstStyle/>
        <a:p>
          <a:r>
            <a:rPr lang="en-US" dirty="0"/>
            <a:t>The Data</a:t>
          </a:r>
        </a:p>
      </dgm:t>
    </dgm:pt>
    <dgm:pt modelId="{6FF239F8-09E9-4525-AE3D-4A16A7DB4687}" type="parTrans" cxnId="{7037C087-1282-49A8-A02D-7ABE93D28002}">
      <dgm:prSet/>
      <dgm:spPr/>
      <dgm:t>
        <a:bodyPr/>
        <a:lstStyle/>
        <a:p>
          <a:endParaRPr lang="en-US"/>
        </a:p>
      </dgm:t>
    </dgm:pt>
    <dgm:pt modelId="{D5A1D1CD-A0C9-47AF-AB11-685CD56A31E6}" type="sibTrans" cxnId="{7037C087-1282-49A8-A02D-7ABE93D28002}">
      <dgm:prSet/>
      <dgm:spPr/>
      <dgm:t>
        <a:bodyPr/>
        <a:lstStyle/>
        <a:p>
          <a:endParaRPr lang="en-US"/>
        </a:p>
      </dgm:t>
    </dgm:pt>
    <dgm:pt modelId="{1A6E5475-7F8D-4FC4-921A-7BFDCE962D3E}">
      <dgm:prSet phldrT="[Text]"/>
      <dgm:spPr/>
      <dgm:t>
        <a:bodyPr/>
        <a:lstStyle/>
        <a:p>
          <a:r>
            <a:rPr lang="en-US" b="0" i="0" dirty="0"/>
            <a:t>The dataset used in this project consists of Lending Club's loan data from 2016 to 2018, including 521,435 records and 95 features or noncurrent loans.</a:t>
          </a:r>
          <a:endParaRPr lang="en-US" dirty="0"/>
        </a:p>
      </dgm:t>
    </dgm:pt>
    <dgm:pt modelId="{E9CF053E-7A58-4095-B9DE-68C700E5549C}" type="parTrans" cxnId="{D17F270E-B147-4717-8EFD-653FE216F330}">
      <dgm:prSet/>
      <dgm:spPr/>
      <dgm:t>
        <a:bodyPr/>
        <a:lstStyle/>
        <a:p>
          <a:endParaRPr lang="en-US"/>
        </a:p>
      </dgm:t>
    </dgm:pt>
    <dgm:pt modelId="{CAC04490-4B45-4637-B134-C866F200C0DF}" type="sibTrans" cxnId="{D17F270E-B147-4717-8EFD-653FE216F330}">
      <dgm:prSet/>
      <dgm:spPr/>
      <dgm:t>
        <a:bodyPr/>
        <a:lstStyle/>
        <a:p>
          <a:endParaRPr lang="en-US"/>
        </a:p>
      </dgm:t>
    </dgm:pt>
    <dgm:pt modelId="{7B6032F7-190A-4F4E-AE3D-9D7FB638012B}">
      <dgm:prSet phldrT="[Text]"/>
      <dgm:spPr/>
      <dgm:t>
        <a:bodyPr/>
        <a:lstStyle/>
        <a:p>
          <a:r>
            <a:rPr lang="en-US" b="0" i="0" dirty="0"/>
            <a:t>The target variable is the loan status, which indicates whether the loan was paid off fully or defaulted.</a:t>
          </a:r>
          <a:br>
            <a:rPr lang="en-US" b="0" i="0" dirty="0"/>
          </a:br>
          <a:endParaRPr lang="en-US" dirty="0"/>
        </a:p>
      </dgm:t>
    </dgm:pt>
    <dgm:pt modelId="{F92C3000-77C6-4228-9702-C7DE62DA0160}" type="parTrans" cxnId="{D346B754-94D4-40F3-A27C-5B60657420F8}">
      <dgm:prSet/>
      <dgm:spPr/>
      <dgm:t>
        <a:bodyPr/>
        <a:lstStyle/>
        <a:p>
          <a:endParaRPr lang="en-US"/>
        </a:p>
      </dgm:t>
    </dgm:pt>
    <dgm:pt modelId="{BC85459A-9ED2-45E5-8080-0426275F1724}" type="sibTrans" cxnId="{D346B754-94D4-40F3-A27C-5B60657420F8}">
      <dgm:prSet/>
      <dgm:spPr/>
      <dgm:t>
        <a:bodyPr/>
        <a:lstStyle/>
        <a:p>
          <a:endParaRPr lang="en-US"/>
        </a:p>
      </dgm:t>
    </dgm:pt>
    <dgm:pt modelId="{2D28976B-D10B-4E9F-8A6E-1BA5CA1ED7B6}">
      <dgm:prSet phldrT="[Text]"/>
      <dgm:spPr/>
      <dgm:t>
        <a:bodyPr/>
        <a:lstStyle/>
        <a:p>
          <a:r>
            <a:rPr lang="en-US" b="0" i="0" dirty="0"/>
            <a:t>The dataset is highly imbalanced, with 72% of loans paid off fully and 27% defaulting.</a:t>
          </a:r>
          <a:endParaRPr lang="en-US" dirty="0"/>
        </a:p>
      </dgm:t>
    </dgm:pt>
    <dgm:pt modelId="{0DFDF0C0-3F60-4A27-98C7-AC8D12013EBF}" type="parTrans" cxnId="{9689C410-29D5-4BD4-A873-C3DB883B7D75}">
      <dgm:prSet/>
      <dgm:spPr/>
      <dgm:t>
        <a:bodyPr/>
        <a:lstStyle/>
        <a:p>
          <a:endParaRPr lang="en-US"/>
        </a:p>
      </dgm:t>
    </dgm:pt>
    <dgm:pt modelId="{7BA9D4A0-23F5-40BE-84D0-4FFE9D020900}" type="sibTrans" cxnId="{9689C410-29D5-4BD4-A873-C3DB883B7D75}">
      <dgm:prSet/>
      <dgm:spPr/>
      <dgm:t>
        <a:bodyPr/>
        <a:lstStyle/>
        <a:p>
          <a:endParaRPr lang="en-US"/>
        </a:p>
      </dgm:t>
    </dgm:pt>
    <dgm:pt modelId="{6E5B24CA-279C-483E-AF27-3DBABBDC0F84}">
      <dgm:prSet phldrT="[Text]"/>
      <dgm:spPr/>
      <dgm:t>
        <a:bodyPr/>
        <a:lstStyle/>
        <a:p>
          <a:r>
            <a:rPr lang="en-US" dirty="0"/>
            <a:t>Removed all features that are not available at loan application.</a:t>
          </a:r>
        </a:p>
      </dgm:t>
    </dgm:pt>
    <dgm:pt modelId="{A7B12154-C948-4AA7-91F5-0C5A0EB08423}" type="parTrans" cxnId="{895F21C2-E79D-468B-8583-7274CE33B707}">
      <dgm:prSet/>
      <dgm:spPr/>
      <dgm:t>
        <a:bodyPr/>
        <a:lstStyle/>
        <a:p>
          <a:endParaRPr lang="en-US"/>
        </a:p>
      </dgm:t>
    </dgm:pt>
    <dgm:pt modelId="{B5C56BC6-C54E-45AA-85F5-07F3746BD147}" type="sibTrans" cxnId="{895F21C2-E79D-468B-8583-7274CE33B707}">
      <dgm:prSet/>
      <dgm:spPr/>
      <dgm:t>
        <a:bodyPr/>
        <a:lstStyle/>
        <a:p>
          <a:endParaRPr lang="en-US"/>
        </a:p>
      </dgm:t>
    </dgm:pt>
    <dgm:pt modelId="{E8EDB15A-98B6-4F16-AA9B-0C76443C3AB9}" type="pres">
      <dgm:prSet presAssocID="{DB0C6F56-7452-4FC1-9E87-2008BCCC3B62}" presName="vert0" presStyleCnt="0">
        <dgm:presLayoutVars>
          <dgm:dir/>
          <dgm:animOne val="branch"/>
          <dgm:animLvl val="lvl"/>
        </dgm:presLayoutVars>
      </dgm:prSet>
      <dgm:spPr/>
    </dgm:pt>
    <dgm:pt modelId="{FC378229-F780-486D-B817-C6A2D2D19C16}" type="pres">
      <dgm:prSet presAssocID="{3BA2156D-94BD-4BA8-91F6-FA92DC1B70FD}" presName="thickLine" presStyleLbl="alignNode1" presStyleIdx="0" presStyleCnt="1"/>
      <dgm:spPr/>
    </dgm:pt>
    <dgm:pt modelId="{8DE1808F-DC5D-4791-BC1D-B280A0B70C5D}" type="pres">
      <dgm:prSet presAssocID="{3BA2156D-94BD-4BA8-91F6-FA92DC1B70FD}" presName="horz1" presStyleCnt="0"/>
      <dgm:spPr/>
    </dgm:pt>
    <dgm:pt modelId="{EC5B5674-B1C6-4675-A2F9-BB7514E98A7A}" type="pres">
      <dgm:prSet presAssocID="{3BA2156D-94BD-4BA8-91F6-FA92DC1B70FD}" presName="tx1" presStyleLbl="revTx" presStyleIdx="0" presStyleCnt="5"/>
      <dgm:spPr/>
    </dgm:pt>
    <dgm:pt modelId="{53CB71C0-B188-46F7-B486-533653121BE5}" type="pres">
      <dgm:prSet presAssocID="{3BA2156D-94BD-4BA8-91F6-FA92DC1B70FD}" presName="vert1" presStyleCnt="0"/>
      <dgm:spPr/>
    </dgm:pt>
    <dgm:pt modelId="{F68F7240-98B3-4763-8318-DAC0DA638808}" type="pres">
      <dgm:prSet presAssocID="{1A6E5475-7F8D-4FC4-921A-7BFDCE962D3E}" presName="vertSpace2a" presStyleCnt="0"/>
      <dgm:spPr/>
    </dgm:pt>
    <dgm:pt modelId="{972AC736-6B05-443C-9F80-F72AAB21F862}" type="pres">
      <dgm:prSet presAssocID="{1A6E5475-7F8D-4FC4-921A-7BFDCE962D3E}" presName="horz2" presStyleCnt="0"/>
      <dgm:spPr/>
    </dgm:pt>
    <dgm:pt modelId="{E96ED17A-EB20-4FDC-B172-1CB843C28AA7}" type="pres">
      <dgm:prSet presAssocID="{1A6E5475-7F8D-4FC4-921A-7BFDCE962D3E}" presName="horzSpace2" presStyleCnt="0"/>
      <dgm:spPr/>
    </dgm:pt>
    <dgm:pt modelId="{D7B544B7-5DFA-4635-A8A1-8C9AB0889CC0}" type="pres">
      <dgm:prSet presAssocID="{1A6E5475-7F8D-4FC4-921A-7BFDCE962D3E}" presName="tx2" presStyleLbl="revTx" presStyleIdx="1" presStyleCnt="5"/>
      <dgm:spPr/>
    </dgm:pt>
    <dgm:pt modelId="{6C87BDB1-2AE4-41C7-BF60-1AD67C843EDE}" type="pres">
      <dgm:prSet presAssocID="{1A6E5475-7F8D-4FC4-921A-7BFDCE962D3E}" presName="vert2" presStyleCnt="0"/>
      <dgm:spPr/>
    </dgm:pt>
    <dgm:pt modelId="{09ECB158-9ED1-454A-9693-A7F30373632A}" type="pres">
      <dgm:prSet presAssocID="{1A6E5475-7F8D-4FC4-921A-7BFDCE962D3E}" presName="thinLine2b" presStyleLbl="callout" presStyleIdx="0" presStyleCnt="4"/>
      <dgm:spPr/>
    </dgm:pt>
    <dgm:pt modelId="{24165AEE-424D-4087-ACBC-CE4007C2C11F}" type="pres">
      <dgm:prSet presAssocID="{1A6E5475-7F8D-4FC4-921A-7BFDCE962D3E}" presName="vertSpace2b" presStyleCnt="0"/>
      <dgm:spPr/>
    </dgm:pt>
    <dgm:pt modelId="{48561AA1-25BE-4525-BCEF-3A32C584E50C}" type="pres">
      <dgm:prSet presAssocID="{7B6032F7-190A-4F4E-AE3D-9D7FB638012B}" presName="horz2" presStyleCnt="0"/>
      <dgm:spPr/>
    </dgm:pt>
    <dgm:pt modelId="{0E6BC665-B27B-497C-897A-A34B14901649}" type="pres">
      <dgm:prSet presAssocID="{7B6032F7-190A-4F4E-AE3D-9D7FB638012B}" presName="horzSpace2" presStyleCnt="0"/>
      <dgm:spPr/>
    </dgm:pt>
    <dgm:pt modelId="{B433293B-5218-4759-A328-3C83A0971CE7}" type="pres">
      <dgm:prSet presAssocID="{7B6032F7-190A-4F4E-AE3D-9D7FB638012B}" presName="tx2" presStyleLbl="revTx" presStyleIdx="2" presStyleCnt="5"/>
      <dgm:spPr/>
    </dgm:pt>
    <dgm:pt modelId="{978F7688-4108-44E9-9785-97225CC08682}" type="pres">
      <dgm:prSet presAssocID="{7B6032F7-190A-4F4E-AE3D-9D7FB638012B}" presName="vert2" presStyleCnt="0"/>
      <dgm:spPr/>
    </dgm:pt>
    <dgm:pt modelId="{8F7138F9-63CF-41EB-8E16-5CBEA9392CB3}" type="pres">
      <dgm:prSet presAssocID="{7B6032F7-190A-4F4E-AE3D-9D7FB638012B}" presName="thinLine2b" presStyleLbl="callout" presStyleIdx="1" presStyleCnt="4"/>
      <dgm:spPr/>
    </dgm:pt>
    <dgm:pt modelId="{EFDCFD0D-C1CF-4268-A5B7-C79AAE37E18D}" type="pres">
      <dgm:prSet presAssocID="{7B6032F7-190A-4F4E-AE3D-9D7FB638012B}" presName="vertSpace2b" presStyleCnt="0"/>
      <dgm:spPr/>
    </dgm:pt>
    <dgm:pt modelId="{D6168E7B-94BC-42AC-AF9E-73C4B55457F4}" type="pres">
      <dgm:prSet presAssocID="{2D28976B-D10B-4E9F-8A6E-1BA5CA1ED7B6}" presName="horz2" presStyleCnt="0"/>
      <dgm:spPr/>
    </dgm:pt>
    <dgm:pt modelId="{F46D9544-51E1-43A1-B40B-93505674A795}" type="pres">
      <dgm:prSet presAssocID="{2D28976B-D10B-4E9F-8A6E-1BA5CA1ED7B6}" presName="horzSpace2" presStyleCnt="0"/>
      <dgm:spPr/>
    </dgm:pt>
    <dgm:pt modelId="{1B0F5115-2439-4DFC-8463-30ECB2F85DAD}" type="pres">
      <dgm:prSet presAssocID="{2D28976B-D10B-4E9F-8A6E-1BA5CA1ED7B6}" presName="tx2" presStyleLbl="revTx" presStyleIdx="3" presStyleCnt="5"/>
      <dgm:spPr/>
    </dgm:pt>
    <dgm:pt modelId="{AE768011-B95D-4CF7-BB8B-4A46023E3118}" type="pres">
      <dgm:prSet presAssocID="{2D28976B-D10B-4E9F-8A6E-1BA5CA1ED7B6}" presName="vert2" presStyleCnt="0"/>
      <dgm:spPr/>
    </dgm:pt>
    <dgm:pt modelId="{D23EEB14-3A59-4095-9DC3-8B70BB09EDDE}" type="pres">
      <dgm:prSet presAssocID="{2D28976B-D10B-4E9F-8A6E-1BA5CA1ED7B6}" presName="thinLine2b" presStyleLbl="callout" presStyleIdx="2" presStyleCnt="4"/>
      <dgm:spPr/>
    </dgm:pt>
    <dgm:pt modelId="{8F106E11-D943-4089-A328-EBC4441B1B27}" type="pres">
      <dgm:prSet presAssocID="{2D28976B-D10B-4E9F-8A6E-1BA5CA1ED7B6}" presName="vertSpace2b" presStyleCnt="0"/>
      <dgm:spPr/>
    </dgm:pt>
    <dgm:pt modelId="{8D74D852-35C6-4EA5-9493-EB71F5D9C860}" type="pres">
      <dgm:prSet presAssocID="{6E5B24CA-279C-483E-AF27-3DBABBDC0F84}" presName="horz2" presStyleCnt="0"/>
      <dgm:spPr/>
    </dgm:pt>
    <dgm:pt modelId="{F81AB7C7-892B-4AE9-B4CB-123625CD41CD}" type="pres">
      <dgm:prSet presAssocID="{6E5B24CA-279C-483E-AF27-3DBABBDC0F84}" presName="horzSpace2" presStyleCnt="0"/>
      <dgm:spPr/>
    </dgm:pt>
    <dgm:pt modelId="{02ED218D-8DFA-46D6-8418-8DF289DF70DE}" type="pres">
      <dgm:prSet presAssocID="{6E5B24CA-279C-483E-AF27-3DBABBDC0F84}" presName="tx2" presStyleLbl="revTx" presStyleIdx="4" presStyleCnt="5"/>
      <dgm:spPr/>
    </dgm:pt>
    <dgm:pt modelId="{35D918AE-C95A-4250-8C34-35270A9719DE}" type="pres">
      <dgm:prSet presAssocID="{6E5B24CA-279C-483E-AF27-3DBABBDC0F84}" presName="vert2" presStyleCnt="0"/>
      <dgm:spPr/>
    </dgm:pt>
    <dgm:pt modelId="{B622162F-6953-4947-AECC-4CAE3AAC8A3B}" type="pres">
      <dgm:prSet presAssocID="{6E5B24CA-279C-483E-AF27-3DBABBDC0F84}" presName="thinLine2b" presStyleLbl="callout" presStyleIdx="3" presStyleCnt="4"/>
      <dgm:spPr/>
    </dgm:pt>
    <dgm:pt modelId="{396F4505-1B02-4156-9A29-5DDFE892FC1B}" type="pres">
      <dgm:prSet presAssocID="{6E5B24CA-279C-483E-AF27-3DBABBDC0F84}" presName="vertSpace2b" presStyleCnt="0"/>
      <dgm:spPr/>
    </dgm:pt>
  </dgm:ptLst>
  <dgm:cxnLst>
    <dgm:cxn modelId="{D17F270E-B147-4717-8EFD-653FE216F330}" srcId="{3BA2156D-94BD-4BA8-91F6-FA92DC1B70FD}" destId="{1A6E5475-7F8D-4FC4-921A-7BFDCE962D3E}" srcOrd="0" destOrd="0" parTransId="{E9CF053E-7A58-4095-B9DE-68C700E5549C}" sibTransId="{CAC04490-4B45-4637-B134-C866F200C0DF}"/>
    <dgm:cxn modelId="{9689C410-29D5-4BD4-A873-C3DB883B7D75}" srcId="{3BA2156D-94BD-4BA8-91F6-FA92DC1B70FD}" destId="{2D28976B-D10B-4E9F-8A6E-1BA5CA1ED7B6}" srcOrd="2" destOrd="0" parTransId="{0DFDF0C0-3F60-4A27-98C7-AC8D12013EBF}" sibTransId="{7BA9D4A0-23F5-40BE-84D0-4FFE9D020900}"/>
    <dgm:cxn modelId="{405B5614-E153-4A3C-8510-1D9D65324BCD}" type="presOf" srcId="{7B6032F7-190A-4F4E-AE3D-9D7FB638012B}" destId="{B433293B-5218-4759-A328-3C83A0971CE7}" srcOrd="0" destOrd="0" presId="urn:microsoft.com/office/officeart/2008/layout/LinedList"/>
    <dgm:cxn modelId="{B3FA7521-C983-4480-B89D-E6AB67EF3B52}" type="presOf" srcId="{DB0C6F56-7452-4FC1-9E87-2008BCCC3B62}" destId="{E8EDB15A-98B6-4F16-AA9B-0C76443C3AB9}" srcOrd="0" destOrd="0" presId="urn:microsoft.com/office/officeart/2008/layout/LinedList"/>
    <dgm:cxn modelId="{A77FBC2C-7FC3-4330-992D-AFF2BD2E9911}" type="presOf" srcId="{6E5B24CA-279C-483E-AF27-3DBABBDC0F84}" destId="{02ED218D-8DFA-46D6-8418-8DF289DF70DE}" srcOrd="0" destOrd="0" presId="urn:microsoft.com/office/officeart/2008/layout/LinedList"/>
    <dgm:cxn modelId="{D346B754-94D4-40F3-A27C-5B60657420F8}" srcId="{3BA2156D-94BD-4BA8-91F6-FA92DC1B70FD}" destId="{7B6032F7-190A-4F4E-AE3D-9D7FB638012B}" srcOrd="1" destOrd="0" parTransId="{F92C3000-77C6-4228-9702-C7DE62DA0160}" sibTransId="{BC85459A-9ED2-45E5-8080-0426275F1724}"/>
    <dgm:cxn modelId="{7037C087-1282-49A8-A02D-7ABE93D28002}" srcId="{DB0C6F56-7452-4FC1-9E87-2008BCCC3B62}" destId="{3BA2156D-94BD-4BA8-91F6-FA92DC1B70FD}" srcOrd="0" destOrd="0" parTransId="{6FF239F8-09E9-4525-AE3D-4A16A7DB4687}" sibTransId="{D5A1D1CD-A0C9-47AF-AB11-685CD56A31E6}"/>
    <dgm:cxn modelId="{91EE86AB-AEBE-4006-A7B8-395D6EB96A5D}" type="presOf" srcId="{1A6E5475-7F8D-4FC4-921A-7BFDCE962D3E}" destId="{D7B544B7-5DFA-4635-A8A1-8C9AB0889CC0}" srcOrd="0" destOrd="0" presId="urn:microsoft.com/office/officeart/2008/layout/LinedList"/>
    <dgm:cxn modelId="{AB66BCB6-2EC3-4B2B-B530-F18AD318CF3C}" type="presOf" srcId="{2D28976B-D10B-4E9F-8A6E-1BA5CA1ED7B6}" destId="{1B0F5115-2439-4DFC-8463-30ECB2F85DAD}" srcOrd="0" destOrd="0" presId="urn:microsoft.com/office/officeart/2008/layout/LinedList"/>
    <dgm:cxn modelId="{895F21C2-E79D-468B-8583-7274CE33B707}" srcId="{3BA2156D-94BD-4BA8-91F6-FA92DC1B70FD}" destId="{6E5B24CA-279C-483E-AF27-3DBABBDC0F84}" srcOrd="3" destOrd="0" parTransId="{A7B12154-C948-4AA7-91F5-0C5A0EB08423}" sibTransId="{B5C56BC6-C54E-45AA-85F5-07F3746BD147}"/>
    <dgm:cxn modelId="{B43315D9-CD9E-4BA2-9DBF-6E519010823B}" type="presOf" srcId="{3BA2156D-94BD-4BA8-91F6-FA92DC1B70FD}" destId="{EC5B5674-B1C6-4675-A2F9-BB7514E98A7A}" srcOrd="0" destOrd="0" presId="urn:microsoft.com/office/officeart/2008/layout/LinedList"/>
    <dgm:cxn modelId="{73FFF445-C955-4920-9F79-4D23471C6E58}" type="presParOf" srcId="{E8EDB15A-98B6-4F16-AA9B-0C76443C3AB9}" destId="{FC378229-F780-486D-B817-C6A2D2D19C16}" srcOrd="0" destOrd="0" presId="urn:microsoft.com/office/officeart/2008/layout/LinedList"/>
    <dgm:cxn modelId="{1DEC0953-D296-45BF-8EC0-D0EBEFF62777}" type="presParOf" srcId="{E8EDB15A-98B6-4F16-AA9B-0C76443C3AB9}" destId="{8DE1808F-DC5D-4791-BC1D-B280A0B70C5D}" srcOrd="1" destOrd="0" presId="urn:microsoft.com/office/officeart/2008/layout/LinedList"/>
    <dgm:cxn modelId="{0983591C-32DA-42AC-A2C6-2DE380350028}" type="presParOf" srcId="{8DE1808F-DC5D-4791-BC1D-B280A0B70C5D}" destId="{EC5B5674-B1C6-4675-A2F9-BB7514E98A7A}" srcOrd="0" destOrd="0" presId="urn:microsoft.com/office/officeart/2008/layout/LinedList"/>
    <dgm:cxn modelId="{E1954DC1-3478-49D5-AAE3-22278291B37F}" type="presParOf" srcId="{8DE1808F-DC5D-4791-BC1D-B280A0B70C5D}" destId="{53CB71C0-B188-46F7-B486-533653121BE5}" srcOrd="1" destOrd="0" presId="urn:microsoft.com/office/officeart/2008/layout/LinedList"/>
    <dgm:cxn modelId="{F9D3D845-7982-443F-B720-838899DDAD37}" type="presParOf" srcId="{53CB71C0-B188-46F7-B486-533653121BE5}" destId="{F68F7240-98B3-4763-8318-DAC0DA638808}" srcOrd="0" destOrd="0" presId="urn:microsoft.com/office/officeart/2008/layout/LinedList"/>
    <dgm:cxn modelId="{8B422782-643A-4104-9BB7-CE5CC064A566}" type="presParOf" srcId="{53CB71C0-B188-46F7-B486-533653121BE5}" destId="{972AC736-6B05-443C-9F80-F72AAB21F862}" srcOrd="1" destOrd="0" presId="urn:microsoft.com/office/officeart/2008/layout/LinedList"/>
    <dgm:cxn modelId="{32FBA4FF-B092-4A28-8D4E-2C2A5888DA29}" type="presParOf" srcId="{972AC736-6B05-443C-9F80-F72AAB21F862}" destId="{E96ED17A-EB20-4FDC-B172-1CB843C28AA7}" srcOrd="0" destOrd="0" presId="urn:microsoft.com/office/officeart/2008/layout/LinedList"/>
    <dgm:cxn modelId="{DC0800D8-9E16-42C2-A887-571F86E74EBC}" type="presParOf" srcId="{972AC736-6B05-443C-9F80-F72AAB21F862}" destId="{D7B544B7-5DFA-4635-A8A1-8C9AB0889CC0}" srcOrd="1" destOrd="0" presId="urn:microsoft.com/office/officeart/2008/layout/LinedList"/>
    <dgm:cxn modelId="{B5E9AA28-0889-4A0E-B20D-A9E375432B3A}" type="presParOf" srcId="{972AC736-6B05-443C-9F80-F72AAB21F862}" destId="{6C87BDB1-2AE4-41C7-BF60-1AD67C843EDE}" srcOrd="2" destOrd="0" presId="urn:microsoft.com/office/officeart/2008/layout/LinedList"/>
    <dgm:cxn modelId="{DB0D34EA-FFB4-4A1F-9861-1C70547D779D}" type="presParOf" srcId="{53CB71C0-B188-46F7-B486-533653121BE5}" destId="{09ECB158-9ED1-454A-9693-A7F30373632A}" srcOrd="2" destOrd="0" presId="urn:microsoft.com/office/officeart/2008/layout/LinedList"/>
    <dgm:cxn modelId="{C7C1F527-179B-4997-94B7-A9C7D67EC468}" type="presParOf" srcId="{53CB71C0-B188-46F7-B486-533653121BE5}" destId="{24165AEE-424D-4087-ACBC-CE4007C2C11F}" srcOrd="3" destOrd="0" presId="urn:microsoft.com/office/officeart/2008/layout/LinedList"/>
    <dgm:cxn modelId="{D5D0583A-ED05-4D20-8530-396DCD0B5275}" type="presParOf" srcId="{53CB71C0-B188-46F7-B486-533653121BE5}" destId="{48561AA1-25BE-4525-BCEF-3A32C584E50C}" srcOrd="4" destOrd="0" presId="urn:microsoft.com/office/officeart/2008/layout/LinedList"/>
    <dgm:cxn modelId="{77202FE5-2700-411F-BD1E-71711E2B3464}" type="presParOf" srcId="{48561AA1-25BE-4525-BCEF-3A32C584E50C}" destId="{0E6BC665-B27B-497C-897A-A34B14901649}" srcOrd="0" destOrd="0" presId="urn:microsoft.com/office/officeart/2008/layout/LinedList"/>
    <dgm:cxn modelId="{45EE3965-4C0C-4F1E-A50E-43F2C0711C11}" type="presParOf" srcId="{48561AA1-25BE-4525-BCEF-3A32C584E50C}" destId="{B433293B-5218-4759-A328-3C83A0971CE7}" srcOrd="1" destOrd="0" presId="urn:microsoft.com/office/officeart/2008/layout/LinedList"/>
    <dgm:cxn modelId="{0899A166-6F40-4200-BCF1-38DBDD0CBBE1}" type="presParOf" srcId="{48561AA1-25BE-4525-BCEF-3A32C584E50C}" destId="{978F7688-4108-44E9-9785-97225CC08682}" srcOrd="2" destOrd="0" presId="urn:microsoft.com/office/officeart/2008/layout/LinedList"/>
    <dgm:cxn modelId="{47E5B696-260D-4F46-A150-1B69039C9518}" type="presParOf" srcId="{53CB71C0-B188-46F7-B486-533653121BE5}" destId="{8F7138F9-63CF-41EB-8E16-5CBEA9392CB3}" srcOrd="5" destOrd="0" presId="urn:microsoft.com/office/officeart/2008/layout/LinedList"/>
    <dgm:cxn modelId="{87FC2025-8BEA-4E76-B913-B6B1AFB98ACB}" type="presParOf" srcId="{53CB71C0-B188-46F7-B486-533653121BE5}" destId="{EFDCFD0D-C1CF-4268-A5B7-C79AAE37E18D}" srcOrd="6" destOrd="0" presId="urn:microsoft.com/office/officeart/2008/layout/LinedList"/>
    <dgm:cxn modelId="{E0470D94-64F1-42E8-B413-331083564F2F}" type="presParOf" srcId="{53CB71C0-B188-46F7-B486-533653121BE5}" destId="{D6168E7B-94BC-42AC-AF9E-73C4B55457F4}" srcOrd="7" destOrd="0" presId="urn:microsoft.com/office/officeart/2008/layout/LinedList"/>
    <dgm:cxn modelId="{4DF5243E-6DF6-4A89-99E5-C69F0B6AAC0C}" type="presParOf" srcId="{D6168E7B-94BC-42AC-AF9E-73C4B55457F4}" destId="{F46D9544-51E1-43A1-B40B-93505674A795}" srcOrd="0" destOrd="0" presId="urn:microsoft.com/office/officeart/2008/layout/LinedList"/>
    <dgm:cxn modelId="{7DBA9F79-B272-4A01-9826-AFFBC5520517}" type="presParOf" srcId="{D6168E7B-94BC-42AC-AF9E-73C4B55457F4}" destId="{1B0F5115-2439-4DFC-8463-30ECB2F85DAD}" srcOrd="1" destOrd="0" presId="urn:microsoft.com/office/officeart/2008/layout/LinedList"/>
    <dgm:cxn modelId="{37904535-D3B1-4EC3-9DBA-2FC26F985E03}" type="presParOf" srcId="{D6168E7B-94BC-42AC-AF9E-73C4B55457F4}" destId="{AE768011-B95D-4CF7-BB8B-4A46023E3118}" srcOrd="2" destOrd="0" presId="urn:microsoft.com/office/officeart/2008/layout/LinedList"/>
    <dgm:cxn modelId="{FC6DB943-0911-470D-8525-0E7B89D980C8}" type="presParOf" srcId="{53CB71C0-B188-46F7-B486-533653121BE5}" destId="{D23EEB14-3A59-4095-9DC3-8B70BB09EDDE}" srcOrd="8" destOrd="0" presId="urn:microsoft.com/office/officeart/2008/layout/LinedList"/>
    <dgm:cxn modelId="{8FF0821B-6F39-4937-8B5A-2F3DB186ED21}" type="presParOf" srcId="{53CB71C0-B188-46F7-B486-533653121BE5}" destId="{8F106E11-D943-4089-A328-EBC4441B1B27}" srcOrd="9" destOrd="0" presId="urn:microsoft.com/office/officeart/2008/layout/LinedList"/>
    <dgm:cxn modelId="{124B4798-5D66-4904-8086-C081129947F8}" type="presParOf" srcId="{53CB71C0-B188-46F7-B486-533653121BE5}" destId="{8D74D852-35C6-4EA5-9493-EB71F5D9C860}" srcOrd="10" destOrd="0" presId="urn:microsoft.com/office/officeart/2008/layout/LinedList"/>
    <dgm:cxn modelId="{1629EE50-C941-4BCD-A5BC-F5D77A7583D5}" type="presParOf" srcId="{8D74D852-35C6-4EA5-9493-EB71F5D9C860}" destId="{F81AB7C7-892B-4AE9-B4CB-123625CD41CD}" srcOrd="0" destOrd="0" presId="urn:microsoft.com/office/officeart/2008/layout/LinedList"/>
    <dgm:cxn modelId="{062781B4-ED8D-4E49-B9DC-16F4E2484563}" type="presParOf" srcId="{8D74D852-35C6-4EA5-9493-EB71F5D9C860}" destId="{02ED218D-8DFA-46D6-8418-8DF289DF70DE}" srcOrd="1" destOrd="0" presId="urn:microsoft.com/office/officeart/2008/layout/LinedList"/>
    <dgm:cxn modelId="{E4CBB060-E99A-4978-92CD-34E1E0A834B3}" type="presParOf" srcId="{8D74D852-35C6-4EA5-9493-EB71F5D9C860}" destId="{35D918AE-C95A-4250-8C34-35270A9719DE}" srcOrd="2" destOrd="0" presId="urn:microsoft.com/office/officeart/2008/layout/LinedList"/>
    <dgm:cxn modelId="{0A9DDA58-3C38-4435-B764-B8CE45A9C629}" type="presParOf" srcId="{53CB71C0-B188-46F7-B486-533653121BE5}" destId="{B622162F-6953-4947-AECC-4CAE3AAC8A3B}" srcOrd="11" destOrd="0" presId="urn:microsoft.com/office/officeart/2008/layout/LinedList"/>
    <dgm:cxn modelId="{9F80370E-FDAC-4AB3-A86E-CECC3A0703C9}" type="presParOf" srcId="{53CB71C0-B188-46F7-B486-533653121BE5}" destId="{396F4505-1B02-4156-9A29-5DDFE892FC1B}" srcOrd="12"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5ACA3-78C9-4F95-A7D9-1D5CA4377F5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1F0C3B6-B0D8-4EBE-B0EC-19D77F96375E}">
      <dgm:prSet phldrT="[Text]" custT="1"/>
      <dgm:spPr/>
      <dgm:t>
        <a:bodyPr/>
        <a:lstStyle/>
        <a:p>
          <a:r>
            <a:rPr lang="en-US" sz="1600" dirty="0"/>
            <a:t>XGBoost and Smote-EEN</a:t>
          </a:r>
        </a:p>
      </dgm:t>
    </dgm:pt>
    <dgm:pt modelId="{D85567D1-3704-480B-8307-E9CADAB644EB}" type="parTrans" cxnId="{809E589C-A548-4F18-97A9-97D2ABA9B30A}">
      <dgm:prSet/>
      <dgm:spPr/>
      <dgm:t>
        <a:bodyPr/>
        <a:lstStyle/>
        <a:p>
          <a:endParaRPr lang="en-US"/>
        </a:p>
      </dgm:t>
    </dgm:pt>
    <dgm:pt modelId="{0A037C1B-A958-4E6D-9648-FFCAD3ABACB7}" type="sibTrans" cxnId="{809E589C-A548-4F18-97A9-97D2ABA9B30A}">
      <dgm:prSet/>
      <dgm:spPr/>
      <dgm:t>
        <a:bodyPr/>
        <a:lstStyle/>
        <a:p>
          <a:endParaRPr lang="en-US"/>
        </a:p>
      </dgm:t>
    </dgm:pt>
    <dgm:pt modelId="{7ED60329-4747-46C7-B0EF-60E845807E79}">
      <dgm:prSet phldrT="[Text]"/>
      <dgm:spPr/>
      <dgm:t>
        <a:bodyPr/>
        <a:lstStyle/>
        <a:p>
          <a:r>
            <a:rPr lang="en-US" b="0" i="0" dirty="0"/>
            <a:t>We used a technique called SMOTE-ENN to create combination of over-sampling and under-sampling to balance the class distribution in the dataset and improve the model.</a:t>
          </a:r>
          <a:endParaRPr lang="en-US" dirty="0"/>
        </a:p>
      </dgm:t>
    </dgm:pt>
    <dgm:pt modelId="{380727BC-AD9D-443C-8865-A7266FFC812F}" type="parTrans" cxnId="{95ED7DED-AE63-45F0-9B13-8DAFC84FF6EA}">
      <dgm:prSet/>
      <dgm:spPr/>
      <dgm:t>
        <a:bodyPr/>
        <a:lstStyle/>
        <a:p>
          <a:endParaRPr lang="en-US"/>
        </a:p>
      </dgm:t>
    </dgm:pt>
    <dgm:pt modelId="{863FEA1D-4F7F-4B40-A115-0E959F580FDF}" type="sibTrans" cxnId="{95ED7DED-AE63-45F0-9B13-8DAFC84FF6EA}">
      <dgm:prSet/>
      <dgm:spPr/>
      <dgm:t>
        <a:bodyPr/>
        <a:lstStyle/>
        <a:p>
          <a:endParaRPr lang="en-US"/>
        </a:p>
      </dgm:t>
    </dgm:pt>
    <dgm:pt modelId="{A7AFEEEE-612B-480F-8D01-911F2894F2C4}">
      <dgm:prSet phldrT="[Text]"/>
      <dgm:spPr/>
      <dgm:t>
        <a:bodyPr/>
        <a:lstStyle/>
        <a:p>
          <a:r>
            <a:rPr lang="en-US" b="0" i="0" dirty="0"/>
            <a:t>We also applied feature engineering techniques, such as one-hot encoding and feature scaling, to prepare the data for modeling.</a:t>
          </a:r>
          <a:endParaRPr lang="en-US" dirty="0"/>
        </a:p>
      </dgm:t>
    </dgm:pt>
    <dgm:pt modelId="{61C7BAEA-56EB-4512-9B63-7B914169E698}" type="parTrans" cxnId="{CAB5480D-EB79-47E0-9B4B-91AC06EEE185}">
      <dgm:prSet/>
      <dgm:spPr/>
      <dgm:t>
        <a:bodyPr/>
        <a:lstStyle/>
        <a:p>
          <a:endParaRPr lang="en-US"/>
        </a:p>
      </dgm:t>
    </dgm:pt>
    <dgm:pt modelId="{22191C27-A3B5-4724-86AB-00CD41F912DC}" type="sibTrans" cxnId="{CAB5480D-EB79-47E0-9B4B-91AC06EEE185}">
      <dgm:prSet/>
      <dgm:spPr/>
      <dgm:t>
        <a:bodyPr/>
        <a:lstStyle/>
        <a:p>
          <a:endParaRPr lang="en-US"/>
        </a:p>
      </dgm:t>
    </dgm:pt>
    <dgm:pt modelId="{37FE7236-0ED4-4BF0-A9AB-D6B5D8B4AA58}">
      <dgm:prSet phldrT="[Text]"/>
      <dgm:spPr/>
      <dgm:t>
        <a:bodyPr/>
        <a:lstStyle/>
        <a:p>
          <a:r>
            <a:rPr lang="en-US" b="0" i="0" dirty="0"/>
            <a:t>Finally, we trained the model using an algorithm called XGBoost, which helps the model learn from the data and make predictions based on what it has learned.</a:t>
          </a:r>
          <a:endParaRPr lang="en-US" dirty="0"/>
        </a:p>
      </dgm:t>
    </dgm:pt>
    <dgm:pt modelId="{1B076410-6F54-418F-B2C9-0008234EDD65}" type="parTrans" cxnId="{7392D484-D00E-4939-AB03-F3D7809C09E5}">
      <dgm:prSet/>
      <dgm:spPr/>
      <dgm:t>
        <a:bodyPr/>
        <a:lstStyle/>
        <a:p>
          <a:endParaRPr lang="en-US"/>
        </a:p>
      </dgm:t>
    </dgm:pt>
    <dgm:pt modelId="{B1FACDFA-72AB-4B8F-ABBC-409827AB4C0A}" type="sibTrans" cxnId="{7392D484-D00E-4939-AB03-F3D7809C09E5}">
      <dgm:prSet/>
      <dgm:spPr/>
      <dgm:t>
        <a:bodyPr/>
        <a:lstStyle/>
        <a:p>
          <a:endParaRPr lang="en-US"/>
        </a:p>
      </dgm:t>
    </dgm:pt>
    <dgm:pt modelId="{98A4AFB9-A9C8-4410-80D6-F2B65B6AE55D}">
      <dgm:prSet phldrT="[Text]"/>
      <dgm:spPr/>
      <dgm:t>
        <a:bodyPr/>
        <a:lstStyle/>
        <a:p>
          <a:r>
            <a:rPr lang="en-US" dirty="0"/>
            <a:t>I also tried a KNN, Logistical Regression and Random Forest but the best and fastest model was XGBoost.</a:t>
          </a:r>
        </a:p>
      </dgm:t>
    </dgm:pt>
    <dgm:pt modelId="{3EF85829-CD35-487C-A233-AFAA051CEF0B}" type="parTrans" cxnId="{419D9B3B-5996-4782-9CFB-C1207176461B}">
      <dgm:prSet/>
      <dgm:spPr/>
      <dgm:t>
        <a:bodyPr/>
        <a:lstStyle/>
        <a:p>
          <a:endParaRPr lang="en-US"/>
        </a:p>
      </dgm:t>
    </dgm:pt>
    <dgm:pt modelId="{FC4D6896-5AC4-4C6E-B29A-D0E3D091C43C}" type="sibTrans" cxnId="{419D9B3B-5996-4782-9CFB-C1207176461B}">
      <dgm:prSet/>
      <dgm:spPr/>
      <dgm:t>
        <a:bodyPr/>
        <a:lstStyle/>
        <a:p>
          <a:endParaRPr lang="en-US"/>
        </a:p>
      </dgm:t>
    </dgm:pt>
    <dgm:pt modelId="{02462ADD-33BC-41F2-BCC1-D29FB73FB6C3}" type="pres">
      <dgm:prSet presAssocID="{F7D5ACA3-78C9-4F95-A7D9-1D5CA4377F5D}" presName="vert0" presStyleCnt="0">
        <dgm:presLayoutVars>
          <dgm:dir/>
          <dgm:animOne val="branch"/>
          <dgm:animLvl val="lvl"/>
        </dgm:presLayoutVars>
      </dgm:prSet>
      <dgm:spPr/>
    </dgm:pt>
    <dgm:pt modelId="{21500F75-7489-433E-A489-995BCFC691C8}" type="pres">
      <dgm:prSet presAssocID="{A1F0C3B6-B0D8-4EBE-B0EC-19D77F96375E}" presName="thickLine" presStyleLbl="alignNode1" presStyleIdx="0" presStyleCnt="1"/>
      <dgm:spPr/>
    </dgm:pt>
    <dgm:pt modelId="{2C516D2A-5C27-48F6-938F-AC945B76CD4F}" type="pres">
      <dgm:prSet presAssocID="{A1F0C3B6-B0D8-4EBE-B0EC-19D77F96375E}" presName="horz1" presStyleCnt="0"/>
      <dgm:spPr/>
    </dgm:pt>
    <dgm:pt modelId="{8D88C669-6214-4170-93E7-BA9717AF84F4}" type="pres">
      <dgm:prSet presAssocID="{A1F0C3B6-B0D8-4EBE-B0EC-19D77F96375E}" presName="tx1" presStyleLbl="revTx" presStyleIdx="0" presStyleCnt="5" custScaleX="166045"/>
      <dgm:spPr/>
    </dgm:pt>
    <dgm:pt modelId="{57EF4FE8-9D1E-4D50-ABB6-9268D1211485}" type="pres">
      <dgm:prSet presAssocID="{A1F0C3B6-B0D8-4EBE-B0EC-19D77F96375E}" presName="vert1" presStyleCnt="0"/>
      <dgm:spPr/>
    </dgm:pt>
    <dgm:pt modelId="{5F00BE4F-9D26-4153-A7C7-3B0F622A33C9}" type="pres">
      <dgm:prSet presAssocID="{7ED60329-4747-46C7-B0EF-60E845807E79}" presName="vertSpace2a" presStyleCnt="0"/>
      <dgm:spPr/>
    </dgm:pt>
    <dgm:pt modelId="{F49D7C7C-9238-46B2-80A3-CCB3EF9E3077}" type="pres">
      <dgm:prSet presAssocID="{7ED60329-4747-46C7-B0EF-60E845807E79}" presName="horz2" presStyleCnt="0"/>
      <dgm:spPr/>
    </dgm:pt>
    <dgm:pt modelId="{CDE755BF-913B-420E-8D27-06B58137C201}" type="pres">
      <dgm:prSet presAssocID="{7ED60329-4747-46C7-B0EF-60E845807E79}" presName="horzSpace2" presStyleCnt="0"/>
      <dgm:spPr/>
    </dgm:pt>
    <dgm:pt modelId="{04C9BF23-1AFC-4A88-8C9C-113949CBD22D}" type="pres">
      <dgm:prSet presAssocID="{7ED60329-4747-46C7-B0EF-60E845807E79}" presName="tx2" presStyleLbl="revTx" presStyleIdx="1" presStyleCnt="5"/>
      <dgm:spPr/>
    </dgm:pt>
    <dgm:pt modelId="{A40B20B5-D1D4-43F8-91F1-FA413F02C165}" type="pres">
      <dgm:prSet presAssocID="{7ED60329-4747-46C7-B0EF-60E845807E79}" presName="vert2" presStyleCnt="0"/>
      <dgm:spPr/>
    </dgm:pt>
    <dgm:pt modelId="{039616ED-486A-4B34-8508-EA323A61D8C3}" type="pres">
      <dgm:prSet presAssocID="{7ED60329-4747-46C7-B0EF-60E845807E79}" presName="thinLine2b" presStyleLbl="callout" presStyleIdx="0" presStyleCnt="4"/>
      <dgm:spPr/>
    </dgm:pt>
    <dgm:pt modelId="{95ED9151-74D0-4141-B027-D93E54C63A5F}" type="pres">
      <dgm:prSet presAssocID="{7ED60329-4747-46C7-B0EF-60E845807E79}" presName="vertSpace2b" presStyleCnt="0"/>
      <dgm:spPr/>
    </dgm:pt>
    <dgm:pt modelId="{F13D2CB4-0053-4AA6-ACF5-BC1CB3E96B0F}" type="pres">
      <dgm:prSet presAssocID="{A7AFEEEE-612B-480F-8D01-911F2894F2C4}" presName="horz2" presStyleCnt="0"/>
      <dgm:spPr/>
    </dgm:pt>
    <dgm:pt modelId="{8B5201D0-BA2A-4B8F-86A7-01F264598369}" type="pres">
      <dgm:prSet presAssocID="{A7AFEEEE-612B-480F-8D01-911F2894F2C4}" presName="horzSpace2" presStyleCnt="0"/>
      <dgm:spPr/>
    </dgm:pt>
    <dgm:pt modelId="{AD050D41-23B4-4CBD-8821-1E802466AF32}" type="pres">
      <dgm:prSet presAssocID="{A7AFEEEE-612B-480F-8D01-911F2894F2C4}" presName="tx2" presStyleLbl="revTx" presStyleIdx="2" presStyleCnt="5" custScaleX="92746"/>
      <dgm:spPr/>
    </dgm:pt>
    <dgm:pt modelId="{D63F53B2-C206-43C4-957A-F60D4EEDBCE9}" type="pres">
      <dgm:prSet presAssocID="{A7AFEEEE-612B-480F-8D01-911F2894F2C4}" presName="vert2" presStyleCnt="0"/>
      <dgm:spPr/>
    </dgm:pt>
    <dgm:pt modelId="{3AC83C8A-4EFA-4C04-97EF-9E76500220CD}" type="pres">
      <dgm:prSet presAssocID="{A7AFEEEE-612B-480F-8D01-911F2894F2C4}" presName="thinLine2b" presStyleLbl="callout" presStyleIdx="1" presStyleCnt="4"/>
      <dgm:spPr/>
    </dgm:pt>
    <dgm:pt modelId="{433D4B05-6D4E-425F-8D3C-B5366CE82646}" type="pres">
      <dgm:prSet presAssocID="{A7AFEEEE-612B-480F-8D01-911F2894F2C4}" presName="vertSpace2b" presStyleCnt="0"/>
      <dgm:spPr/>
    </dgm:pt>
    <dgm:pt modelId="{C9ABD156-D358-47D7-B685-B0DF3C70A5D0}" type="pres">
      <dgm:prSet presAssocID="{37FE7236-0ED4-4BF0-A9AB-D6B5D8B4AA58}" presName="horz2" presStyleCnt="0"/>
      <dgm:spPr/>
    </dgm:pt>
    <dgm:pt modelId="{13B7852A-4101-4399-BC5A-0AA8DBEF694E}" type="pres">
      <dgm:prSet presAssocID="{37FE7236-0ED4-4BF0-A9AB-D6B5D8B4AA58}" presName="horzSpace2" presStyleCnt="0"/>
      <dgm:spPr/>
    </dgm:pt>
    <dgm:pt modelId="{CF35D92E-B943-45C4-8DCF-0C65A7B77E3F}" type="pres">
      <dgm:prSet presAssocID="{37FE7236-0ED4-4BF0-A9AB-D6B5D8B4AA58}" presName="tx2" presStyleLbl="revTx" presStyleIdx="3" presStyleCnt="5"/>
      <dgm:spPr/>
    </dgm:pt>
    <dgm:pt modelId="{DA68A474-8E62-4415-B447-CC9C32A6EF39}" type="pres">
      <dgm:prSet presAssocID="{37FE7236-0ED4-4BF0-A9AB-D6B5D8B4AA58}" presName="vert2" presStyleCnt="0"/>
      <dgm:spPr/>
    </dgm:pt>
    <dgm:pt modelId="{3AD91A82-C0D5-4876-9325-314D412D7A4B}" type="pres">
      <dgm:prSet presAssocID="{37FE7236-0ED4-4BF0-A9AB-D6B5D8B4AA58}" presName="thinLine2b" presStyleLbl="callout" presStyleIdx="2" presStyleCnt="4"/>
      <dgm:spPr/>
    </dgm:pt>
    <dgm:pt modelId="{DA108978-E99F-411B-AD57-13FAA4BF3E7D}" type="pres">
      <dgm:prSet presAssocID="{37FE7236-0ED4-4BF0-A9AB-D6B5D8B4AA58}" presName="vertSpace2b" presStyleCnt="0"/>
      <dgm:spPr/>
    </dgm:pt>
    <dgm:pt modelId="{96387C84-69FC-4C40-A633-39BFCF767A20}" type="pres">
      <dgm:prSet presAssocID="{98A4AFB9-A9C8-4410-80D6-F2B65B6AE55D}" presName="horz2" presStyleCnt="0"/>
      <dgm:spPr/>
    </dgm:pt>
    <dgm:pt modelId="{65D65A8E-CB6D-47E6-A6FF-E99084F16B18}" type="pres">
      <dgm:prSet presAssocID="{98A4AFB9-A9C8-4410-80D6-F2B65B6AE55D}" presName="horzSpace2" presStyleCnt="0"/>
      <dgm:spPr/>
    </dgm:pt>
    <dgm:pt modelId="{410094A5-F66C-4B6F-9B08-A418DA738BD0}" type="pres">
      <dgm:prSet presAssocID="{98A4AFB9-A9C8-4410-80D6-F2B65B6AE55D}" presName="tx2" presStyleLbl="revTx" presStyleIdx="4" presStyleCnt="5"/>
      <dgm:spPr/>
    </dgm:pt>
    <dgm:pt modelId="{8B56D2D1-5873-431D-B237-FF6A9AD730C1}" type="pres">
      <dgm:prSet presAssocID="{98A4AFB9-A9C8-4410-80D6-F2B65B6AE55D}" presName="vert2" presStyleCnt="0"/>
      <dgm:spPr/>
    </dgm:pt>
    <dgm:pt modelId="{86081DF7-8630-401C-A1BF-E174A06B863B}" type="pres">
      <dgm:prSet presAssocID="{98A4AFB9-A9C8-4410-80D6-F2B65B6AE55D}" presName="thinLine2b" presStyleLbl="callout" presStyleIdx="3" presStyleCnt="4"/>
      <dgm:spPr/>
    </dgm:pt>
    <dgm:pt modelId="{1159AFD3-C3F5-4A83-9CFC-176F4CF1C2CA}" type="pres">
      <dgm:prSet presAssocID="{98A4AFB9-A9C8-4410-80D6-F2B65B6AE55D}" presName="vertSpace2b" presStyleCnt="0"/>
      <dgm:spPr/>
    </dgm:pt>
  </dgm:ptLst>
  <dgm:cxnLst>
    <dgm:cxn modelId="{CAB5480D-EB79-47E0-9B4B-91AC06EEE185}" srcId="{A1F0C3B6-B0D8-4EBE-B0EC-19D77F96375E}" destId="{A7AFEEEE-612B-480F-8D01-911F2894F2C4}" srcOrd="1" destOrd="0" parTransId="{61C7BAEA-56EB-4512-9B63-7B914169E698}" sibTransId="{22191C27-A3B5-4724-86AB-00CD41F912DC}"/>
    <dgm:cxn modelId="{21779C18-D688-4B85-98CC-DA943332D3FD}" type="presOf" srcId="{7ED60329-4747-46C7-B0EF-60E845807E79}" destId="{04C9BF23-1AFC-4A88-8C9C-113949CBD22D}" srcOrd="0" destOrd="0" presId="urn:microsoft.com/office/officeart/2008/layout/LinedList"/>
    <dgm:cxn modelId="{54DDAE18-1806-4968-83E8-EC91C56F0141}" type="presOf" srcId="{A1F0C3B6-B0D8-4EBE-B0EC-19D77F96375E}" destId="{8D88C669-6214-4170-93E7-BA9717AF84F4}" srcOrd="0" destOrd="0" presId="urn:microsoft.com/office/officeart/2008/layout/LinedList"/>
    <dgm:cxn modelId="{419D9B3B-5996-4782-9CFB-C1207176461B}" srcId="{A1F0C3B6-B0D8-4EBE-B0EC-19D77F96375E}" destId="{98A4AFB9-A9C8-4410-80D6-F2B65B6AE55D}" srcOrd="3" destOrd="0" parTransId="{3EF85829-CD35-487C-A233-AFAA051CEF0B}" sibTransId="{FC4D6896-5AC4-4C6E-B29A-D0E3D091C43C}"/>
    <dgm:cxn modelId="{8BC0BE3B-9C9C-480B-8758-3E339CCFC6E2}" type="presOf" srcId="{F7D5ACA3-78C9-4F95-A7D9-1D5CA4377F5D}" destId="{02462ADD-33BC-41F2-BCC1-D29FB73FB6C3}" srcOrd="0" destOrd="0" presId="urn:microsoft.com/office/officeart/2008/layout/LinedList"/>
    <dgm:cxn modelId="{61473D77-6417-40CB-8260-014F7B184A47}" type="presOf" srcId="{A7AFEEEE-612B-480F-8D01-911F2894F2C4}" destId="{AD050D41-23B4-4CBD-8821-1E802466AF32}" srcOrd="0" destOrd="0" presId="urn:microsoft.com/office/officeart/2008/layout/LinedList"/>
    <dgm:cxn modelId="{7392D484-D00E-4939-AB03-F3D7809C09E5}" srcId="{A1F0C3B6-B0D8-4EBE-B0EC-19D77F96375E}" destId="{37FE7236-0ED4-4BF0-A9AB-D6B5D8B4AA58}" srcOrd="2" destOrd="0" parTransId="{1B076410-6F54-418F-B2C9-0008234EDD65}" sibTransId="{B1FACDFA-72AB-4B8F-ABBC-409827AB4C0A}"/>
    <dgm:cxn modelId="{809E589C-A548-4F18-97A9-97D2ABA9B30A}" srcId="{F7D5ACA3-78C9-4F95-A7D9-1D5CA4377F5D}" destId="{A1F0C3B6-B0D8-4EBE-B0EC-19D77F96375E}" srcOrd="0" destOrd="0" parTransId="{D85567D1-3704-480B-8307-E9CADAB644EB}" sibTransId="{0A037C1B-A958-4E6D-9648-FFCAD3ABACB7}"/>
    <dgm:cxn modelId="{8D7545E0-8052-45F1-A176-5276AEC6C8F8}" type="presOf" srcId="{37FE7236-0ED4-4BF0-A9AB-D6B5D8B4AA58}" destId="{CF35D92E-B943-45C4-8DCF-0C65A7B77E3F}" srcOrd="0" destOrd="0" presId="urn:microsoft.com/office/officeart/2008/layout/LinedList"/>
    <dgm:cxn modelId="{5C1873EB-572F-4A00-98E1-86156AED9AB3}" type="presOf" srcId="{98A4AFB9-A9C8-4410-80D6-F2B65B6AE55D}" destId="{410094A5-F66C-4B6F-9B08-A418DA738BD0}" srcOrd="0" destOrd="0" presId="urn:microsoft.com/office/officeart/2008/layout/LinedList"/>
    <dgm:cxn modelId="{95ED7DED-AE63-45F0-9B13-8DAFC84FF6EA}" srcId="{A1F0C3B6-B0D8-4EBE-B0EC-19D77F96375E}" destId="{7ED60329-4747-46C7-B0EF-60E845807E79}" srcOrd="0" destOrd="0" parTransId="{380727BC-AD9D-443C-8865-A7266FFC812F}" sibTransId="{863FEA1D-4F7F-4B40-A115-0E959F580FDF}"/>
    <dgm:cxn modelId="{B65AC5A0-B315-427F-805E-15F6CA5BA751}" type="presParOf" srcId="{02462ADD-33BC-41F2-BCC1-D29FB73FB6C3}" destId="{21500F75-7489-433E-A489-995BCFC691C8}" srcOrd="0" destOrd="0" presId="urn:microsoft.com/office/officeart/2008/layout/LinedList"/>
    <dgm:cxn modelId="{7E7BF066-5276-4E3C-8B15-709C536941F6}" type="presParOf" srcId="{02462ADD-33BC-41F2-BCC1-D29FB73FB6C3}" destId="{2C516D2A-5C27-48F6-938F-AC945B76CD4F}" srcOrd="1" destOrd="0" presId="urn:microsoft.com/office/officeart/2008/layout/LinedList"/>
    <dgm:cxn modelId="{87B942C6-A499-4824-A804-CB2D21FCCFAA}" type="presParOf" srcId="{2C516D2A-5C27-48F6-938F-AC945B76CD4F}" destId="{8D88C669-6214-4170-93E7-BA9717AF84F4}" srcOrd="0" destOrd="0" presId="urn:microsoft.com/office/officeart/2008/layout/LinedList"/>
    <dgm:cxn modelId="{C9FB916C-CBF1-4C28-A3A8-45D2B085DF9C}" type="presParOf" srcId="{2C516D2A-5C27-48F6-938F-AC945B76CD4F}" destId="{57EF4FE8-9D1E-4D50-ABB6-9268D1211485}" srcOrd="1" destOrd="0" presId="urn:microsoft.com/office/officeart/2008/layout/LinedList"/>
    <dgm:cxn modelId="{AEC3B453-0B1E-4FC6-83C6-3F8C1F389AB4}" type="presParOf" srcId="{57EF4FE8-9D1E-4D50-ABB6-9268D1211485}" destId="{5F00BE4F-9D26-4153-A7C7-3B0F622A33C9}" srcOrd="0" destOrd="0" presId="urn:microsoft.com/office/officeart/2008/layout/LinedList"/>
    <dgm:cxn modelId="{9A98AEAA-908C-473A-9A5C-18AF68A95012}" type="presParOf" srcId="{57EF4FE8-9D1E-4D50-ABB6-9268D1211485}" destId="{F49D7C7C-9238-46B2-80A3-CCB3EF9E3077}" srcOrd="1" destOrd="0" presId="urn:microsoft.com/office/officeart/2008/layout/LinedList"/>
    <dgm:cxn modelId="{C415B39F-E02D-4F5F-8A5F-D1C5B6FA421F}" type="presParOf" srcId="{F49D7C7C-9238-46B2-80A3-CCB3EF9E3077}" destId="{CDE755BF-913B-420E-8D27-06B58137C201}" srcOrd="0" destOrd="0" presId="urn:microsoft.com/office/officeart/2008/layout/LinedList"/>
    <dgm:cxn modelId="{17294E1F-8BDA-4A06-8C3E-5294C5D9BAFD}" type="presParOf" srcId="{F49D7C7C-9238-46B2-80A3-CCB3EF9E3077}" destId="{04C9BF23-1AFC-4A88-8C9C-113949CBD22D}" srcOrd="1" destOrd="0" presId="urn:microsoft.com/office/officeart/2008/layout/LinedList"/>
    <dgm:cxn modelId="{BB4E0323-9189-4FE2-B054-2DF5F5AB28CA}" type="presParOf" srcId="{F49D7C7C-9238-46B2-80A3-CCB3EF9E3077}" destId="{A40B20B5-D1D4-43F8-91F1-FA413F02C165}" srcOrd="2" destOrd="0" presId="urn:microsoft.com/office/officeart/2008/layout/LinedList"/>
    <dgm:cxn modelId="{CFAA8A3A-A378-4A0D-8A54-7C791E11BAAF}" type="presParOf" srcId="{57EF4FE8-9D1E-4D50-ABB6-9268D1211485}" destId="{039616ED-486A-4B34-8508-EA323A61D8C3}" srcOrd="2" destOrd="0" presId="urn:microsoft.com/office/officeart/2008/layout/LinedList"/>
    <dgm:cxn modelId="{33B67063-5FB4-4452-B9F3-B844E2BCA422}" type="presParOf" srcId="{57EF4FE8-9D1E-4D50-ABB6-9268D1211485}" destId="{95ED9151-74D0-4141-B027-D93E54C63A5F}" srcOrd="3" destOrd="0" presId="urn:microsoft.com/office/officeart/2008/layout/LinedList"/>
    <dgm:cxn modelId="{D6AE6DD9-1CC9-4FA9-A1BA-C505059E9516}" type="presParOf" srcId="{57EF4FE8-9D1E-4D50-ABB6-9268D1211485}" destId="{F13D2CB4-0053-4AA6-ACF5-BC1CB3E96B0F}" srcOrd="4" destOrd="0" presId="urn:microsoft.com/office/officeart/2008/layout/LinedList"/>
    <dgm:cxn modelId="{4323DC2B-398B-4B7B-9201-2CE50E7D1346}" type="presParOf" srcId="{F13D2CB4-0053-4AA6-ACF5-BC1CB3E96B0F}" destId="{8B5201D0-BA2A-4B8F-86A7-01F264598369}" srcOrd="0" destOrd="0" presId="urn:microsoft.com/office/officeart/2008/layout/LinedList"/>
    <dgm:cxn modelId="{F0FFE238-EAAA-426D-9EB5-F94927F8EAF4}" type="presParOf" srcId="{F13D2CB4-0053-4AA6-ACF5-BC1CB3E96B0F}" destId="{AD050D41-23B4-4CBD-8821-1E802466AF32}" srcOrd="1" destOrd="0" presId="urn:microsoft.com/office/officeart/2008/layout/LinedList"/>
    <dgm:cxn modelId="{EECB4163-531C-4AE1-931D-8727024C4E81}" type="presParOf" srcId="{F13D2CB4-0053-4AA6-ACF5-BC1CB3E96B0F}" destId="{D63F53B2-C206-43C4-957A-F60D4EEDBCE9}" srcOrd="2" destOrd="0" presId="urn:microsoft.com/office/officeart/2008/layout/LinedList"/>
    <dgm:cxn modelId="{F0AC7AB2-8C04-4DD3-88D9-C95AF414BA11}" type="presParOf" srcId="{57EF4FE8-9D1E-4D50-ABB6-9268D1211485}" destId="{3AC83C8A-4EFA-4C04-97EF-9E76500220CD}" srcOrd="5" destOrd="0" presId="urn:microsoft.com/office/officeart/2008/layout/LinedList"/>
    <dgm:cxn modelId="{8D5D0A4D-D2D0-4ABA-B7C9-AC5B5CBAAAC9}" type="presParOf" srcId="{57EF4FE8-9D1E-4D50-ABB6-9268D1211485}" destId="{433D4B05-6D4E-425F-8D3C-B5366CE82646}" srcOrd="6" destOrd="0" presId="urn:microsoft.com/office/officeart/2008/layout/LinedList"/>
    <dgm:cxn modelId="{49A492AF-D4A6-4716-9D31-05491C2A074D}" type="presParOf" srcId="{57EF4FE8-9D1E-4D50-ABB6-9268D1211485}" destId="{C9ABD156-D358-47D7-B685-B0DF3C70A5D0}" srcOrd="7" destOrd="0" presId="urn:microsoft.com/office/officeart/2008/layout/LinedList"/>
    <dgm:cxn modelId="{68AB2049-F393-41C8-BC83-03FA048767B1}" type="presParOf" srcId="{C9ABD156-D358-47D7-B685-B0DF3C70A5D0}" destId="{13B7852A-4101-4399-BC5A-0AA8DBEF694E}" srcOrd="0" destOrd="0" presId="urn:microsoft.com/office/officeart/2008/layout/LinedList"/>
    <dgm:cxn modelId="{08FD8E22-B9C7-431B-A91F-D022E6276707}" type="presParOf" srcId="{C9ABD156-D358-47D7-B685-B0DF3C70A5D0}" destId="{CF35D92E-B943-45C4-8DCF-0C65A7B77E3F}" srcOrd="1" destOrd="0" presId="urn:microsoft.com/office/officeart/2008/layout/LinedList"/>
    <dgm:cxn modelId="{0427036F-BB0B-4342-80B2-6EE9F6B4D4A7}" type="presParOf" srcId="{C9ABD156-D358-47D7-B685-B0DF3C70A5D0}" destId="{DA68A474-8E62-4415-B447-CC9C32A6EF39}" srcOrd="2" destOrd="0" presId="urn:microsoft.com/office/officeart/2008/layout/LinedList"/>
    <dgm:cxn modelId="{8CB8EE66-3171-4D3B-A3EB-009948E8C63E}" type="presParOf" srcId="{57EF4FE8-9D1E-4D50-ABB6-9268D1211485}" destId="{3AD91A82-C0D5-4876-9325-314D412D7A4B}" srcOrd="8" destOrd="0" presId="urn:microsoft.com/office/officeart/2008/layout/LinedList"/>
    <dgm:cxn modelId="{987B5374-9676-4D5A-B89B-86F39E9F45C8}" type="presParOf" srcId="{57EF4FE8-9D1E-4D50-ABB6-9268D1211485}" destId="{DA108978-E99F-411B-AD57-13FAA4BF3E7D}" srcOrd="9" destOrd="0" presId="urn:microsoft.com/office/officeart/2008/layout/LinedList"/>
    <dgm:cxn modelId="{AF535C91-4B16-4102-BB3A-4377C5365B63}" type="presParOf" srcId="{57EF4FE8-9D1E-4D50-ABB6-9268D1211485}" destId="{96387C84-69FC-4C40-A633-39BFCF767A20}" srcOrd="10" destOrd="0" presId="urn:microsoft.com/office/officeart/2008/layout/LinedList"/>
    <dgm:cxn modelId="{5D3AF4F6-70C8-4655-9629-A3DFEAF01168}" type="presParOf" srcId="{96387C84-69FC-4C40-A633-39BFCF767A20}" destId="{65D65A8E-CB6D-47E6-A6FF-E99084F16B18}" srcOrd="0" destOrd="0" presId="urn:microsoft.com/office/officeart/2008/layout/LinedList"/>
    <dgm:cxn modelId="{876CB361-8CD0-42FD-92E8-59A79700EB1D}" type="presParOf" srcId="{96387C84-69FC-4C40-A633-39BFCF767A20}" destId="{410094A5-F66C-4B6F-9B08-A418DA738BD0}" srcOrd="1" destOrd="0" presId="urn:microsoft.com/office/officeart/2008/layout/LinedList"/>
    <dgm:cxn modelId="{734A1CD9-4390-487C-A6BB-F12565C02CAE}" type="presParOf" srcId="{96387C84-69FC-4C40-A633-39BFCF767A20}" destId="{8B56D2D1-5873-431D-B237-FF6A9AD730C1}" srcOrd="2" destOrd="0" presId="urn:microsoft.com/office/officeart/2008/layout/LinedList"/>
    <dgm:cxn modelId="{5FF51986-78C4-4882-B2B3-D0F02247663A}" type="presParOf" srcId="{57EF4FE8-9D1E-4D50-ABB6-9268D1211485}" destId="{86081DF7-8630-401C-A1BF-E174A06B863B}" srcOrd="11" destOrd="0" presId="urn:microsoft.com/office/officeart/2008/layout/LinedList"/>
    <dgm:cxn modelId="{CFBD965D-25D5-4D19-AD62-B9DC9BD604EE}" type="presParOf" srcId="{57EF4FE8-9D1E-4D50-ABB6-9268D1211485}" destId="{1159AFD3-C3F5-4A83-9CFC-176F4CF1C2C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CC318B-EE8A-4F4E-90F2-FA2A7A3C9C5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7CD889C-9094-4DF8-A350-CFC1CB52FF53}">
      <dgm:prSet phldrT="[Text]"/>
      <dgm:spPr/>
      <dgm:t>
        <a:bodyPr/>
        <a:lstStyle/>
        <a:p>
          <a:r>
            <a:rPr lang="en-US" b="0" i="0" dirty="0"/>
            <a:t>Accuracy of 90.38%</a:t>
          </a:r>
          <a:endParaRPr lang="en-US" dirty="0"/>
        </a:p>
      </dgm:t>
    </dgm:pt>
    <dgm:pt modelId="{AADC2903-8DB4-41F3-8CD4-AA773F6E9590}" type="parTrans" cxnId="{DB620D10-FA7E-4358-95AF-FF6443B22B68}">
      <dgm:prSet/>
      <dgm:spPr/>
      <dgm:t>
        <a:bodyPr/>
        <a:lstStyle/>
        <a:p>
          <a:endParaRPr lang="en-US"/>
        </a:p>
      </dgm:t>
    </dgm:pt>
    <dgm:pt modelId="{B0EEE387-87FA-4E96-BCB9-D176F79B7EE4}" type="sibTrans" cxnId="{DB620D10-FA7E-4358-95AF-FF6443B22B68}">
      <dgm:prSet/>
      <dgm:spPr/>
      <dgm:t>
        <a:bodyPr/>
        <a:lstStyle/>
        <a:p>
          <a:endParaRPr lang="en-US"/>
        </a:p>
      </dgm:t>
    </dgm:pt>
    <dgm:pt modelId="{580C351F-AB20-498E-B47A-A23FA7FCE573}">
      <dgm:prSet phldrT="[Text]"/>
      <dgm:spPr/>
      <dgm:t>
        <a:bodyPr/>
        <a:lstStyle/>
        <a:p>
          <a:r>
            <a:rPr lang="en-US" b="0" i="0" dirty="0"/>
            <a:t>F1 score of 83.01%</a:t>
          </a:r>
          <a:endParaRPr lang="en-US" dirty="0"/>
        </a:p>
      </dgm:t>
    </dgm:pt>
    <dgm:pt modelId="{29E27470-EC28-46EE-915C-9C34FBB6DBC8}" type="parTrans" cxnId="{CC1FBF80-B45C-4F97-85AB-4EFE961BA804}">
      <dgm:prSet/>
      <dgm:spPr/>
      <dgm:t>
        <a:bodyPr/>
        <a:lstStyle/>
        <a:p>
          <a:endParaRPr lang="en-US"/>
        </a:p>
      </dgm:t>
    </dgm:pt>
    <dgm:pt modelId="{98775701-1C77-427A-B3CA-1CE8B674F847}" type="sibTrans" cxnId="{CC1FBF80-B45C-4F97-85AB-4EFE961BA804}">
      <dgm:prSet/>
      <dgm:spPr/>
      <dgm:t>
        <a:bodyPr/>
        <a:lstStyle/>
        <a:p>
          <a:endParaRPr lang="en-US"/>
        </a:p>
      </dgm:t>
    </dgm:pt>
    <dgm:pt modelId="{F34524DE-7253-407D-A726-3B4FE8A7C746}">
      <dgm:prSet phldrT="[Text]"/>
      <dgm:spPr/>
      <dgm:t>
        <a:bodyPr/>
        <a:lstStyle/>
        <a:p>
          <a:r>
            <a:rPr lang="en-US" b="0" i="0" dirty="0"/>
            <a:t>Recall of 86.91%</a:t>
          </a:r>
          <a:endParaRPr lang="en-US" dirty="0"/>
        </a:p>
      </dgm:t>
    </dgm:pt>
    <dgm:pt modelId="{A2B2F961-600D-4A4F-BF14-3BE058F376DC}" type="parTrans" cxnId="{C4A81105-6C47-4447-A8F2-A0BDE7AB4514}">
      <dgm:prSet/>
      <dgm:spPr/>
      <dgm:t>
        <a:bodyPr/>
        <a:lstStyle/>
        <a:p>
          <a:endParaRPr lang="en-US"/>
        </a:p>
      </dgm:t>
    </dgm:pt>
    <dgm:pt modelId="{C3561E8F-570C-43AA-9BBA-EECF2C3D3D19}" type="sibTrans" cxnId="{C4A81105-6C47-4447-A8F2-A0BDE7AB4514}">
      <dgm:prSet/>
      <dgm:spPr/>
      <dgm:t>
        <a:bodyPr/>
        <a:lstStyle/>
        <a:p>
          <a:endParaRPr lang="en-US"/>
        </a:p>
      </dgm:t>
    </dgm:pt>
    <dgm:pt modelId="{6CD3E2E3-8F12-4961-B084-415F58EAFA8C}">
      <dgm:prSet phldrT="[Text]"/>
      <dgm:spPr/>
      <dgm:t>
        <a:bodyPr/>
        <a:lstStyle/>
        <a:p>
          <a:r>
            <a:rPr lang="en-US" b="0" i="0" dirty="0"/>
            <a:t>Precision of 79.45%</a:t>
          </a:r>
          <a:endParaRPr lang="en-US" dirty="0"/>
        </a:p>
      </dgm:t>
    </dgm:pt>
    <dgm:pt modelId="{E45C4FE6-5BCF-4DF4-92CF-B917383AF3AB}" type="parTrans" cxnId="{B2BFF79B-FE53-4504-A647-85ABBF514390}">
      <dgm:prSet/>
      <dgm:spPr/>
      <dgm:t>
        <a:bodyPr/>
        <a:lstStyle/>
        <a:p>
          <a:endParaRPr lang="en-US"/>
        </a:p>
      </dgm:t>
    </dgm:pt>
    <dgm:pt modelId="{C9C0464E-89DB-4D23-8EDE-523D24DD7341}" type="sibTrans" cxnId="{B2BFF79B-FE53-4504-A647-85ABBF514390}">
      <dgm:prSet/>
      <dgm:spPr/>
      <dgm:t>
        <a:bodyPr/>
        <a:lstStyle/>
        <a:p>
          <a:endParaRPr lang="en-US"/>
        </a:p>
      </dgm:t>
    </dgm:pt>
    <dgm:pt modelId="{6C45E72B-53BA-4438-99F6-FE8C6854F59E}">
      <dgm:prSet phldrT="[Text]"/>
      <dgm:spPr/>
      <dgm:t>
        <a:bodyPr/>
        <a:lstStyle/>
        <a:p>
          <a:r>
            <a:rPr lang="en-US" b="0" i="0"/>
            <a:t>Overall, our model performed well on the task of predicting loan default with high accuracy, recall, and F1 score.</a:t>
          </a:r>
          <a:endParaRPr lang="en-US" dirty="0"/>
        </a:p>
      </dgm:t>
    </dgm:pt>
    <dgm:pt modelId="{3B87E9B5-B3F0-43A2-B8D7-F4C583F6DA91}" type="parTrans" cxnId="{77659F5C-CFC6-400F-AD05-B0BC35116372}">
      <dgm:prSet/>
      <dgm:spPr/>
      <dgm:t>
        <a:bodyPr/>
        <a:lstStyle/>
        <a:p>
          <a:endParaRPr lang="en-US"/>
        </a:p>
      </dgm:t>
    </dgm:pt>
    <dgm:pt modelId="{D5B88D6F-F9BB-4349-B804-1A4C0470D567}" type="sibTrans" cxnId="{77659F5C-CFC6-400F-AD05-B0BC35116372}">
      <dgm:prSet/>
      <dgm:spPr/>
      <dgm:t>
        <a:bodyPr/>
        <a:lstStyle/>
        <a:p>
          <a:endParaRPr lang="en-US"/>
        </a:p>
      </dgm:t>
    </dgm:pt>
    <dgm:pt modelId="{3B16B3FC-361D-40AB-A4F0-7CC2423A6E73}" type="pres">
      <dgm:prSet presAssocID="{A7CC318B-EE8A-4F4E-90F2-FA2A7A3C9C50}" presName="vert0" presStyleCnt="0">
        <dgm:presLayoutVars>
          <dgm:dir/>
          <dgm:animOne val="branch"/>
          <dgm:animLvl val="lvl"/>
        </dgm:presLayoutVars>
      </dgm:prSet>
      <dgm:spPr/>
    </dgm:pt>
    <dgm:pt modelId="{E9C49C10-0F93-45FF-8522-B2BF3A59DEF0}" type="pres">
      <dgm:prSet presAssocID="{67CD889C-9094-4DF8-A350-CFC1CB52FF53}" presName="thickLine" presStyleLbl="alignNode1" presStyleIdx="0" presStyleCnt="5"/>
      <dgm:spPr/>
    </dgm:pt>
    <dgm:pt modelId="{017A18C6-BE1A-4137-AF27-938953760822}" type="pres">
      <dgm:prSet presAssocID="{67CD889C-9094-4DF8-A350-CFC1CB52FF53}" presName="horz1" presStyleCnt="0"/>
      <dgm:spPr/>
    </dgm:pt>
    <dgm:pt modelId="{A51E991C-9F5A-426F-99AA-023CDFB042FE}" type="pres">
      <dgm:prSet presAssocID="{67CD889C-9094-4DF8-A350-CFC1CB52FF53}" presName="tx1" presStyleLbl="revTx" presStyleIdx="0" presStyleCnt="5"/>
      <dgm:spPr/>
    </dgm:pt>
    <dgm:pt modelId="{83980DD8-AB16-4F58-A6DA-4C6089D9207A}" type="pres">
      <dgm:prSet presAssocID="{67CD889C-9094-4DF8-A350-CFC1CB52FF53}" presName="vert1" presStyleCnt="0"/>
      <dgm:spPr/>
    </dgm:pt>
    <dgm:pt modelId="{70787C71-40E3-456E-9AAC-4B18FCD92D4D}" type="pres">
      <dgm:prSet presAssocID="{F34524DE-7253-407D-A726-3B4FE8A7C746}" presName="thickLine" presStyleLbl="alignNode1" presStyleIdx="1" presStyleCnt="5"/>
      <dgm:spPr/>
    </dgm:pt>
    <dgm:pt modelId="{E6EA0A74-FA58-4882-9878-256FB79E9456}" type="pres">
      <dgm:prSet presAssocID="{F34524DE-7253-407D-A726-3B4FE8A7C746}" presName="horz1" presStyleCnt="0"/>
      <dgm:spPr/>
    </dgm:pt>
    <dgm:pt modelId="{F148AE9A-17FF-4228-BB79-0AB646966EB0}" type="pres">
      <dgm:prSet presAssocID="{F34524DE-7253-407D-A726-3B4FE8A7C746}" presName="tx1" presStyleLbl="revTx" presStyleIdx="1" presStyleCnt="5"/>
      <dgm:spPr/>
    </dgm:pt>
    <dgm:pt modelId="{0238D8DB-E5B9-4ED0-BAA9-FDDD0EDE218A}" type="pres">
      <dgm:prSet presAssocID="{F34524DE-7253-407D-A726-3B4FE8A7C746}" presName="vert1" presStyleCnt="0"/>
      <dgm:spPr/>
    </dgm:pt>
    <dgm:pt modelId="{C8E4562A-E6BF-4738-BD60-C690A7D54DF8}" type="pres">
      <dgm:prSet presAssocID="{6CD3E2E3-8F12-4961-B084-415F58EAFA8C}" presName="thickLine" presStyleLbl="alignNode1" presStyleIdx="2" presStyleCnt="5"/>
      <dgm:spPr/>
    </dgm:pt>
    <dgm:pt modelId="{63242760-8616-46B9-A245-83C6C2F07370}" type="pres">
      <dgm:prSet presAssocID="{6CD3E2E3-8F12-4961-B084-415F58EAFA8C}" presName="horz1" presStyleCnt="0"/>
      <dgm:spPr/>
    </dgm:pt>
    <dgm:pt modelId="{1317BEB1-2D88-4D08-A0AF-A45E697F7369}" type="pres">
      <dgm:prSet presAssocID="{6CD3E2E3-8F12-4961-B084-415F58EAFA8C}" presName="tx1" presStyleLbl="revTx" presStyleIdx="2" presStyleCnt="5"/>
      <dgm:spPr/>
    </dgm:pt>
    <dgm:pt modelId="{3BF4FFDC-3812-49A1-92B2-A502FCEFE5A9}" type="pres">
      <dgm:prSet presAssocID="{6CD3E2E3-8F12-4961-B084-415F58EAFA8C}" presName="vert1" presStyleCnt="0"/>
      <dgm:spPr/>
    </dgm:pt>
    <dgm:pt modelId="{6A23D44C-59DD-463A-8F03-6F0936EEAD8C}" type="pres">
      <dgm:prSet presAssocID="{580C351F-AB20-498E-B47A-A23FA7FCE573}" presName="thickLine" presStyleLbl="alignNode1" presStyleIdx="3" presStyleCnt="5"/>
      <dgm:spPr/>
    </dgm:pt>
    <dgm:pt modelId="{9B7B7DD6-6139-4A9C-A616-9F3C6C40CA58}" type="pres">
      <dgm:prSet presAssocID="{580C351F-AB20-498E-B47A-A23FA7FCE573}" presName="horz1" presStyleCnt="0"/>
      <dgm:spPr/>
    </dgm:pt>
    <dgm:pt modelId="{7D824F0D-DF5A-4924-9B6B-26DA34FA0D48}" type="pres">
      <dgm:prSet presAssocID="{580C351F-AB20-498E-B47A-A23FA7FCE573}" presName="tx1" presStyleLbl="revTx" presStyleIdx="3" presStyleCnt="5"/>
      <dgm:spPr/>
    </dgm:pt>
    <dgm:pt modelId="{493ADB23-35AB-4547-8581-A812103B1DF1}" type="pres">
      <dgm:prSet presAssocID="{580C351F-AB20-498E-B47A-A23FA7FCE573}" presName="vert1" presStyleCnt="0"/>
      <dgm:spPr/>
    </dgm:pt>
    <dgm:pt modelId="{016FE3A0-DDEC-4500-AFCD-7CB391A457DA}" type="pres">
      <dgm:prSet presAssocID="{6C45E72B-53BA-4438-99F6-FE8C6854F59E}" presName="thickLine" presStyleLbl="alignNode1" presStyleIdx="4" presStyleCnt="5"/>
      <dgm:spPr/>
    </dgm:pt>
    <dgm:pt modelId="{FA3643A4-D8F5-4D6E-B794-65E2EC0B3FC6}" type="pres">
      <dgm:prSet presAssocID="{6C45E72B-53BA-4438-99F6-FE8C6854F59E}" presName="horz1" presStyleCnt="0"/>
      <dgm:spPr/>
    </dgm:pt>
    <dgm:pt modelId="{AEB5B3FC-AE19-4A7F-893E-C60801262F01}" type="pres">
      <dgm:prSet presAssocID="{6C45E72B-53BA-4438-99F6-FE8C6854F59E}" presName="tx1" presStyleLbl="revTx" presStyleIdx="4" presStyleCnt="5"/>
      <dgm:spPr/>
    </dgm:pt>
    <dgm:pt modelId="{292AF0F7-2F8E-4E1A-84D7-2CEADBA234AA}" type="pres">
      <dgm:prSet presAssocID="{6C45E72B-53BA-4438-99F6-FE8C6854F59E}" presName="vert1" presStyleCnt="0"/>
      <dgm:spPr/>
    </dgm:pt>
  </dgm:ptLst>
  <dgm:cxnLst>
    <dgm:cxn modelId="{C4A81105-6C47-4447-A8F2-A0BDE7AB4514}" srcId="{A7CC318B-EE8A-4F4E-90F2-FA2A7A3C9C50}" destId="{F34524DE-7253-407D-A726-3B4FE8A7C746}" srcOrd="1" destOrd="0" parTransId="{A2B2F961-600D-4A4F-BF14-3BE058F376DC}" sibTransId="{C3561E8F-570C-43AA-9BBA-EECF2C3D3D19}"/>
    <dgm:cxn modelId="{DB620D10-FA7E-4358-95AF-FF6443B22B68}" srcId="{A7CC318B-EE8A-4F4E-90F2-FA2A7A3C9C50}" destId="{67CD889C-9094-4DF8-A350-CFC1CB52FF53}" srcOrd="0" destOrd="0" parTransId="{AADC2903-8DB4-41F3-8CD4-AA773F6E9590}" sibTransId="{B0EEE387-87FA-4E96-BCB9-D176F79B7EE4}"/>
    <dgm:cxn modelId="{77659F5C-CFC6-400F-AD05-B0BC35116372}" srcId="{A7CC318B-EE8A-4F4E-90F2-FA2A7A3C9C50}" destId="{6C45E72B-53BA-4438-99F6-FE8C6854F59E}" srcOrd="4" destOrd="0" parTransId="{3B87E9B5-B3F0-43A2-B8D7-F4C583F6DA91}" sibTransId="{D5B88D6F-F9BB-4349-B804-1A4C0470D567}"/>
    <dgm:cxn modelId="{C381E171-18C6-423D-87E0-C7A1A0146039}" type="presOf" srcId="{67CD889C-9094-4DF8-A350-CFC1CB52FF53}" destId="{A51E991C-9F5A-426F-99AA-023CDFB042FE}" srcOrd="0" destOrd="0" presId="urn:microsoft.com/office/officeart/2008/layout/LinedList"/>
    <dgm:cxn modelId="{9381F05A-2C61-43D4-9108-01353A02D1C0}" type="presOf" srcId="{F34524DE-7253-407D-A726-3B4FE8A7C746}" destId="{F148AE9A-17FF-4228-BB79-0AB646966EB0}" srcOrd="0" destOrd="0" presId="urn:microsoft.com/office/officeart/2008/layout/LinedList"/>
    <dgm:cxn modelId="{CC1FBF80-B45C-4F97-85AB-4EFE961BA804}" srcId="{A7CC318B-EE8A-4F4E-90F2-FA2A7A3C9C50}" destId="{580C351F-AB20-498E-B47A-A23FA7FCE573}" srcOrd="3" destOrd="0" parTransId="{29E27470-EC28-46EE-915C-9C34FBB6DBC8}" sibTransId="{98775701-1C77-427A-B3CA-1CE8B674F847}"/>
    <dgm:cxn modelId="{B2BFF79B-FE53-4504-A647-85ABBF514390}" srcId="{A7CC318B-EE8A-4F4E-90F2-FA2A7A3C9C50}" destId="{6CD3E2E3-8F12-4961-B084-415F58EAFA8C}" srcOrd="2" destOrd="0" parTransId="{E45C4FE6-5BCF-4DF4-92CF-B917383AF3AB}" sibTransId="{C9C0464E-89DB-4D23-8EDE-523D24DD7341}"/>
    <dgm:cxn modelId="{CB98439E-4F40-4A53-9B56-4436FEF46DDD}" type="presOf" srcId="{A7CC318B-EE8A-4F4E-90F2-FA2A7A3C9C50}" destId="{3B16B3FC-361D-40AB-A4F0-7CC2423A6E73}" srcOrd="0" destOrd="0" presId="urn:microsoft.com/office/officeart/2008/layout/LinedList"/>
    <dgm:cxn modelId="{FBAB7DB5-F48C-4436-B872-8314157E5BA0}" type="presOf" srcId="{6C45E72B-53BA-4438-99F6-FE8C6854F59E}" destId="{AEB5B3FC-AE19-4A7F-893E-C60801262F01}" srcOrd="0" destOrd="0" presId="urn:microsoft.com/office/officeart/2008/layout/LinedList"/>
    <dgm:cxn modelId="{993BE7DA-B53D-4B9F-8620-86CD44CBC11A}" type="presOf" srcId="{6CD3E2E3-8F12-4961-B084-415F58EAFA8C}" destId="{1317BEB1-2D88-4D08-A0AF-A45E697F7369}" srcOrd="0" destOrd="0" presId="urn:microsoft.com/office/officeart/2008/layout/LinedList"/>
    <dgm:cxn modelId="{9004F8F4-7111-4D0B-AFFE-DB8CC0862282}" type="presOf" srcId="{580C351F-AB20-498E-B47A-A23FA7FCE573}" destId="{7D824F0D-DF5A-4924-9B6B-26DA34FA0D48}" srcOrd="0" destOrd="0" presId="urn:microsoft.com/office/officeart/2008/layout/LinedList"/>
    <dgm:cxn modelId="{DD2DCA4E-E4F4-44CB-9A15-EDFC118EB295}" type="presParOf" srcId="{3B16B3FC-361D-40AB-A4F0-7CC2423A6E73}" destId="{E9C49C10-0F93-45FF-8522-B2BF3A59DEF0}" srcOrd="0" destOrd="0" presId="urn:microsoft.com/office/officeart/2008/layout/LinedList"/>
    <dgm:cxn modelId="{58520A2B-F740-428F-BDEB-8F17D1E0521C}" type="presParOf" srcId="{3B16B3FC-361D-40AB-A4F0-7CC2423A6E73}" destId="{017A18C6-BE1A-4137-AF27-938953760822}" srcOrd="1" destOrd="0" presId="urn:microsoft.com/office/officeart/2008/layout/LinedList"/>
    <dgm:cxn modelId="{EDB0861E-9333-4521-B73B-7C51BE141A71}" type="presParOf" srcId="{017A18C6-BE1A-4137-AF27-938953760822}" destId="{A51E991C-9F5A-426F-99AA-023CDFB042FE}" srcOrd="0" destOrd="0" presId="urn:microsoft.com/office/officeart/2008/layout/LinedList"/>
    <dgm:cxn modelId="{B8E5D1C4-842A-4B19-B382-D1AFF8B4E6B6}" type="presParOf" srcId="{017A18C6-BE1A-4137-AF27-938953760822}" destId="{83980DD8-AB16-4F58-A6DA-4C6089D9207A}" srcOrd="1" destOrd="0" presId="urn:microsoft.com/office/officeart/2008/layout/LinedList"/>
    <dgm:cxn modelId="{4F077FC9-5314-48AB-B408-F2F804C26335}" type="presParOf" srcId="{3B16B3FC-361D-40AB-A4F0-7CC2423A6E73}" destId="{70787C71-40E3-456E-9AAC-4B18FCD92D4D}" srcOrd="2" destOrd="0" presId="urn:microsoft.com/office/officeart/2008/layout/LinedList"/>
    <dgm:cxn modelId="{8C5D0B39-C5A1-46F0-AA5F-03EC3C53BD9E}" type="presParOf" srcId="{3B16B3FC-361D-40AB-A4F0-7CC2423A6E73}" destId="{E6EA0A74-FA58-4882-9878-256FB79E9456}" srcOrd="3" destOrd="0" presId="urn:microsoft.com/office/officeart/2008/layout/LinedList"/>
    <dgm:cxn modelId="{54FF8DF7-B13B-46E0-9B08-FDBD9A3DDD20}" type="presParOf" srcId="{E6EA0A74-FA58-4882-9878-256FB79E9456}" destId="{F148AE9A-17FF-4228-BB79-0AB646966EB0}" srcOrd="0" destOrd="0" presId="urn:microsoft.com/office/officeart/2008/layout/LinedList"/>
    <dgm:cxn modelId="{016A82FC-241F-48D2-AF18-E1E333C19C69}" type="presParOf" srcId="{E6EA0A74-FA58-4882-9878-256FB79E9456}" destId="{0238D8DB-E5B9-4ED0-BAA9-FDDD0EDE218A}" srcOrd="1" destOrd="0" presId="urn:microsoft.com/office/officeart/2008/layout/LinedList"/>
    <dgm:cxn modelId="{CAC1927E-4085-44AC-B10C-30080C3D9439}" type="presParOf" srcId="{3B16B3FC-361D-40AB-A4F0-7CC2423A6E73}" destId="{C8E4562A-E6BF-4738-BD60-C690A7D54DF8}" srcOrd="4" destOrd="0" presId="urn:microsoft.com/office/officeart/2008/layout/LinedList"/>
    <dgm:cxn modelId="{611AAA63-733E-43C7-9026-F2CE09F44857}" type="presParOf" srcId="{3B16B3FC-361D-40AB-A4F0-7CC2423A6E73}" destId="{63242760-8616-46B9-A245-83C6C2F07370}" srcOrd="5" destOrd="0" presId="urn:microsoft.com/office/officeart/2008/layout/LinedList"/>
    <dgm:cxn modelId="{DD70910D-D7B8-4547-A24A-83930DBDA56A}" type="presParOf" srcId="{63242760-8616-46B9-A245-83C6C2F07370}" destId="{1317BEB1-2D88-4D08-A0AF-A45E697F7369}" srcOrd="0" destOrd="0" presId="urn:microsoft.com/office/officeart/2008/layout/LinedList"/>
    <dgm:cxn modelId="{E87E444E-11A5-415F-863F-CAA38B0D94A6}" type="presParOf" srcId="{63242760-8616-46B9-A245-83C6C2F07370}" destId="{3BF4FFDC-3812-49A1-92B2-A502FCEFE5A9}" srcOrd="1" destOrd="0" presId="urn:microsoft.com/office/officeart/2008/layout/LinedList"/>
    <dgm:cxn modelId="{871E076B-F5B3-4DA4-B9BC-2634359E6BCC}" type="presParOf" srcId="{3B16B3FC-361D-40AB-A4F0-7CC2423A6E73}" destId="{6A23D44C-59DD-463A-8F03-6F0936EEAD8C}" srcOrd="6" destOrd="0" presId="urn:microsoft.com/office/officeart/2008/layout/LinedList"/>
    <dgm:cxn modelId="{0C9AD941-BF5D-4920-8B9F-572D64DD6891}" type="presParOf" srcId="{3B16B3FC-361D-40AB-A4F0-7CC2423A6E73}" destId="{9B7B7DD6-6139-4A9C-A616-9F3C6C40CA58}" srcOrd="7" destOrd="0" presId="urn:microsoft.com/office/officeart/2008/layout/LinedList"/>
    <dgm:cxn modelId="{5BD460CE-96B8-4886-BE09-F1F5FC7BB0BD}" type="presParOf" srcId="{9B7B7DD6-6139-4A9C-A616-9F3C6C40CA58}" destId="{7D824F0D-DF5A-4924-9B6B-26DA34FA0D48}" srcOrd="0" destOrd="0" presId="urn:microsoft.com/office/officeart/2008/layout/LinedList"/>
    <dgm:cxn modelId="{652F4220-F526-4438-B0BE-A7936931FD90}" type="presParOf" srcId="{9B7B7DD6-6139-4A9C-A616-9F3C6C40CA58}" destId="{493ADB23-35AB-4547-8581-A812103B1DF1}" srcOrd="1" destOrd="0" presId="urn:microsoft.com/office/officeart/2008/layout/LinedList"/>
    <dgm:cxn modelId="{D564AA48-25EE-4267-9DB4-A6DFF07441BD}" type="presParOf" srcId="{3B16B3FC-361D-40AB-A4F0-7CC2423A6E73}" destId="{016FE3A0-DDEC-4500-AFCD-7CB391A457DA}" srcOrd="8" destOrd="0" presId="urn:microsoft.com/office/officeart/2008/layout/LinedList"/>
    <dgm:cxn modelId="{4B897D4E-5E57-4CE2-B94A-153054D480AB}" type="presParOf" srcId="{3B16B3FC-361D-40AB-A4F0-7CC2423A6E73}" destId="{FA3643A4-D8F5-4D6E-B794-65E2EC0B3FC6}" srcOrd="9" destOrd="0" presId="urn:microsoft.com/office/officeart/2008/layout/LinedList"/>
    <dgm:cxn modelId="{42CF29CF-E2BB-48DB-94A7-5042CA7F80BA}" type="presParOf" srcId="{FA3643A4-D8F5-4D6E-B794-65E2EC0B3FC6}" destId="{AEB5B3FC-AE19-4A7F-893E-C60801262F01}" srcOrd="0" destOrd="0" presId="urn:microsoft.com/office/officeart/2008/layout/LinedList"/>
    <dgm:cxn modelId="{1987D533-B68E-49DB-A727-A4625FE4A7F0}" type="presParOf" srcId="{FA3643A4-D8F5-4D6E-B794-65E2EC0B3FC6}" destId="{292AF0F7-2F8E-4E1A-84D7-2CEADBA234A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14F901-8D57-4115-909D-C5EAF7385B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4047F98-49CF-4EC6-9E0F-21ACDC4ED0D4}">
      <dgm:prSet phldrT="[Text]"/>
      <dgm:spPr/>
      <dgm:t>
        <a:bodyPr/>
        <a:lstStyle/>
        <a:p>
          <a:r>
            <a:rPr lang="en-US" dirty="0"/>
            <a:t>What we Learned</a:t>
          </a:r>
        </a:p>
      </dgm:t>
    </dgm:pt>
    <dgm:pt modelId="{80773A8D-D58F-43A0-8B1B-ED2123298FC9}" type="parTrans" cxnId="{273FCF8B-91D9-4540-AC04-134BBADFAA74}">
      <dgm:prSet/>
      <dgm:spPr/>
      <dgm:t>
        <a:bodyPr/>
        <a:lstStyle/>
        <a:p>
          <a:endParaRPr lang="en-US"/>
        </a:p>
      </dgm:t>
    </dgm:pt>
    <dgm:pt modelId="{43F73FE7-DD48-49AC-9AD0-292941BE075A}" type="sibTrans" cxnId="{273FCF8B-91D9-4540-AC04-134BBADFAA74}">
      <dgm:prSet/>
      <dgm:spPr/>
      <dgm:t>
        <a:bodyPr/>
        <a:lstStyle/>
        <a:p>
          <a:endParaRPr lang="en-US"/>
        </a:p>
      </dgm:t>
    </dgm:pt>
    <dgm:pt modelId="{E1FAF35F-FA0C-4729-AD89-4DBA8EF163DD}">
      <dgm:prSet phldrT="[Text]"/>
      <dgm:spPr/>
      <dgm:t>
        <a:bodyPr/>
        <a:lstStyle/>
        <a:p>
          <a:r>
            <a:rPr lang="en-US" b="0" i="0" dirty="0"/>
            <a:t>Our XGBoost model trained on Lending Club's loan data with SMOTE-ENN oversampling and feature engineering techniques can potentially reduce the number of defaulting loans from 27,000 to 5,000 per 100,000 applications, bringing the default rate down to 5%.</a:t>
          </a:r>
          <a:endParaRPr lang="en-US" dirty="0"/>
        </a:p>
      </dgm:t>
    </dgm:pt>
    <dgm:pt modelId="{C9AF6D5F-3582-45B9-A001-E3D9C7EA3977}" type="parTrans" cxnId="{807ABB10-CB36-46AC-8FF3-EA8293468CEE}">
      <dgm:prSet/>
      <dgm:spPr/>
      <dgm:t>
        <a:bodyPr/>
        <a:lstStyle/>
        <a:p>
          <a:endParaRPr lang="en-US"/>
        </a:p>
      </dgm:t>
    </dgm:pt>
    <dgm:pt modelId="{D1CD9CE6-9389-4862-AF8D-6B2CCD38C0F9}" type="sibTrans" cxnId="{807ABB10-CB36-46AC-8FF3-EA8293468CEE}">
      <dgm:prSet/>
      <dgm:spPr/>
      <dgm:t>
        <a:bodyPr/>
        <a:lstStyle/>
        <a:p>
          <a:endParaRPr lang="en-US"/>
        </a:p>
      </dgm:t>
    </dgm:pt>
    <dgm:pt modelId="{D3605036-8A0A-4011-8628-4F2A8D6D86E8}">
      <dgm:prSet phldrT="[Text]"/>
      <dgm:spPr/>
      <dgm:t>
        <a:bodyPr/>
        <a:lstStyle/>
        <a:p>
          <a:r>
            <a:rPr lang="en-US" b="0" i="0" dirty="0"/>
            <a:t>Assuming people who default don't pay off on average 75% of their loan, our model can potentially save Lending Club around $228,839,500 per year (assuming 100,00 applications per yet).</a:t>
          </a:r>
          <a:endParaRPr lang="en-US" dirty="0"/>
        </a:p>
      </dgm:t>
    </dgm:pt>
    <dgm:pt modelId="{27570A8C-121F-43B1-B5E4-0C1D6C1CEDEC}" type="parTrans" cxnId="{A0792BDC-AA1C-49DF-9A93-BE8F1FE611B4}">
      <dgm:prSet/>
      <dgm:spPr/>
      <dgm:t>
        <a:bodyPr/>
        <a:lstStyle/>
        <a:p>
          <a:endParaRPr lang="en-US"/>
        </a:p>
      </dgm:t>
    </dgm:pt>
    <dgm:pt modelId="{92607539-41EF-4E2F-B18E-DD11E2473C3C}" type="sibTrans" cxnId="{A0792BDC-AA1C-49DF-9A93-BE8F1FE611B4}">
      <dgm:prSet/>
      <dgm:spPr/>
      <dgm:t>
        <a:bodyPr/>
        <a:lstStyle/>
        <a:p>
          <a:endParaRPr lang="en-US"/>
        </a:p>
      </dgm:t>
    </dgm:pt>
    <dgm:pt modelId="{3C964CB7-BA53-4CFB-A55D-E271DA318E49}">
      <dgm:prSet phldrT="[Text]"/>
      <dgm:spPr/>
      <dgm:t>
        <a:bodyPr/>
        <a:lstStyle/>
        <a:p>
          <a:r>
            <a:rPr lang="en-US" b="0" i="0" dirty="0"/>
            <a:t>We acknowledge that our analysis ignores the potential profits from loans that our model would have denied even though they paid off their loans.</a:t>
          </a:r>
          <a:endParaRPr lang="en-US" dirty="0"/>
        </a:p>
      </dgm:t>
    </dgm:pt>
    <dgm:pt modelId="{40B84E83-18EC-4E3C-8B20-7C9B3F1511CA}" type="parTrans" cxnId="{F6EA3DA1-F493-4083-B19C-7A7556F22CCE}">
      <dgm:prSet/>
      <dgm:spPr/>
      <dgm:t>
        <a:bodyPr/>
        <a:lstStyle/>
        <a:p>
          <a:endParaRPr lang="en-US"/>
        </a:p>
      </dgm:t>
    </dgm:pt>
    <dgm:pt modelId="{13EB6B79-003E-4E8F-B905-E0ECA9F56686}" type="sibTrans" cxnId="{F6EA3DA1-F493-4083-B19C-7A7556F22CCE}">
      <dgm:prSet/>
      <dgm:spPr/>
      <dgm:t>
        <a:bodyPr/>
        <a:lstStyle/>
        <a:p>
          <a:endParaRPr lang="en-US"/>
        </a:p>
      </dgm:t>
    </dgm:pt>
    <dgm:pt modelId="{76A61F99-326F-40EF-BB8F-93839CF800E1}">
      <dgm:prSet phldrT="[Text]"/>
      <dgm:spPr/>
      <dgm:t>
        <a:bodyPr/>
        <a:lstStyle/>
        <a:p>
          <a:r>
            <a:rPr lang="en-US" b="0" i="0"/>
            <a:t>Our model can help Lending Club identify high-risk borrowers and reduce the number of defaults, ultimately saving them a significant amount of money in the long run.</a:t>
          </a:r>
          <a:endParaRPr lang="en-US" dirty="0"/>
        </a:p>
      </dgm:t>
    </dgm:pt>
    <dgm:pt modelId="{07370880-F579-4156-BD6A-F88FE337677C}" type="parTrans" cxnId="{A7D04014-9DFE-46B1-A214-CBD2402C34F8}">
      <dgm:prSet/>
      <dgm:spPr/>
      <dgm:t>
        <a:bodyPr/>
        <a:lstStyle/>
        <a:p>
          <a:endParaRPr lang="en-US"/>
        </a:p>
      </dgm:t>
    </dgm:pt>
    <dgm:pt modelId="{9B0853EF-A2C1-440D-9C40-E02206460A75}" type="sibTrans" cxnId="{A7D04014-9DFE-46B1-A214-CBD2402C34F8}">
      <dgm:prSet/>
      <dgm:spPr/>
      <dgm:t>
        <a:bodyPr/>
        <a:lstStyle/>
        <a:p>
          <a:endParaRPr lang="en-US"/>
        </a:p>
      </dgm:t>
    </dgm:pt>
    <dgm:pt modelId="{D0440E4D-7791-43B2-8EA7-463FD08869BC}" type="pres">
      <dgm:prSet presAssocID="{AB14F901-8D57-4115-909D-C5EAF7385BD3}" presName="vert0" presStyleCnt="0">
        <dgm:presLayoutVars>
          <dgm:dir/>
          <dgm:animOne val="branch"/>
          <dgm:animLvl val="lvl"/>
        </dgm:presLayoutVars>
      </dgm:prSet>
      <dgm:spPr/>
    </dgm:pt>
    <dgm:pt modelId="{B1925F11-DA0E-4849-87AF-1575FE235215}" type="pres">
      <dgm:prSet presAssocID="{54047F98-49CF-4EC6-9E0F-21ACDC4ED0D4}" presName="thickLine" presStyleLbl="alignNode1" presStyleIdx="0" presStyleCnt="1"/>
      <dgm:spPr/>
    </dgm:pt>
    <dgm:pt modelId="{A3F3BA0D-67F8-4E97-9CDD-51BC14FFC964}" type="pres">
      <dgm:prSet presAssocID="{54047F98-49CF-4EC6-9E0F-21ACDC4ED0D4}" presName="horz1" presStyleCnt="0"/>
      <dgm:spPr/>
    </dgm:pt>
    <dgm:pt modelId="{8674588A-783D-48AD-8FDA-F8D91CFCD30D}" type="pres">
      <dgm:prSet presAssocID="{54047F98-49CF-4EC6-9E0F-21ACDC4ED0D4}" presName="tx1" presStyleLbl="revTx" presStyleIdx="0" presStyleCnt="5"/>
      <dgm:spPr/>
    </dgm:pt>
    <dgm:pt modelId="{0024D220-3930-46B5-AC76-E8F13DA221DC}" type="pres">
      <dgm:prSet presAssocID="{54047F98-49CF-4EC6-9E0F-21ACDC4ED0D4}" presName="vert1" presStyleCnt="0"/>
      <dgm:spPr/>
    </dgm:pt>
    <dgm:pt modelId="{9632C3C3-AA58-4A4A-8636-2637D7A43409}" type="pres">
      <dgm:prSet presAssocID="{E1FAF35F-FA0C-4729-AD89-4DBA8EF163DD}" presName="vertSpace2a" presStyleCnt="0"/>
      <dgm:spPr/>
    </dgm:pt>
    <dgm:pt modelId="{AFD2ECE0-709C-47AD-AEB8-59423885CA28}" type="pres">
      <dgm:prSet presAssocID="{E1FAF35F-FA0C-4729-AD89-4DBA8EF163DD}" presName="horz2" presStyleCnt="0"/>
      <dgm:spPr/>
    </dgm:pt>
    <dgm:pt modelId="{8009820D-ACBB-4182-803D-272AF741C28F}" type="pres">
      <dgm:prSet presAssocID="{E1FAF35F-FA0C-4729-AD89-4DBA8EF163DD}" presName="horzSpace2" presStyleCnt="0"/>
      <dgm:spPr/>
    </dgm:pt>
    <dgm:pt modelId="{C6C710A0-748B-4ACF-8658-1A454DA2B4BE}" type="pres">
      <dgm:prSet presAssocID="{E1FAF35F-FA0C-4729-AD89-4DBA8EF163DD}" presName="tx2" presStyleLbl="revTx" presStyleIdx="1" presStyleCnt="5"/>
      <dgm:spPr/>
    </dgm:pt>
    <dgm:pt modelId="{038124FC-E984-4984-9E3D-4649BEC52673}" type="pres">
      <dgm:prSet presAssocID="{E1FAF35F-FA0C-4729-AD89-4DBA8EF163DD}" presName="vert2" presStyleCnt="0"/>
      <dgm:spPr/>
    </dgm:pt>
    <dgm:pt modelId="{079607A6-FF2D-4593-984D-B31D7D5AA4CB}" type="pres">
      <dgm:prSet presAssocID="{E1FAF35F-FA0C-4729-AD89-4DBA8EF163DD}" presName="thinLine2b" presStyleLbl="callout" presStyleIdx="0" presStyleCnt="4"/>
      <dgm:spPr/>
    </dgm:pt>
    <dgm:pt modelId="{FCFF1548-8C04-4BF3-91E6-3669E2D07D37}" type="pres">
      <dgm:prSet presAssocID="{E1FAF35F-FA0C-4729-AD89-4DBA8EF163DD}" presName="vertSpace2b" presStyleCnt="0"/>
      <dgm:spPr/>
    </dgm:pt>
    <dgm:pt modelId="{9F00F554-A1D8-4E18-89F1-FECD782108BE}" type="pres">
      <dgm:prSet presAssocID="{D3605036-8A0A-4011-8628-4F2A8D6D86E8}" presName="horz2" presStyleCnt="0"/>
      <dgm:spPr/>
    </dgm:pt>
    <dgm:pt modelId="{8E8893DC-0647-4FA1-A7EC-9E8B458F753C}" type="pres">
      <dgm:prSet presAssocID="{D3605036-8A0A-4011-8628-4F2A8D6D86E8}" presName="horzSpace2" presStyleCnt="0"/>
      <dgm:spPr/>
    </dgm:pt>
    <dgm:pt modelId="{563FEE21-627F-4290-A50C-CED21A07DFD9}" type="pres">
      <dgm:prSet presAssocID="{D3605036-8A0A-4011-8628-4F2A8D6D86E8}" presName="tx2" presStyleLbl="revTx" presStyleIdx="2" presStyleCnt="5"/>
      <dgm:spPr/>
    </dgm:pt>
    <dgm:pt modelId="{D7C68968-B234-4E3D-A46C-FEDF2E820D5D}" type="pres">
      <dgm:prSet presAssocID="{D3605036-8A0A-4011-8628-4F2A8D6D86E8}" presName="vert2" presStyleCnt="0"/>
      <dgm:spPr/>
    </dgm:pt>
    <dgm:pt modelId="{5F64E8E3-833E-4E10-8E4D-7E086FAAA087}" type="pres">
      <dgm:prSet presAssocID="{D3605036-8A0A-4011-8628-4F2A8D6D86E8}" presName="thinLine2b" presStyleLbl="callout" presStyleIdx="1" presStyleCnt="4"/>
      <dgm:spPr/>
    </dgm:pt>
    <dgm:pt modelId="{340EF311-2BCB-443A-AD7D-204596FFABBB}" type="pres">
      <dgm:prSet presAssocID="{D3605036-8A0A-4011-8628-4F2A8D6D86E8}" presName="vertSpace2b" presStyleCnt="0"/>
      <dgm:spPr/>
    </dgm:pt>
    <dgm:pt modelId="{7E45F352-A23F-428C-8508-7B10B5D6E681}" type="pres">
      <dgm:prSet presAssocID="{3C964CB7-BA53-4CFB-A55D-E271DA318E49}" presName="horz2" presStyleCnt="0"/>
      <dgm:spPr/>
    </dgm:pt>
    <dgm:pt modelId="{7CCF9203-2AC5-44D7-BD48-4353F337FEA8}" type="pres">
      <dgm:prSet presAssocID="{3C964CB7-BA53-4CFB-A55D-E271DA318E49}" presName="horzSpace2" presStyleCnt="0"/>
      <dgm:spPr/>
    </dgm:pt>
    <dgm:pt modelId="{F74DDB64-B780-44E1-B45B-3B41234F477A}" type="pres">
      <dgm:prSet presAssocID="{3C964CB7-BA53-4CFB-A55D-E271DA318E49}" presName="tx2" presStyleLbl="revTx" presStyleIdx="3" presStyleCnt="5"/>
      <dgm:spPr/>
    </dgm:pt>
    <dgm:pt modelId="{EABAEE47-8EE4-4AA1-8B8C-CAA9350F9616}" type="pres">
      <dgm:prSet presAssocID="{3C964CB7-BA53-4CFB-A55D-E271DA318E49}" presName="vert2" presStyleCnt="0"/>
      <dgm:spPr/>
    </dgm:pt>
    <dgm:pt modelId="{483C54B4-DECE-45F1-BCA9-4C4ED191F428}" type="pres">
      <dgm:prSet presAssocID="{3C964CB7-BA53-4CFB-A55D-E271DA318E49}" presName="thinLine2b" presStyleLbl="callout" presStyleIdx="2" presStyleCnt="4"/>
      <dgm:spPr/>
    </dgm:pt>
    <dgm:pt modelId="{EB5F79D4-B96E-4EEA-8FD7-E48BFAFDC499}" type="pres">
      <dgm:prSet presAssocID="{3C964CB7-BA53-4CFB-A55D-E271DA318E49}" presName="vertSpace2b" presStyleCnt="0"/>
      <dgm:spPr/>
    </dgm:pt>
    <dgm:pt modelId="{018D1091-EF53-4B5C-AA04-20FAC5E94D67}" type="pres">
      <dgm:prSet presAssocID="{76A61F99-326F-40EF-BB8F-93839CF800E1}" presName="horz2" presStyleCnt="0"/>
      <dgm:spPr/>
    </dgm:pt>
    <dgm:pt modelId="{6352D781-086D-4DF6-A583-25F32C5FC264}" type="pres">
      <dgm:prSet presAssocID="{76A61F99-326F-40EF-BB8F-93839CF800E1}" presName="horzSpace2" presStyleCnt="0"/>
      <dgm:spPr/>
    </dgm:pt>
    <dgm:pt modelId="{020751CE-02B4-45D8-A1CE-406A1BEF76AE}" type="pres">
      <dgm:prSet presAssocID="{76A61F99-326F-40EF-BB8F-93839CF800E1}" presName="tx2" presStyleLbl="revTx" presStyleIdx="4" presStyleCnt="5"/>
      <dgm:spPr/>
    </dgm:pt>
    <dgm:pt modelId="{CE2F13D3-9B3C-49F1-AD23-ECB1D68C119F}" type="pres">
      <dgm:prSet presAssocID="{76A61F99-326F-40EF-BB8F-93839CF800E1}" presName="vert2" presStyleCnt="0"/>
      <dgm:spPr/>
    </dgm:pt>
    <dgm:pt modelId="{E2AB41E0-8E08-41BF-A8A6-A6C2F1928CA6}" type="pres">
      <dgm:prSet presAssocID="{76A61F99-326F-40EF-BB8F-93839CF800E1}" presName="thinLine2b" presStyleLbl="callout" presStyleIdx="3" presStyleCnt="4"/>
      <dgm:spPr/>
    </dgm:pt>
    <dgm:pt modelId="{11516D7F-71AA-47A7-9017-B020AE43B4F0}" type="pres">
      <dgm:prSet presAssocID="{76A61F99-326F-40EF-BB8F-93839CF800E1}" presName="vertSpace2b" presStyleCnt="0"/>
      <dgm:spPr/>
    </dgm:pt>
  </dgm:ptLst>
  <dgm:cxnLst>
    <dgm:cxn modelId="{03F82410-4D9C-4403-8ED9-8D5D75482B46}" type="presOf" srcId="{54047F98-49CF-4EC6-9E0F-21ACDC4ED0D4}" destId="{8674588A-783D-48AD-8FDA-F8D91CFCD30D}" srcOrd="0" destOrd="0" presId="urn:microsoft.com/office/officeart/2008/layout/LinedList"/>
    <dgm:cxn modelId="{807ABB10-CB36-46AC-8FF3-EA8293468CEE}" srcId="{54047F98-49CF-4EC6-9E0F-21ACDC4ED0D4}" destId="{E1FAF35F-FA0C-4729-AD89-4DBA8EF163DD}" srcOrd="0" destOrd="0" parTransId="{C9AF6D5F-3582-45B9-A001-E3D9C7EA3977}" sibTransId="{D1CD9CE6-9389-4862-AF8D-6B2CCD38C0F9}"/>
    <dgm:cxn modelId="{A7D04014-9DFE-46B1-A214-CBD2402C34F8}" srcId="{54047F98-49CF-4EC6-9E0F-21ACDC4ED0D4}" destId="{76A61F99-326F-40EF-BB8F-93839CF800E1}" srcOrd="3" destOrd="0" parTransId="{07370880-F579-4156-BD6A-F88FE337677C}" sibTransId="{9B0853EF-A2C1-440D-9C40-E02206460A75}"/>
    <dgm:cxn modelId="{6E834C1C-5575-48F8-8D73-A675D51BFF04}" type="presOf" srcId="{76A61F99-326F-40EF-BB8F-93839CF800E1}" destId="{020751CE-02B4-45D8-A1CE-406A1BEF76AE}" srcOrd="0" destOrd="0" presId="urn:microsoft.com/office/officeart/2008/layout/LinedList"/>
    <dgm:cxn modelId="{50217B3C-4A54-404F-A77C-ED6FD11F8D2F}" type="presOf" srcId="{3C964CB7-BA53-4CFB-A55D-E271DA318E49}" destId="{F74DDB64-B780-44E1-B45B-3B41234F477A}" srcOrd="0" destOrd="0" presId="urn:microsoft.com/office/officeart/2008/layout/LinedList"/>
    <dgm:cxn modelId="{64AAA864-DF57-4457-BA7B-7AF80A60FE59}" type="presOf" srcId="{E1FAF35F-FA0C-4729-AD89-4DBA8EF163DD}" destId="{C6C710A0-748B-4ACF-8658-1A454DA2B4BE}" srcOrd="0" destOrd="0" presId="urn:microsoft.com/office/officeart/2008/layout/LinedList"/>
    <dgm:cxn modelId="{273FCF8B-91D9-4540-AC04-134BBADFAA74}" srcId="{AB14F901-8D57-4115-909D-C5EAF7385BD3}" destId="{54047F98-49CF-4EC6-9E0F-21ACDC4ED0D4}" srcOrd="0" destOrd="0" parTransId="{80773A8D-D58F-43A0-8B1B-ED2123298FC9}" sibTransId="{43F73FE7-DD48-49AC-9AD0-292941BE075A}"/>
    <dgm:cxn modelId="{F6EA3DA1-F493-4083-B19C-7A7556F22CCE}" srcId="{54047F98-49CF-4EC6-9E0F-21ACDC4ED0D4}" destId="{3C964CB7-BA53-4CFB-A55D-E271DA318E49}" srcOrd="2" destOrd="0" parTransId="{40B84E83-18EC-4E3C-8B20-7C9B3F1511CA}" sibTransId="{13EB6B79-003E-4E8F-B905-E0ECA9F56686}"/>
    <dgm:cxn modelId="{7CB487B8-04F9-4C4E-83CF-EC0CC582136A}" type="presOf" srcId="{AB14F901-8D57-4115-909D-C5EAF7385BD3}" destId="{D0440E4D-7791-43B2-8EA7-463FD08869BC}" srcOrd="0" destOrd="0" presId="urn:microsoft.com/office/officeart/2008/layout/LinedList"/>
    <dgm:cxn modelId="{A0792BDC-AA1C-49DF-9A93-BE8F1FE611B4}" srcId="{54047F98-49CF-4EC6-9E0F-21ACDC4ED0D4}" destId="{D3605036-8A0A-4011-8628-4F2A8D6D86E8}" srcOrd="1" destOrd="0" parTransId="{27570A8C-121F-43B1-B5E4-0C1D6C1CEDEC}" sibTransId="{92607539-41EF-4E2F-B18E-DD11E2473C3C}"/>
    <dgm:cxn modelId="{EC0C21EC-6114-4275-8246-1ECDE2A04B56}" type="presOf" srcId="{D3605036-8A0A-4011-8628-4F2A8D6D86E8}" destId="{563FEE21-627F-4290-A50C-CED21A07DFD9}" srcOrd="0" destOrd="0" presId="urn:microsoft.com/office/officeart/2008/layout/LinedList"/>
    <dgm:cxn modelId="{C891C31B-5DD9-4462-8522-0FEB84EDC68C}" type="presParOf" srcId="{D0440E4D-7791-43B2-8EA7-463FD08869BC}" destId="{B1925F11-DA0E-4849-87AF-1575FE235215}" srcOrd="0" destOrd="0" presId="urn:microsoft.com/office/officeart/2008/layout/LinedList"/>
    <dgm:cxn modelId="{EEB2EEEA-CA27-40B2-8DD0-42BEFF872465}" type="presParOf" srcId="{D0440E4D-7791-43B2-8EA7-463FD08869BC}" destId="{A3F3BA0D-67F8-4E97-9CDD-51BC14FFC964}" srcOrd="1" destOrd="0" presId="urn:microsoft.com/office/officeart/2008/layout/LinedList"/>
    <dgm:cxn modelId="{AF74DEB7-5E17-4A24-A502-A565D2B35B42}" type="presParOf" srcId="{A3F3BA0D-67F8-4E97-9CDD-51BC14FFC964}" destId="{8674588A-783D-48AD-8FDA-F8D91CFCD30D}" srcOrd="0" destOrd="0" presId="urn:microsoft.com/office/officeart/2008/layout/LinedList"/>
    <dgm:cxn modelId="{F94EDE3E-09EF-4763-BC1D-7FC83C8D0775}" type="presParOf" srcId="{A3F3BA0D-67F8-4E97-9CDD-51BC14FFC964}" destId="{0024D220-3930-46B5-AC76-E8F13DA221DC}" srcOrd="1" destOrd="0" presId="urn:microsoft.com/office/officeart/2008/layout/LinedList"/>
    <dgm:cxn modelId="{63F568EC-D9F0-4F95-BF8D-2F2DF4F9EE8C}" type="presParOf" srcId="{0024D220-3930-46B5-AC76-E8F13DA221DC}" destId="{9632C3C3-AA58-4A4A-8636-2637D7A43409}" srcOrd="0" destOrd="0" presId="urn:microsoft.com/office/officeart/2008/layout/LinedList"/>
    <dgm:cxn modelId="{6EED9608-2996-4466-A532-AE914BADB624}" type="presParOf" srcId="{0024D220-3930-46B5-AC76-E8F13DA221DC}" destId="{AFD2ECE0-709C-47AD-AEB8-59423885CA28}" srcOrd="1" destOrd="0" presId="urn:microsoft.com/office/officeart/2008/layout/LinedList"/>
    <dgm:cxn modelId="{5FAC7514-B5CE-4F45-8C8B-C37D4E8293C4}" type="presParOf" srcId="{AFD2ECE0-709C-47AD-AEB8-59423885CA28}" destId="{8009820D-ACBB-4182-803D-272AF741C28F}" srcOrd="0" destOrd="0" presId="urn:microsoft.com/office/officeart/2008/layout/LinedList"/>
    <dgm:cxn modelId="{7968B213-18F5-44D6-A73F-953159E74ADB}" type="presParOf" srcId="{AFD2ECE0-709C-47AD-AEB8-59423885CA28}" destId="{C6C710A0-748B-4ACF-8658-1A454DA2B4BE}" srcOrd="1" destOrd="0" presId="urn:microsoft.com/office/officeart/2008/layout/LinedList"/>
    <dgm:cxn modelId="{3BDC39A2-2B3C-486D-8F2F-586C513BA8D7}" type="presParOf" srcId="{AFD2ECE0-709C-47AD-AEB8-59423885CA28}" destId="{038124FC-E984-4984-9E3D-4649BEC52673}" srcOrd="2" destOrd="0" presId="urn:microsoft.com/office/officeart/2008/layout/LinedList"/>
    <dgm:cxn modelId="{9437ADE4-DCE3-4EB0-8DB1-90E75DEE4350}" type="presParOf" srcId="{0024D220-3930-46B5-AC76-E8F13DA221DC}" destId="{079607A6-FF2D-4593-984D-B31D7D5AA4CB}" srcOrd="2" destOrd="0" presId="urn:microsoft.com/office/officeart/2008/layout/LinedList"/>
    <dgm:cxn modelId="{63F919CF-21EF-41D6-857B-739A2A659334}" type="presParOf" srcId="{0024D220-3930-46B5-AC76-E8F13DA221DC}" destId="{FCFF1548-8C04-4BF3-91E6-3669E2D07D37}" srcOrd="3" destOrd="0" presId="urn:microsoft.com/office/officeart/2008/layout/LinedList"/>
    <dgm:cxn modelId="{B08F63D5-33C1-4BD6-8617-111C2D2DB6F6}" type="presParOf" srcId="{0024D220-3930-46B5-AC76-E8F13DA221DC}" destId="{9F00F554-A1D8-4E18-89F1-FECD782108BE}" srcOrd="4" destOrd="0" presId="urn:microsoft.com/office/officeart/2008/layout/LinedList"/>
    <dgm:cxn modelId="{7914D758-595A-45EC-83A1-C1A955475AD5}" type="presParOf" srcId="{9F00F554-A1D8-4E18-89F1-FECD782108BE}" destId="{8E8893DC-0647-4FA1-A7EC-9E8B458F753C}" srcOrd="0" destOrd="0" presId="urn:microsoft.com/office/officeart/2008/layout/LinedList"/>
    <dgm:cxn modelId="{83B32AD9-C573-4077-89CD-B807F1FC7F6E}" type="presParOf" srcId="{9F00F554-A1D8-4E18-89F1-FECD782108BE}" destId="{563FEE21-627F-4290-A50C-CED21A07DFD9}" srcOrd="1" destOrd="0" presId="urn:microsoft.com/office/officeart/2008/layout/LinedList"/>
    <dgm:cxn modelId="{79419245-E502-4F6B-BC54-194066E5AC23}" type="presParOf" srcId="{9F00F554-A1D8-4E18-89F1-FECD782108BE}" destId="{D7C68968-B234-4E3D-A46C-FEDF2E820D5D}" srcOrd="2" destOrd="0" presId="urn:microsoft.com/office/officeart/2008/layout/LinedList"/>
    <dgm:cxn modelId="{A640244E-A949-42DD-BA09-34CB63C969C1}" type="presParOf" srcId="{0024D220-3930-46B5-AC76-E8F13DA221DC}" destId="{5F64E8E3-833E-4E10-8E4D-7E086FAAA087}" srcOrd="5" destOrd="0" presId="urn:microsoft.com/office/officeart/2008/layout/LinedList"/>
    <dgm:cxn modelId="{6FBF99A8-800F-4DB8-8973-86E5199B4EEF}" type="presParOf" srcId="{0024D220-3930-46B5-AC76-E8F13DA221DC}" destId="{340EF311-2BCB-443A-AD7D-204596FFABBB}" srcOrd="6" destOrd="0" presId="urn:microsoft.com/office/officeart/2008/layout/LinedList"/>
    <dgm:cxn modelId="{7DAA55A7-54AB-4DD0-B566-B47CBBDE9405}" type="presParOf" srcId="{0024D220-3930-46B5-AC76-E8F13DA221DC}" destId="{7E45F352-A23F-428C-8508-7B10B5D6E681}" srcOrd="7" destOrd="0" presId="urn:microsoft.com/office/officeart/2008/layout/LinedList"/>
    <dgm:cxn modelId="{CA1325BF-02CC-4C28-97C5-6BD378CCD83F}" type="presParOf" srcId="{7E45F352-A23F-428C-8508-7B10B5D6E681}" destId="{7CCF9203-2AC5-44D7-BD48-4353F337FEA8}" srcOrd="0" destOrd="0" presId="urn:microsoft.com/office/officeart/2008/layout/LinedList"/>
    <dgm:cxn modelId="{F305F260-77D3-4BD9-8715-D877356A75CF}" type="presParOf" srcId="{7E45F352-A23F-428C-8508-7B10B5D6E681}" destId="{F74DDB64-B780-44E1-B45B-3B41234F477A}" srcOrd="1" destOrd="0" presId="urn:microsoft.com/office/officeart/2008/layout/LinedList"/>
    <dgm:cxn modelId="{1759CAC7-8C2F-4294-9B34-0B66BC38C15F}" type="presParOf" srcId="{7E45F352-A23F-428C-8508-7B10B5D6E681}" destId="{EABAEE47-8EE4-4AA1-8B8C-CAA9350F9616}" srcOrd="2" destOrd="0" presId="urn:microsoft.com/office/officeart/2008/layout/LinedList"/>
    <dgm:cxn modelId="{D91492E0-33D9-4219-994E-797D2B9EDDB7}" type="presParOf" srcId="{0024D220-3930-46B5-AC76-E8F13DA221DC}" destId="{483C54B4-DECE-45F1-BCA9-4C4ED191F428}" srcOrd="8" destOrd="0" presId="urn:microsoft.com/office/officeart/2008/layout/LinedList"/>
    <dgm:cxn modelId="{5D6296DD-377A-4F5C-9157-FF9DF9704898}" type="presParOf" srcId="{0024D220-3930-46B5-AC76-E8F13DA221DC}" destId="{EB5F79D4-B96E-4EEA-8FD7-E48BFAFDC499}" srcOrd="9" destOrd="0" presId="urn:microsoft.com/office/officeart/2008/layout/LinedList"/>
    <dgm:cxn modelId="{61A01CB8-BDFA-4E2F-9973-AFDD28A1B080}" type="presParOf" srcId="{0024D220-3930-46B5-AC76-E8F13DA221DC}" destId="{018D1091-EF53-4B5C-AA04-20FAC5E94D67}" srcOrd="10" destOrd="0" presId="urn:microsoft.com/office/officeart/2008/layout/LinedList"/>
    <dgm:cxn modelId="{3D79535D-6AF1-4D66-B68F-CE7F4C2FB160}" type="presParOf" srcId="{018D1091-EF53-4B5C-AA04-20FAC5E94D67}" destId="{6352D781-086D-4DF6-A583-25F32C5FC264}" srcOrd="0" destOrd="0" presId="urn:microsoft.com/office/officeart/2008/layout/LinedList"/>
    <dgm:cxn modelId="{2F8DA26F-229E-455F-95A1-D69C60B13EEF}" type="presParOf" srcId="{018D1091-EF53-4B5C-AA04-20FAC5E94D67}" destId="{020751CE-02B4-45D8-A1CE-406A1BEF76AE}" srcOrd="1" destOrd="0" presId="urn:microsoft.com/office/officeart/2008/layout/LinedList"/>
    <dgm:cxn modelId="{24D016C0-18D7-43D0-9507-E9B4A33A7C23}" type="presParOf" srcId="{018D1091-EF53-4B5C-AA04-20FAC5E94D67}" destId="{CE2F13D3-9B3C-49F1-AD23-ECB1D68C119F}" srcOrd="2" destOrd="0" presId="urn:microsoft.com/office/officeart/2008/layout/LinedList"/>
    <dgm:cxn modelId="{B9FF4247-D1EF-4D9D-A6E4-9C9A386F8446}" type="presParOf" srcId="{0024D220-3930-46B5-AC76-E8F13DA221DC}" destId="{E2AB41E0-8E08-41BF-A8A6-A6C2F1928CA6}" srcOrd="11" destOrd="0" presId="urn:microsoft.com/office/officeart/2008/layout/LinedList"/>
    <dgm:cxn modelId="{06F2174A-BE4A-44E6-BCCA-2C3199D0EE32}" type="presParOf" srcId="{0024D220-3930-46B5-AC76-E8F13DA221DC}" destId="{11516D7F-71AA-47A7-9017-B020AE43B4F0}"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16FB34-3FC6-4448-BC54-EC564CDB7DC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2235447-1305-468C-B91E-A540102FE571}">
      <dgm:prSet phldrT="[Text]"/>
      <dgm:spPr/>
      <dgm:t>
        <a:bodyPr/>
        <a:lstStyle/>
        <a:p>
          <a:endParaRPr lang="en-US" dirty="0"/>
        </a:p>
      </dgm:t>
    </dgm:pt>
    <dgm:pt modelId="{689C8917-445A-4B07-87E2-E1815AC78AAC}" type="parTrans" cxnId="{CCB14EEC-603D-49A0-8D38-B2E5A85E4F20}">
      <dgm:prSet/>
      <dgm:spPr/>
      <dgm:t>
        <a:bodyPr/>
        <a:lstStyle/>
        <a:p>
          <a:endParaRPr lang="en-US"/>
        </a:p>
      </dgm:t>
    </dgm:pt>
    <dgm:pt modelId="{8FF8D69D-24C8-4B1E-BDC1-79459F5C2508}" type="sibTrans" cxnId="{CCB14EEC-603D-49A0-8D38-B2E5A85E4F20}">
      <dgm:prSet/>
      <dgm:spPr/>
      <dgm:t>
        <a:bodyPr/>
        <a:lstStyle/>
        <a:p>
          <a:endParaRPr lang="en-US"/>
        </a:p>
      </dgm:t>
    </dgm:pt>
    <dgm:pt modelId="{9ABC6A39-4662-4E0D-9F16-2CC8CDD118D5}">
      <dgm:prSet phldrT="[Text]"/>
      <dgm:spPr/>
      <dgm:t>
        <a:bodyPr/>
        <a:lstStyle/>
        <a:p>
          <a:r>
            <a:rPr lang="en-US" b="0" i="0" dirty="0"/>
            <a:t>Firstly, we recommend further testing and validation of our model using more recent data, as this can ensure its continued effectiveness in predicting loan default in the ever-changing landscape of the lending industry.</a:t>
          </a:r>
          <a:endParaRPr lang="en-US" dirty="0"/>
        </a:p>
      </dgm:t>
    </dgm:pt>
    <dgm:pt modelId="{87530395-F1B5-40AA-8837-C327093B76BA}" type="parTrans" cxnId="{26CBA052-42F5-4029-9173-C9ADE9E7A5B2}">
      <dgm:prSet/>
      <dgm:spPr/>
      <dgm:t>
        <a:bodyPr/>
        <a:lstStyle/>
        <a:p>
          <a:endParaRPr lang="en-US"/>
        </a:p>
      </dgm:t>
    </dgm:pt>
    <dgm:pt modelId="{B217A09C-8E7B-411B-832C-1CEF2C078316}" type="sibTrans" cxnId="{26CBA052-42F5-4029-9173-C9ADE9E7A5B2}">
      <dgm:prSet/>
      <dgm:spPr/>
      <dgm:t>
        <a:bodyPr/>
        <a:lstStyle/>
        <a:p>
          <a:endParaRPr lang="en-US"/>
        </a:p>
      </dgm:t>
    </dgm:pt>
    <dgm:pt modelId="{E140B06E-4575-4540-8173-FDEBB884C4E6}">
      <dgm:prSet phldrT="[Text]"/>
      <dgm:spPr/>
      <dgm:t>
        <a:bodyPr/>
        <a:lstStyle/>
        <a:p>
          <a:r>
            <a:rPr lang="en-US" b="0" i="0" dirty="0"/>
            <a:t>Collaboration with Lending Club's data and risk management teams can provide valuable insights and ensure the model's compatibility with their business operations. I’m not 100% on how to fill all the null values for the credit checks.</a:t>
          </a:r>
          <a:endParaRPr lang="en-US" dirty="0"/>
        </a:p>
      </dgm:t>
    </dgm:pt>
    <dgm:pt modelId="{B062A5C0-A505-4EC8-B625-B8423A740A6A}" type="parTrans" cxnId="{6DF68361-D07B-46BD-9900-A2D7BFB332A3}">
      <dgm:prSet/>
      <dgm:spPr/>
      <dgm:t>
        <a:bodyPr/>
        <a:lstStyle/>
        <a:p>
          <a:endParaRPr lang="en-US"/>
        </a:p>
      </dgm:t>
    </dgm:pt>
    <dgm:pt modelId="{EB3C6040-8460-4CED-95F0-B7B35CD06A27}" type="sibTrans" cxnId="{6DF68361-D07B-46BD-9900-A2D7BFB332A3}">
      <dgm:prSet/>
      <dgm:spPr/>
      <dgm:t>
        <a:bodyPr/>
        <a:lstStyle/>
        <a:p>
          <a:endParaRPr lang="en-US"/>
        </a:p>
      </dgm:t>
    </dgm:pt>
    <dgm:pt modelId="{C1E8DB99-3D09-4F01-891C-84315394AF01}">
      <dgm:prSet phldrT="[Text]"/>
      <dgm:spPr/>
      <dgm:t>
        <a:bodyPr/>
        <a:lstStyle/>
        <a:p>
          <a:r>
            <a:rPr lang="en-US" b="0" i="0" dirty="0"/>
            <a:t>In conclusion, while our model shows great potential for Lending Club to reduce the number of defaults and save significant amounts of money in the long run, there is still room for improvement and refinement.</a:t>
          </a:r>
          <a:endParaRPr lang="en-US" dirty="0"/>
        </a:p>
      </dgm:t>
    </dgm:pt>
    <dgm:pt modelId="{D7CF3B86-1849-42B8-B947-DF8BF0D7493F}" type="parTrans" cxnId="{0BA4FD1E-421F-4CC5-AE8F-1DB73D6619A8}">
      <dgm:prSet/>
      <dgm:spPr/>
      <dgm:t>
        <a:bodyPr/>
        <a:lstStyle/>
        <a:p>
          <a:endParaRPr lang="en-US"/>
        </a:p>
      </dgm:t>
    </dgm:pt>
    <dgm:pt modelId="{1DB91F64-2372-44E3-AE5C-901C17F70A62}" type="sibTrans" cxnId="{0BA4FD1E-421F-4CC5-AE8F-1DB73D6619A8}">
      <dgm:prSet/>
      <dgm:spPr/>
      <dgm:t>
        <a:bodyPr/>
        <a:lstStyle/>
        <a:p>
          <a:endParaRPr lang="en-US"/>
        </a:p>
      </dgm:t>
    </dgm:pt>
    <dgm:pt modelId="{B8973F30-3305-44CC-A2FC-E915B97CB180}" type="pres">
      <dgm:prSet presAssocID="{A116FB34-3FC6-4448-BC54-EC564CDB7DCB}" presName="vert0" presStyleCnt="0">
        <dgm:presLayoutVars>
          <dgm:dir/>
          <dgm:animOne val="branch"/>
          <dgm:animLvl val="lvl"/>
        </dgm:presLayoutVars>
      </dgm:prSet>
      <dgm:spPr/>
    </dgm:pt>
    <dgm:pt modelId="{E34D12B9-61D9-4378-9B08-156F4EC1CDFC}" type="pres">
      <dgm:prSet presAssocID="{C2235447-1305-468C-B91E-A540102FE571}" presName="thickLine" presStyleLbl="alignNode1" presStyleIdx="0" presStyleCnt="1"/>
      <dgm:spPr/>
    </dgm:pt>
    <dgm:pt modelId="{0260CFA5-643C-4D25-AA1D-255429C1DF04}" type="pres">
      <dgm:prSet presAssocID="{C2235447-1305-468C-B91E-A540102FE571}" presName="horz1" presStyleCnt="0"/>
      <dgm:spPr/>
    </dgm:pt>
    <dgm:pt modelId="{0B3A5089-7F7D-47DF-8774-5BED93F87FB4}" type="pres">
      <dgm:prSet presAssocID="{C2235447-1305-468C-B91E-A540102FE571}" presName="tx1" presStyleLbl="revTx" presStyleIdx="0" presStyleCnt="4" custScaleX="33308"/>
      <dgm:spPr/>
    </dgm:pt>
    <dgm:pt modelId="{338C92C2-E3A3-4B6E-81E6-E084188A036E}" type="pres">
      <dgm:prSet presAssocID="{C2235447-1305-468C-B91E-A540102FE571}" presName="vert1" presStyleCnt="0"/>
      <dgm:spPr/>
    </dgm:pt>
    <dgm:pt modelId="{E89D8221-D785-4524-9FF8-C1C65716AF4D}" type="pres">
      <dgm:prSet presAssocID="{9ABC6A39-4662-4E0D-9F16-2CC8CDD118D5}" presName="vertSpace2a" presStyleCnt="0"/>
      <dgm:spPr/>
    </dgm:pt>
    <dgm:pt modelId="{BCD76205-B9ED-40F4-865C-A4CDEF435B84}" type="pres">
      <dgm:prSet presAssocID="{9ABC6A39-4662-4E0D-9F16-2CC8CDD118D5}" presName="horz2" presStyleCnt="0"/>
      <dgm:spPr/>
    </dgm:pt>
    <dgm:pt modelId="{F32DAB57-98AE-4F27-8C57-3EC6CBCB66B6}" type="pres">
      <dgm:prSet presAssocID="{9ABC6A39-4662-4E0D-9F16-2CC8CDD118D5}" presName="horzSpace2" presStyleCnt="0"/>
      <dgm:spPr/>
    </dgm:pt>
    <dgm:pt modelId="{BE523854-C153-4A81-9D8F-B4F8513DD0A1}" type="pres">
      <dgm:prSet presAssocID="{9ABC6A39-4662-4E0D-9F16-2CC8CDD118D5}" presName="tx2" presStyleLbl="revTx" presStyleIdx="1" presStyleCnt="4"/>
      <dgm:spPr/>
    </dgm:pt>
    <dgm:pt modelId="{FA96019B-9C42-43BA-8D01-2C75A28C7420}" type="pres">
      <dgm:prSet presAssocID="{9ABC6A39-4662-4E0D-9F16-2CC8CDD118D5}" presName="vert2" presStyleCnt="0"/>
      <dgm:spPr/>
    </dgm:pt>
    <dgm:pt modelId="{7C65AED9-EEFD-45ED-B73E-E79A6A1031BA}" type="pres">
      <dgm:prSet presAssocID="{9ABC6A39-4662-4E0D-9F16-2CC8CDD118D5}" presName="thinLine2b" presStyleLbl="callout" presStyleIdx="0" presStyleCnt="3"/>
      <dgm:spPr/>
    </dgm:pt>
    <dgm:pt modelId="{A0E74117-0515-4880-B22F-752D5E8FC31C}" type="pres">
      <dgm:prSet presAssocID="{9ABC6A39-4662-4E0D-9F16-2CC8CDD118D5}" presName="vertSpace2b" presStyleCnt="0"/>
      <dgm:spPr/>
    </dgm:pt>
    <dgm:pt modelId="{E94781E5-CC98-4148-9E02-C4EDB5AF92DC}" type="pres">
      <dgm:prSet presAssocID="{E140B06E-4575-4540-8173-FDEBB884C4E6}" presName="horz2" presStyleCnt="0"/>
      <dgm:spPr/>
    </dgm:pt>
    <dgm:pt modelId="{BA2E0E6A-A36B-4DB4-BB71-225C57FF7678}" type="pres">
      <dgm:prSet presAssocID="{E140B06E-4575-4540-8173-FDEBB884C4E6}" presName="horzSpace2" presStyleCnt="0"/>
      <dgm:spPr/>
    </dgm:pt>
    <dgm:pt modelId="{B100213C-6B5F-47E4-88E9-FA5E40843E66}" type="pres">
      <dgm:prSet presAssocID="{E140B06E-4575-4540-8173-FDEBB884C4E6}" presName="tx2" presStyleLbl="revTx" presStyleIdx="2" presStyleCnt="4"/>
      <dgm:spPr/>
    </dgm:pt>
    <dgm:pt modelId="{C78DCD10-73CA-4E49-BF79-3CC334B96150}" type="pres">
      <dgm:prSet presAssocID="{E140B06E-4575-4540-8173-FDEBB884C4E6}" presName="vert2" presStyleCnt="0"/>
      <dgm:spPr/>
    </dgm:pt>
    <dgm:pt modelId="{029EFA53-24E4-4B11-AE57-1984C3B343F7}" type="pres">
      <dgm:prSet presAssocID="{E140B06E-4575-4540-8173-FDEBB884C4E6}" presName="thinLine2b" presStyleLbl="callout" presStyleIdx="1" presStyleCnt="3"/>
      <dgm:spPr/>
    </dgm:pt>
    <dgm:pt modelId="{706AF917-67BB-48EB-92E1-9F82B738E337}" type="pres">
      <dgm:prSet presAssocID="{E140B06E-4575-4540-8173-FDEBB884C4E6}" presName="vertSpace2b" presStyleCnt="0"/>
      <dgm:spPr/>
    </dgm:pt>
    <dgm:pt modelId="{7CC8915E-CE29-4488-9672-748793887CD7}" type="pres">
      <dgm:prSet presAssocID="{C1E8DB99-3D09-4F01-891C-84315394AF01}" presName="horz2" presStyleCnt="0"/>
      <dgm:spPr/>
    </dgm:pt>
    <dgm:pt modelId="{48A0EA36-4AF1-432D-8A9D-E801AF03A01F}" type="pres">
      <dgm:prSet presAssocID="{C1E8DB99-3D09-4F01-891C-84315394AF01}" presName="horzSpace2" presStyleCnt="0"/>
      <dgm:spPr/>
    </dgm:pt>
    <dgm:pt modelId="{1E9B9E32-ACF7-49F2-B059-893226959BCD}" type="pres">
      <dgm:prSet presAssocID="{C1E8DB99-3D09-4F01-891C-84315394AF01}" presName="tx2" presStyleLbl="revTx" presStyleIdx="3" presStyleCnt="4"/>
      <dgm:spPr/>
    </dgm:pt>
    <dgm:pt modelId="{6EE5FFB0-BA4C-4911-AE8F-FEDC0856D663}" type="pres">
      <dgm:prSet presAssocID="{C1E8DB99-3D09-4F01-891C-84315394AF01}" presName="vert2" presStyleCnt="0"/>
      <dgm:spPr/>
    </dgm:pt>
    <dgm:pt modelId="{56648B93-9DE2-40CD-B724-AA22D98BA374}" type="pres">
      <dgm:prSet presAssocID="{C1E8DB99-3D09-4F01-891C-84315394AF01}" presName="thinLine2b" presStyleLbl="callout" presStyleIdx="2" presStyleCnt="3"/>
      <dgm:spPr/>
    </dgm:pt>
    <dgm:pt modelId="{7483B9F1-308B-465F-9369-986101ACF6A8}" type="pres">
      <dgm:prSet presAssocID="{C1E8DB99-3D09-4F01-891C-84315394AF01}" presName="vertSpace2b" presStyleCnt="0"/>
      <dgm:spPr/>
    </dgm:pt>
  </dgm:ptLst>
  <dgm:cxnLst>
    <dgm:cxn modelId="{9767A313-8FF3-4A77-A04F-76B9B27ACDEB}" type="presOf" srcId="{C1E8DB99-3D09-4F01-891C-84315394AF01}" destId="{1E9B9E32-ACF7-49F2-B059-893226959BCD}" srcOrd="0" destOrd="0" presId="urn:microsoft.com/office/officeart/2008/layout/LinedList"/>
    <dgm:cxn modelId="{0BA4FD1E-421F-4CC5-AE8F-1DB73D6619A8}" srcId="{C2235447-1305-468C-B91E-A540102FE571}" destId="{C1E8DB99-3D09-4F01-891C-84315394AF01}" srcOrd="2" destOrd="0" parTransId="{D7CF3B86-1849-42B8-B947-DF8BF0D7493F}" sibTransId="{1DB91F64-2372-44E3-AE5C-901C17F70A62}"/>
    <dgm:cxn modelId="{6DF68361-D07B-46BD-9900-A2D7BFB332A3}" srcId="{C2235447-1305-468C-B91E-A540102FE571}" destId="{E140B06E-4575-4540-8173-FDEBB884C4E6}" srcOrd="1" destOrd="0" parTransId="{B062A5C0-A505-4EC8-B625-B8423A740A6A}" sibTransId="{EB3C6040-8460-4CED-95F0-B7B35CD06A27}"/>
    <dgm:cxn modelId="{26CBA052-42F5-4029-9173-C9ADE9E7A5B2}" srcId="{C2235447-1305-468C-B91E-A540102FE571}" destId="{9ABC6A39-4662-4E0D-9F16-2CC8CDD118D5}" srcOrd="0" destOrd="0" parTransId="{87530395-F1B5-40AA-8837-C327093B76BA}" sibTransId="{B217A09C-8E7B-411B-832C-1CEF2C078316}"/>
    <dgm:cxn modelId="{B8D1F988-EF63-4DCD-ABED-897AA2E42A5D}" type="presOf" srcId="{9ABC6A39-4662-4E0D-9F16-2CC8CDD118D5}" destId="{BE523854-C153-4A81-9D8F-B4F8513DD0A1}" srcOrd="0" destOrd="0" presId="urn:microsoft.com/office/officeart/2008/layout/LinedList"/>
    <dgm:cxn modelId="{EFFCBAC0-23C6-4F4C-933A-4F782B9B36B2}" type="presOf" srcId="{E140B06E-4575-4540-8173-FDEBB884C4E6}" destId="{B100213C-6B5F-47E4-88E9-FA5E40843E66}" srcOrd="0" destOrd="0" presId="urn:microsoft.com/office/officeart/2008/layout/LinedList"/>
    <dgm:cxn modelId="{CCB14EEC-603D-49A0-8D38-B2E5A85E4F20}" srcId="{A116FB34-3FC6-4448-BC54-EC564CDB7DCB}" destId="{C2235447-1305-468C-B91E-A540102FE571}" srcOrd="0" destOrd="0" parTransId="{689C8917-445A-4B07-87E2-E1815AC78AAC}" sibTransId="{8FF8D69D-24C8-4B1E-BDC1-79459F5C2508}"/>
    <dgm:cxn modelId="{6E16DCEE-E60F-453C-96CC-6DC71E569BCB}" type="presOf" srcId="{C2235447-1305-468C-B91E-A540102FE571}" destId="{0B3A5089-7F7D-47DF-8774-5BED93F87FB4}" srcOrd="0" destOrd="0" presId="urn:microsoft.com/office/officeart/2008/layout/LinedList"/>
    <dgm:cxn modelId="{66D2CEF0-D817-407D-90AF-9E4F05423BB9}" type="presOf" srcId="{A116FB34-3FC6-4448-BC54-EC564CDB7DCB}" destId="{B8973F30-3305-44CC-A2FC-E915B97CB180}" srcOrd="0" destOrd="0" presId="urn:microsoft.com/office/officeart/2008/layout/LinedList"/>
    <dgm:cxn modelId="{E256BC4E-AC7D-44E0-9216-09AEDCC34E8A}" type="presParOf" srcId="{B8973F30-3305-44CC-A2FC-E915B97CB180}" destId="{E34D12B9-61D9-4378-9B08-156F4EC1CDFC}" srcOrd="0" destOrd="0" presId="urn:microsoft.com/office/officeart/2008/layout/LinedList"/>
    <dgm:cxn modelId="{478230BA-3ED5-440F-BF79-E023BEE85CEA}" type="presParOf" srcId="{B8973F30-3305-44CC-A2FC-E915B97CB180}" destId="{0260CFA5-643C-4D25-AA1D-255429C1DF04}" srcOrd="1" destOrd="0" presId="urn:microsoft.com/office/officeart/2008/layout/LinedList"/>
    <dgm:cxn modelId="{3AB15B36-33C0-4501-897E-7D3C6F12775F}" type="presParOf" srcId="{0260CFA5-643C-4D25-AA1D-255429C1DF04}" destId="{0B3A5089-7F7D-47DF-8774-5BED93F87FB4}" srcOrd="0" destOrd="0" presId="urn:microsoft.com/office/officeart/2008/layout/LinedList"/>
    <dgm:cxn modelId="{C1D4B01C-D4C3-4D34-A114-E2B9FFCF48B0}" type="presParOf" srcId="{0260CFA5-643C-4D25-AA1D-255429C1DF04}" destId="{338C92C2-E3A3-4B6E-81E6-E084188A036E}" srcOrd="1" destOrd="0" presId="urn:microsoft.com/office/officeart/2008/layout/LinedList"/>
    <dgm:cxn modelId="{AF187A5B-F164-4CB1-BD3E-0CABA77E8E28}" type="presParOf" srcId="{338C92C2-E3A3-4B6E-81E6-E084188A036E}" destId="{E89D8221-D785-4524-9FF8-C1C65716AF4D}" srcOrd="0" destOrd="0" presId="urn:microsoft.com/office/officeart/2008/layout/LinedList"/>
    <dgm:cxn modelId="{E2EB9AAC-204F-40DC-B0A5-7111CC914F3D}" type="presParOf" srcId="{338C92C2-E3A3-4B6E-81E6-E084188A036E}" destId="{BCD76205-B9ED-40F4-865C-A4CDEF435B84}" srcOrd="1" destOrd="0" presId="urn:microsoft.com/office/officeart/2008/layout/LinedList"/>
    <dgm:cxn modelId="{80580DFA-106F-4AE2-8DDE-E2A5ED953A01}" type="presParOf" srcId="{BCD76205-B9ED-40F4-865C-A4CDEF435B84}" destId="{F32DAB57-98AE-4F27-8C57-3EC6CBCB66B6}" srcOrd="0" destOrd="0" presId="urn:microsoft.com/office/officeart/2008/layout/LinedList"/>
    <dgm:cxn modelId="{DB61471C-8DEF-4269-A473-3E27EFE42367}" type="presParOf" srcId="{BCD76205-B9ED-40F4-865C-A4CDEF435B84}" destId="{BE523854-C153-4A81-9D8F-B4F8513DD0A1}" srcOrd="1" destOrd="0" presId="urn:microsoft.com/office/officeart/2008/layout/LinedList"/>
    <dgm:cxn modelId="{7EAFF693-9891-48A7-83B9-B4948E7278CD}" type="presParOf" srcId="{BCD76205-B9ED-40F4-865C-A4CDEF435B84}" destId="{FA96019B-9C42-43BA-8D01-2C75A28C7420}" srcOrd="2" destOrd="0" presId="urn:microsoft.com/office/officeart/2008/layout/LinedList"/>
    <dgm:cxn modelId="{3285A9AF-2FC2-430D-8890-02575BA56FB2}" type="presParOf" srcId="{338C92C2-E3A3-4B6E-81E6-E084188A036E}" destId="{7C65AED9-EEFD-45ED-B73E-E79A6A1031BA}" srcOrd="2" destOrd="0" presId="urn:microsoft.com/office/officeart/2008/layout/LinedList"/>
    <dgm:cxn modelId="{6472E8D0-2B21-48DF-BD56-F6246E3D088A}" type="presParOf" srcId="{338C92C2-E3A3-4B6E-81E6-E084188A036E}" destId="{A0E74117-0515-4880-B22F-752D5E8FC31C}" srcOrd="3" destOrd="0" presId="urn:microsoft.com/office/officeart/2008/layout/LinedList"/>
    <dgm:cxn modelId="{526F92B8-8816-42E6-8642-95B098CE2E3C}" type="presParOf" srcId="{338C92C2-E3A3-4B6E-81E6-E084188A036E}" destId="{E94781E5-CC98-4148-9E02-C4EDB5AF92DC}" srcOrd="4" destOrd="0" presId="urn:microsoft.com/office/officeart/2008/layout/LinedList"/>
    <dgm:cxn modelId="{52865DCD-69C6-4B5F-9BCA-1A856BCE921B}" type="presParOf" srcId="{E94781E5-CC98-4148-9E02-C4EDB5AF92DC}" destId="{BA2E0E6A-A36B-4DB4-BB71-225C57FF7678}" srcOrd="0" destOrd="0" presId="urn:microsoft.com/office/officeart/2008/layout/LinedList"/>
    <dgm:cxn modelId="{4CD68684-94EB-42DC-AC19-25D66E14EA29}" type="presParOf" srcId="{E94781E5-CC98-4148-9E02-C4EDB5AF92DC}" destId="{B100213C-6B5F-47E4-88E9-FA5E40843E66}" srcOrd="1" destOrd="0" presId="urn:microsoft.com/office/officeart/2008/layout/LinedList"/>
    <dgm:cxn modelId="{84AF7544-7803-4E4A-818C-EBDE3D5A5646}" type="presParOf" srcId="{E94781E5-CC98-4148-9E02-C4EDB5AF92DC}" destId="{C78DCD10-73CA-4E49-BF79-3CC334B96150}" srcOrd="2" destOrd="0" presId="urn:microsoft.com/office/officeart/2008/layout/LinedList"/>
    <dgm:cxn modelId="{EF1BECA6-6FEB-4A83-9E8D-E6B0FAC8A688}" type="presParOf" srcId="{338C92C2-E3A3-4B6E-81E6-E084188A036E}" destId="{029EFA53-24E4-4B11-AE57-1984C3B343F7}" srcOrd="5" destOrd="0" presId="urn:microsoft.com/office/officeart/2008/layout/LinedList"/>
    <dgm:cxn modelId="{0030EF9D-8DC5-4AE8-ACD3-3DFF437C02ED}" type="presParOf" srcId="{338C92C2-E3A3-4B6E-81E6-E084188A036E}" destId="{706AF917-67BB-48EB-92E1-9F82B738E337}" srcOrd="6" destOrd="0" presId="urn:microsoft.com/office/officeart/2008/layout/LinedList"/>
    <dgm:cxn modelId="{07EA3604-3456-44B6-9FE0-C8B5D44E46D5}" type="presParOf" srcId="{338C92C2-E3A3-4B6E-81E6-E084188A036E}" destId="{7CC8915E-CE29-4488-9672-748793887CD7}" srcOrd="7" destOrd="0" presId="urn:microsoft.com/office/officeart/2008/layout/LinedList"/>
    <dgm:cxn modelId="{34B96B4E-F8E4-4F0C-91C7-A758FD88411B}" type="presParOf" srcId="{7CC8915E-CE29-4488-9672-748793887CD7}" destId="{48A0EA36-4AF1-432D-8A9D-E801AF03A01F}" srcOrd="0" destOrd="0" presId="urn:microsoft.com/office/officeart/2008/layout/LinedList"/>
    <dgm:cxn modelId="{C1631DEA-6728-4A1E-B226-9AB232757895}" type="presParOf" srcId="{7CC8915E-CE29-4488-9672-748793887CD7}" destId="{1E9B9E32-ACF7-49F2-B059-893226959BCD}" srcOrd="1" destOrd="0" presId="urn:microsoft.com/office/officeart/2008/layout/LinedList"/>
    <dgm:cxn modelId="{EF5D8528-7F59-43E3-92C7-923B3C8BDC75}" type="presParOf" srcId="{7CC8915E-CE29-4488-9672-748793887CD7}" destId="{6EE5FFB0-BA4C-4911-AE8F-FEDC0856D663}" srcOrd="2" destOrd="0" presId="urn:microsoft.com/office/officeart/2008/layout/LinedList"/>
    <dgm:cxn modelId="{58CBAC2E-4BB6-4237-85B6-C87A2A2BCAFD}" type="presParOf" srcId="{338C92C2-E3A3-4B6E-81E6-E084188A036E}" destId="{56648B93-9DE2-40CD-B724-AA22D98BA374}" srcOrd="8" destOrd="0" presId="urn:microsoft.com/office/officeart/2008/layout/LinedList"/>
    <dgm:cxn modelId="{A29791B2-3BC0-4D87-85C8-2CC5900C8061}" type="presParOf" srcId="{338C92C2-E3A3-4B6E-81E6-E084188A036E}" destId="{7483B9F1-308B-465F-9369-986101ACF6A8}"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426F7-10F6-4D0E-8702-4BECC5E13C0B}">
      <dsp:nvSpPr>
        <dsp:cNvPr id="0" name=""/>
        <dsp:cNvSpPr/>
      </dsp:nvSpPr>
      <dsp:spPr>
        <a:xfrm>
          <a:off x="0" y="0"/>
          <a:ext cx="103536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30AC4-FFC9-4413-92ED-5AE8098693EE}">
      <dsp:nvSpPr>
        <dsp:cNvPr id="0" name=""/>
        <dsp:cNvSpPr/>
      </dsp:nvSpPr>
      <dsp:spPr>
        <a:xfrm>
          <a:off x="0" y="0"/>
          <a:ext cx="2070735" cy="37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The Lending Club</a:t>
          </a:r>
        </a:p>
      </dsp:txBody>
      <dsp:txXfrm>
        <a:off x="0" y="0"/>
        <a:ext cx="2070735" cy="3714750"/>
      </dsp:txXfrm>
    </dsp:sp>
    <dsp:sp modelId="{CE262A3C-DAF7-4150-A079-5A4EBB9DB629}">
      <dsp:nvSpPr>
        <dsp:cNvPr id="0" name=""/>
        <dsp:cNvSpPr/>
      </dsp:nvSpPr>
      <dsp:spPr>
        <a:xfrm>
          <a:off x="2226040" y="58042"/>
          <a:ext cx="8127634"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Lending Club is a peer-to-peer lending platform that connects borrowers and investors.</a:t>
          </a:r>
          <a:endParaRPr lang="en-US" sz="2300" kern="1200" dirty="0"/>
        </a:p>
      </dsp:txBody>
      <dsp:txXfrm>
        <a:off x="2226040" y="58042"/>
        <a:ext cx="8127634" cy="1160859"/>
      </dsp:txXfrm>
    </dsp:sp>
    <dsp:sp modelId="{E4A8D970-AF95-49DC-8EB7-33FDE4896CE7}">
      <dsp:nvSpPr>
        <dsp:cNvPr id="0" name=""/>
        <dsp:cNvSpPr/>
      </dsp:nvSpPr>
      <dsp:spPr>
        <a:xfrm>
          <a:off x="2070735" y="1218902"/>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9674C-A3C3-4D68-A43B-63651DA6646F}">
      <dsp:nvSpPr>
        <dsp:cNvPr id="0" name=""/>
        <dsp:cNvSpPr/>
      </dsp:nvSpPr>
      <dsp:spPr>
        <a:xfrm>
          <a:off x="2226040" y="1276945"/>
          <a:ext cx="8127634"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One of the biggest challenges for Lending Club is identifying high-risk borrowers who are likely to default on their loans.</a:t>
          </a:r>
          <a:endParaRPr lang="en-US" sz="2300" kern="1200" dirty="0"/>
        </a:p>
      </dsp:txBody>
      <dsp:txXfrm>
        <a:off x="2226040" y="1276945"/>
        <a:ext cx="8127634" cy="1160859"/>
      </dsp:txXfrm>
    </dsp:sp>
    <dsp:sp modelId="{CE1CC663-31DD-448A-911F-E71176A08BE9}">
      <dsp:nvSpPr>
        <dsp:cNvPr id="0" name=""/>
        <dsp:cNvSpPr/>
      </dsp:nvSpPr>
      <dsp:spPr>
        <a:xfrm>
          <a:off x="2070735" y="2437804"/>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A83EB4-6C02-4191-8544-7EDDF3568EEB}">
      <dsp:nvSpPr>
        <dsp:cNvPr id="0" name=""/>
        <dsp:cNvSpPr/>
      </dsp:nvSpPr>
      <dsp:spPr>
        <a:xfrm>
          <a:off x="2226040" y="2495847"/>
          <a:ext cx="8127634"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The goal of the model is to help Lending Club reduce the number of defaults and save money in the long run by increasing the recall of our model.</a:t>
          </a:r>
          <a:endParaRPr lang="en-US" sz="2300" kern="1200" dirty="0"/>
        </a:p>
      </dsp:txBody>
      <dsp:txXfrm>
        <a:off x="2226040" y="2495847"/>
        <a:ext cx="8127634" cy="1160859"/>
      </dsp:txXfrm>
    </dsp:sp>
    <dsp:sp modelId="{BB1B0F76-EDF2-4D72-AC75-E21DDED531C0}">
      <dsp:nvSpPr>
        <dsp:cNvPr id="0" name=""/>
        <dsp:cNvSpPr/>
      </dsp:nvSpPr>
      <dsp:spPr>
        <a:xfrm>
          <a:off x="2070735" y="3656707"/>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78229-F780-486D-B817-C6A2D2D19C16}">
      <dsp:nvSpPr>
        <dsp:cNvPr id="0" name=""/>
        <dsp:cNvSpPr/>
      </dsp:nvSpPr>
      <dsp:spPr>
        <a:xfrm>
          <a:off x="0" y="0"/>
          <a:ext cx="3078749"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C5B5674-B1C6-4675-A2F9-BB7514E98A7A}">
      <dsp:nvSpPr>
        <dsp:cNvPr id="0" name=""/>
        <dsp:cNvSpPr/>
      </dsp:nvSpPr>
      <dsp:spPr>
        <a:xfrm>
          <a:off x="0" y="0"/>
          <a:ext cx="615749" cy="4058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The Data</a:t>
          </a:r>
        </a:p>
      </dsp:txBody>
      <dsp:txXfrm>
        <a:off x="0" y="0"/>
        <a:ext cx="615749" cy="4058751"/>
      </dsp:txXfrm>
    </dsp:sp>
    <dsp:sp modelId="{D7B544B7-5DFA-4635-A8A1-8C9AB0889CC0}">
      <dsp:nvSpPr>
        <dsp:cNvPr id="0" name=""/>
        <dsp:cNvSpPr/>
      </dsp:nvSpPr>
      <dsp:spPr>
        <a:xfrm>
          <a:off x="661931" y="47712"/>
          <a:ext cx="2416817" cy="9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The dataset used in this project consists of Lending Club's loan data from 2016 to 2018, including 521,435 records and 95 features or noncurrent loans.</a:t>
          </a:r>
          <a:endParaRPr lang="en-US" sz="1200" kern="1200" dirty="0"/>
        </a:p>
      </dsp:txBody>
      <dsp:txXfrm>
        <a:off x="661931" y="47712"/>
        <a:ext cx="2416817" cy="954242"/>
      </dsp:txXfrm>
    </dsp:sp>
    <dsp:sp modelId="{09ECB158-9ED1-454A-9693-A7F30373632A}">
      <dsp:nvSpPr>
        <dsp:cNvPr id="0" name=""/>
        <dsp:cNvSpPr/>
      </dsp:nvSpPr>
      <dsp:spPr>
        <a:xfrm>
          <a:off x="615749" y="1001954"/>
          <a:ext cx="2462999" cy="0"/>
        </a:xfrm>
        <a:prstGeom prst="line">
          <a:avLst/>
        </a:prstGeom>
        <a:solidFill>
          <a:schemeClr val="accent3">
            <a:hueOff val="0"/>
            <a:satOff val="0"/>
            <a:lumOff val="0"/>
            <a:alphaOff val="0"/>
          </a:schemeClr>
        </a:solidFill>
        <a:ln w="15875"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433293B-5218-4759-A328-3C83A0971CE7}">
      <dsp:nvSpPr>
        <dsp:cNvPr id="0" name=""/>
        <dsp:cNvSpPr/>
      </dsp:nvSpPr>
      <dsp:spPr>
        <a:xfrm>
          <a:off x="661931" y="1049666"/>
          <a:ext cx="2416817" cy="9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The target variable is the loan status, which indicates whether the loan was paid off fully or defaulted.</a:t>
          </a:r>
          <a:br>
            <a:rPr lang="en-US" sz="1200" b="0" i="0" kern="1200" dirty="0"/>
          </a:br>
          <a:endParaRPr lang="en-US" sz="1200" kern="1200" dirty="0"/>
        </a:p>
      </dsp:txBody>
      <dsp:txXfrm>
        <a:off x="661931" y="1049666"/>
        <a:ext cx="2416817" cy="954242"/>
      </dsp:txXfrm>
    </dsp:sp>
    <dsp:sp modelId="{8F7138F9-63CF-41EB-8E16-5CBEA9392CB3}">
      <dsp:nvSpPr>
        <dsp:cNvPr id="0" name=""/>
        <dsp:cNvSpPr/>
      </dsp:nvSpPr>
      <dsp:spPr>
        <a:xfrm>
          <a:off x="615749" y="2003909"/>
          <a:ext cx="2462999" cy="0"/>
        </a:xfrm>
        <a:prstGeom prst="line">
          <a:avLst/>
        </a:prstGeom>
        <a:solidFill>
          <a:schemeClr val="accent3">
            <a:hueOff val="0"/>
            <a:satOff val="0"/>
            <a:lumOff val="0"/>
            <a:alphaOff val="0"/>
          </a:schemeClr>
        </a:solidFill>
        <a:ln w="15875"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B0F5115-2439-4DFC-8463-30ECB2F85DAD}">
      <dsp:nvSpPr>
        <dsp:cNvPr id="0" name=""/>
        <dsp:cNvSpPr/>
      </dsp:nvSpPr>
      <dsp:spPr>
        <a:xfrm>
          <a:off x="661931" y="2051621"/>
          <a:ext cx="2416817" cy="9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The dataset is highly imbalanced, with 72% of loans paid off fully and 27% defaulting.</a:t>
          </a:r>
          <a:endParaRPr lang="en-US" sz="1200" kern="1200" dirty="0"/>
        </a:p>
      </dsp:txBody>
      <dsp:txXfrm>
        <a:off x="661931" y="2051621"/>
        <a:ext cx="2416817" cy="954242"/>
      </dsp:txXfrm>
    </dsp:sp>
    <dsp:sp modelId="{D23EEB14-3A59-4095-9DC3-8B70BB09EDDE}">
      <dsp:nvSpPr>
        <dsp:cNvPr id="0" name=""/>
        <dsp:cNvSpPr/>
      </dsp:nvSpPr>
      <dsp:spPr>
        <a:xfrm>
          <a:off x="615749" y="3005863"/>
          <a:ext cx="2462999" cy="0"/>
        </a:xfrm>
        <a:prstGeom prst="line">
          <a:avLst/>
        </a:prstGeom>
        <a:solidFill>
          <a:schemeClr val="accent3">
            <a:hueOff val="0"/>
            <a:satOff val="0"/>
            <a:lumOff val="0"/>
            <a:alphaOff val="0"/>
          </a:schemeClr>
        </a:solidFill>
        <a:ln w="15875"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2ED218D-8DFA-46D6-8418-8DF289DF70DE}">
      <dsp:nvSpPr>
        <dsp:cNvPr id="0" name=""/>
        <dsp:cNvSpPr/>
      </dsp:nvSpPr>
      <dsp:spPr>
        <a:xfrm>
          <a:off x="661931" y="3053575"/>
          <a:ext cx="2416817" cy="9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Removed all features that are not available at loan application.</a:t>
          </a:r>
        </a:p>
      </dsp:txBody>
      <dsp:txXfrm>
        <a:off x="661931" y="3053575"/>
        <a:ext cx="2416817" cy="954242"/>
      </dsp:txXfrm>
    </dsp:sp>
    <dsp:sp modelId="{B622162F-6953-4947-AECC-4CAE3AAC8A3B}">
      <dsp:nvSpPr>
        <dsp:cNvPr id="0" name=""/>
        <dsp:cNvSpPr/>
      </dsp:nvSpPr>
      <dsp:spPr>
        <a:xfrm>
          <a:off x="615749" y="4007818"/>
          <a:ext cx="2462999" cy="0"/>
        </a:xfrm>
        <a:prstGeom prst="line">
          <a:avLst/>
        </a:prstGeom>
        <a:solidFill>
          <a:schemeClr val="accent3">
            <a:hueOff val="0"/>
            <a:satOff val="0"/>
            <a:lumOff val="0"/>
            <a:alphaOff val="0"/>
          </a:schemeClr>
        </a:solidFill>
        <a:ln w="15875" cap="rnd"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00F75-7489-433E-A489-995BCFC691C8}">
      <dsp:nvSpPr>
        <dsp:cNvPr id="0" name=""/>
        <dsp:cNvSpPr/>
      </dsp:nvSpPr>
      <dsp:spPr>
        <a:xfrm>
          <a:off x="0" y="0"/>
          <a:ext cx="485616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88C669-6214-4170-93E7-BA9717AF84F4}">
      <dsp:nvSpPr>
        <dsp:cNvPr id="0" name=""/>
        <dsp:cNvSpPr/>
      </dsp:nvSpPr>
      <dsp:spPr>
        <a:xfrm>
          <a:off x="0" y="0"/>
          <a:ext cx="1423696" cy="362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XGBoost and Smote-EEN</a:t>
          </a:r>
        </a:p>
      </dsp:txBody>
      <dsp:txXfrm>
        <a:off x="0" y="0"/>
        <a:ext cx="1423696" cy="3622675"/>
      </dsp:txXfrm>
    </dsp:sp>
    <dsp:sp modelId="{04C9BF23-1AFC-4A88-8C9C-113949CBD22D}">
      <dsp:nvSpPr>
        <dsp:cNvPr id="0" name=""/>
        <dsp:cNvSpPr/>
      </dsp:nvSpPr>
      <dsp:spPr>
        <a:xfrm>
          <a:off x="1488003" y="42585"/>
          <a:ext cx="3365358" cy="85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We used a technique called SMOTE-ENN to create combination of over-sampling and under-sampling to balance the class distribution in the dataset and improve the model.</a:t>
          </a:r>
          <a:endParaRPr lang="en-US" sz="1200" kern="1200" dirty="0"/>
        </a:p>
      </dsp:txBody>
      <dsp:txXfrm>
        <a:off x="1488003" y="42585"/>
        <a:ext cx="3365358" cy="851717"/>
      </dsp:txXfrm>
    </dsp:sp>
    <dsp:sp modelId="{039616ED-486A-4B34-8508-EA323A61D8C3}">
      <dsp:nvSpPr>
        <dsp:cNvPr id="0" name=""/>
        <dsp:cNvSpPr/>
      </dsp:nvSpPr>
      <dsp:spPr>
        <a:xfrm>
          <a:off x="1423696" y="894303"/>
          <a:ext cx="34296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050D41-23B4-4CBD-8821-1E802466AF32}">
      <dsp:nvSpPr>
        <dsp:cNvPr id="0" name=""/>
        <dsp:cNvSpPr/>
      </dsp:nvSpPr>
      <dsp:spPr>
        <a:xfrm>
          <a:off x="1488003" y="936889"/>
          <a:ext cx="3121235" cy="85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We also applied feature engineering techniques, such as one-hot encoding and feature scaling, to prepare the data for modeling.</a:t>
          </a:r>
          <a:endParaRPr lang="en-US" sz="1200" kern="1200" dirty="0"/>
        </a:p>
      </dsp:txBody>
      <dsp:txXfrm>
        <a:off x="1488003" y="936889"/>
        <a:ext cx="3121235" cy="851717"/>
      </dsp:txXfrm>
    </dsp:sp>
    <dsp:sp modelId="{3AC83C8A-4EFA-4C04-97EF-9E76500220CD}">
      <dsp:nvSpPr>
        <dsp:cNvPr id="0" name=""/>
        <dsp:cNvSpPr/>
      </dsp:nvSpPr>
      <dsp:spPr>
        <a:xfrm>
          <a:off x="1423696" y="1788607"/>
          <a:ext cx="34296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35D92E-B943-45C4-8DCF-0C65A7B77E3F}">
      <dsp:nvSpPr>
        <dsp:cNvPr id="0" name=""/>
        <dsp:cNvSpPr/>
      </dsp:nvSpPr>
      <dsp:spPr>
        <a:xfrm>
          <a:off x="1488003" y="1831193"/>
          <a:ext cx="3365358" cy="85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dirty="0"/>
            <a:t>Finally, we trained the model using an algorithm called XGBoost, which helps the model learn from the data and make predictions based on what it has learned.</a:t>
          </a:r>
          <a:endParaRPr lang="en-US" sz="1200" kern="1200" dirty="0"/>
        </a:p>
      </dsp:txBody>
      <dsp:txXfrm>
        <a:off x="1488003" y="1831193"/>
        <a:ext cx="3365358" cy="851717"/>
      </dsp:txXfrm>
    </dsp:sp>
    <dsp:sp modelId="{3AD91A82-C0D5-4876-9325-314D412D7A4B}">
      <dsp:nvSpPr>
        <dsp:cNvPr id="0" name=""/>
        <dsp:cNvSpPr/>
      </dsp:nvSpPr>
      <dsp:spPr>
        <a:xfrm>
          <a:off x="1423696" y="2682911"/>
          <a:ext cx="34296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0094A5-F66C-4B6F-9B08-A418DA738BD0}">
      <dsp:nvSpPr>
        <dsp:cNvPr id="0" name=""/>
        <dsp:cNvSpPr/>
      </dsp:nvSpPr>
      <dsp:spPr>
        <a:xfrm>
          <a:off x="1488003" y="2725496"/>
          <a:ext cx="3365358" cy="851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I also tried a KNN, Logistical Regression and Random Forest but the best and fastest model was XGBoost.</a:t>
          </a:r>
        </a:p>
      </dsp:txBody>
      <dsp:txXfrm>
        <a:off x="1488003" y="2725496"/>
        <a:ext cx="3365358" cy="851717"/>
      </dsp:txXfrm>
    </dsp:sp>
    <dsp:sp modelId="{86081DF7-8630-401C-A1BF-E174A06B863B}">
      <dsp:nvSpPr>
        <dsp:cNvPr id="0" name=""/>
        <dsp:cNvSpPr/>
      </dsp:nvSpPr>
      <dsp:spPr>
        <a:xfrm>
          <a:off x="1423696" y="3577214"/>
          <a:ext cx="3429665"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49C10-0F93-45FF-8522-B2BF3A59DEF0}">
      <dsp:nvSpPr>
        <dsp:cNvPr id="0" name=""/>
        <dsp:cNvSpPr/>
      </dsp:nvSpPr>
      <dsp:spPr>
        <a:xfrm>
          <a:off x="0" y="495"/>
          <a:ext cx="3078749"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E991C-9F5A-426F-99AA-023CDFB042FE}">
      <dsp:nvSpPr>
        <dsp:cNvPr id="0" name=""/>
        <dsp:cNvSpPr/>
      </dsp:nvSpPr>
      <dsp:spPr>
        <a:xfrm>
          <a:off x="0" y="495"/>
          <a:ext cx="3078749" cy="8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Accuracy of 90.38%</a:t>
          </a:r>
          <a:endParaRPr lang="en-US" sz="1400" kern="1200" dirty="0"/>
        </a:p>
      </dsp:txBody>
      <dsp:txXfrm>
        <a:off x="0" y="495"/>
        <a:ext cx="3078749" cy="811552"/>
      </dsp:txXfrm>
    </dsp:sp>
    <dsp:sp modelId="{70787C71-40E3-456E-9AAC-4B18FCD92D4D}">
      <dsp:nvSpPr>
        <dsp:cNvPr id="0" name=""/>
        <dsp:cNvSpPr/>
      </dsp:nvSpPr>
      <dsp:spPr>
        <a:xfrm>
          <a:off x="0" y="812047"/>
          <a:ext cx="3078749" cy="0"/>
        </a:xfrm>
        <a:prstGeom prst="line">
          <a:avLst/>
        </a:prstGeom>
        <a:solidFill>
          <a:schemeClr val="accent2">
            <a:hueOff val="-361550"/>
            <a:satOff val="-2481"/>
            <a:lumOff val="1275"/>
            <a:alphaOff val="0"/>
          </a:schemeClr>
        </a:solidFill>
        <a:ln w="15875" cap="rnd" cmpd="sng" algn="ctr">
          <a:solidFill>
            <a:schemeClr val="accent2">
              <a:hueOff val="-361550"/>
              <a:satOff val="-2481"/>
              <a:lumOff val="1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48AE9A-17FF-4228-BB79-0AB646966EB0}">
      <dsp:nvSpPr>
        <dsp:cNvPr id="0" name=""/>
        <dsp:cNvSpPr/>
      </dsp:nvSpPr>
      <dsp:spPr>
        <a:xfrm>
          <a:off x="0" y="812047"/>
          <a:ext cx="3078749" cy="8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Recall of 86.91%</a:t>
          </a:r>
          <a:endParaRPr lang="en-US" sz="1400" kern="1200" dirty="0"/>
        </a:p>
      </dsp:txBody>
      <dsp:txXfrm>
        <a:off x="0" y="812047"/>
        <a:ext cx="3078749" cy="811552"/>
      </dsp:txXfrm>
    </dsp:sp>
    <dsp:sp modelId="{C8E4562A-E6BF-4738-BD60-C690A7D54DF8}">
      <dsp:nvSpPr>
        <dsp:cNvPr id="0" name=""/>
        <dsp:cNvSpPr/>
      </dsp:nvSpPr>
      <dsp:spPr>
        <a:xfrm>
          <a:off x="0" y="1623599"/>
          <a:ext cx="3078749" cy="0"/>
        </a:xfrm>
        <a:prstGeom prst="line">
          <a:avLst/>
        </a:prstGeom>
        <a:solidFill>
          <a:schemeClr val="accent2">
            <a:hueOff val="-723100"/>
            <a:satOff val="-4962"/>
            <a:lumOff val="2549"/>
            <a:alphaOff val="0"/>
          </a:schemeClr>
        </a:solidFill>
        <a:ln w="15875" cap="rnd" cmpd="sng" algn="ctr">
          <a:solidFill>
            <a:schemeClr val="accent2">
              <a:hueOff val="-723100"/>
              <a:satOff val="-4962"/>
              <a:lumOff val="25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17BEB1-2D88-4D08-A0AF-A45E697F7369}">
      <dsp:nvSpPr>
        <dsp:cNvPr id="0" name=""/>
        <dsp:cNvSpPr/>
      </dsp:nvSpPr>
      <dsp:spPr>
        <a:xfrm>
          <a:off x="0" y="1623599"/>
          <a:ext cx="3078749" cy="8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Precision of 79.45%</a:t>
          </a:r>
          <a:endParaRPr lang="en-US" sz="1400" kern="1200" dirty="0"/>
        </a:p>
      </dsp:txBody>
      <dsp:txXfrm>
        <a:off x="0" y="1623599"/>
        <a:ext cx="3078749" cy="811552"/>
      </dsp:txXfrm>
    </dsp:sp>
    <dsp:sp modelId="{6A23D44C-59DD-463A-8F03-6F0936EEAD8C}">
      <dsp:nvSpPr>
        <dsp:cNvPr id="0" name=""/>
        <dsp:cNvSpPr/>
      </dsp:nvSpPr>
      <dsp:spPr>
        <a:xfrm>
          <a:off x="0" y="2435151"/>
          <a:ext cx="3078749" cy="0"/>
        </a:xfrm>
        <a:prstGeom prst="line">
          <a:avLst/>
        </a:prstGeom>
        <a:solidFill>
          <a:schemeClr val="accent2">
            <a:hueOff val="-1084650"/>
            <a:satOff val="-7443"/>
            <a:lumOff val="3824"/>
            <a:alphaOff val="0"/>
          </a:schemeClr>
        </a:solidFill>
        <a:ln w="15875" cap="rnd" cmpd="sng" algn="ctr">
          <a:solidFill>
            <a:schemeClr val="accent2">
              <a:hueOff val="-1084650"/>
              <a:satOff val="-7443"/>
              <a:lumOff val="38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824F0D-DF5A-4924-9B6B-26DA34FA0D48}">
      <dsp:nvSpPr>
        <dsp:cNvPr id="0" name=""/>
        <dsp:cNvSpPr/>
      </dsp:nvSpPr>
      <dsp:spPr>
        <a:xfrm>
          <a:off x="0" y="2435151"/>
          <a:ext cx="3078749" cy="8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t>F1 score of 83.01%</a:t>
          </a:r>
          <a:endParaRPr lang="en-US" sz="1400" kern="1200" dirty="0"/>
        </a:p>
      </dsp:txBody>
      <dsp:txXfrm>
        <a:off x="0" y="2435151"/>
        <a:ext cx="3078749" cy="811552"/>
      </dsp:txXfrm>
    </dsp:sp>
    <dsp:sp modelId="{016FE3A0-DDEC-4500-AFCD-7CB391A457DA}">
      <dsp:nvSpPr>
        <dsp:cNvPr id="0" name=""/>
        <dsp:cNvSpPr/>
      </dsp:nvSpPr>
      <dsp:spPr>
        <a:xfrm>
          <a:off x="0" y="3246703"/>
          <a:ext cx="3078749" cy="0"/>
        </a:xfrm>
        <a:prstGeom prst="line">
          <a:avLst/>
        </a:prstGeom>
        <a:solidFill>
          <a:schemeClr val="accent2">
            <a:hueOff val="-1446200"/>
            <a:satOff val="-9924"/>
            <a:lumOff val="5098"/>
            <a:alphaOff val="0"/>
          </a:schemeClr>
        </a:solidFill>
        <a:ln w="15875" cap="rnd" cmpd="sng" algn="ctr">
          <a:solidFill>
            <a:schemeClr val="accent2">
              <a:hueOff val="-1446200"/>
              <a:satOff val="-9924"/>
              <a:lumOff val="50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B5B3FC-AE19-4A7F-893E-C60801262F01}">
      <dsp:nvSpPr>
        <dsp:cNvPr id="0" name=""/>
        <dsp:cNvSpPr/>
      </dsp:nvSpPr>
      <dsp:spPr>
        <a:xfrm>
          <a:off x="0" y="3246703"/>
          <a:ext cx="3078749" cy="81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a:t>Overall, our model performed well on the task of predicting loan default with high accuracy, recall, and F1 score.</a:t>
          </a:r>
          <a:endParaRPr lang="en-US" sz="1400" kern="1200" dirty="0"/>
        </a:p>
      </dsp:txBody>
      <dsp:txXfrm>
        <a:off x="0" y="3246703"/>
        <a:ext cx="3078749" cy="8115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25F11-DA0E-4849-87AF-1575FE235215}">
      <dsp:nvSpPr>
        <dsp:cNvPr id="0" name=""/>
        <dsp:cNvSpPr/>
      </dsp:nvSpPr>
      <dsp:spPr>
        <a:xfrm>
          <a:off x="0" y="0"/>
          <a:ext cx="103536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74588A-783D-48AD-8FDA-F8D91CFCD30D}">
      <dsp:nvSpPr>
        <dsp:cNvPr id="0" name=""/>
        <dsp:cNvSpPr/>
      </dsp:nvSpPr>
      <dsp:spPr>
        <a:xfrm>
          <a:off x="0" y="0"/>
          <a:ext cx="2070735" cy="37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What we Learned</a:t>
          </a:r>
        </a:p>
      </dsp:txBody>
      <dsp:txXfrm>
        <a:off x="0" y="0"/>
        <a:ext cx="2070735" cy="3714750"/>
      </dsp:txXfrm>
    </dsp:sp>
    <dsp:sp modelId="{C6C710A0-748B-4ACF-8658-1A454DA2B4BE}">
      <dsp:nvSpPr>
        <dsp:cNvPr id="0" name=""/>
        <dsp:cNvSpPr/>
      </dsp:nvSpPr>
      <dsp:spPr>
        <a:xfrm>
          <a:off x="2226040" y="43668"/>
          <a:ext cx="8127634" cy="873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Our XGBoost model trained on Lending Club's loan data with SMOTE-ENN oversampling and feature engineering techniques can potentially reduce the number of defaulting loans from 27,000 to 5,000 per 100,000 applications, bringing the default rate down to 5%.</a:t>
          </a:r>
          <a:endParaRPr lang="en-US" sz="1600" kern="1200" dirty="0"/>
        </a:p>
      </dsp:txBody>
      <dsp:txXfrm>
        <a:off x="2226040" y="43668"/>
        <a:ext cx="8127634" cy="873365"/>
      </dsp:txXfrm>
    </dsp:sp>
    <dsp:sp modelId="{079607A6-FF2D-4593-984D-B31D7D5AA4CB}">
      <dsp:nvSpPr>
        <dsp:cNvPr id="0" name=""/>
        <dsp:cNvSpPr/>
      </dsp:nvSpPr>
      <dsp:spPr>
        <a:xfrm>
          <a:off x="2070735" y="917033"/>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3FEE21-627F-4290-A50C-CED21A07DFD9}">
      <dsp:nvSpPr>
        <dsp:cNvPr id="0" name=""/>
        <dsp:cNvSpPr/>
      </dsp:nvSpPr>
      <dsp:spPr>
        <a:xfrm>
          <a:off x="2226040" y="960701"/>
          <a:ext cx="8127634" cy="873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Assuming people who default don't pay off on average 75% of their loan, our model can potentially save Lending Club around $228,839,500 per year (assuming 100,00 applications per yet).</a:t>
          </a:r>
          <a:endParaRPr lang="en-US" sz="1600" kern="1200" dirty="0"/>
        </a:p>
      </dsp:txBody>
      <dsp:txXfrm>
        <a:off x="2226040" y="960701"/>
        <a:ext cx="8127634" cy="873365"/>
      </dsp:txXfrm>
    </dsp:sp>
    <dsp:sp modelId="{5F64E8E3-833E-4E10-8E4D-7E086FAAA087}">
      <dsp:nvSpPr>
        <dsp:cNvPr id="0" name=""/>
        <dsp:cNvSpPr/>
      </dsp:nvSpPr>
      <dsp:spPr>
        <a:xfrm>
          <a:off x="2070735" y="1834067"/>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4DDB64-B780-44E1-B45B-3B41234F477A}">
      <dsp:nvSpPr>
        <dsp:cNvPr id="0" name=""/>
        <dsp:cNvSpPr/>
      </dsp:nvSpPr>
      <dsp:spPr>
        <a:xfrm>
          <a:off x="2226040" y="1877735"/>
          <a:ext cx="8127634" cy="873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dirty="0"/>
            <a:t>We acknowledge that our analysis ignores the potential profits from loans that our model would have denied even though they paid off their loans.</a:t>
          </a:r>
          <a:endParaRPr lang="en-US" sz="1600" kern="1200" dirty="0"/>
        </a:p>
      </dsp:txBody>
      <dsp:txXfrm>
        <a:off x="2226040" y="1877735"/>
        <a:ext cx="8127634" cy="873365"/>
      </dsp:txXfrm>
    </dsp:sp>
    <dsp:sp modelId="{483C54B4-DECE-45F1-BCA9-4C4ED191F428}">
      <dsp:nvSpPr>
        <dsp:cNvPr id="0" name=""/>
        <dsp:cNvSpPr/>
      </dsp:nvSpPr>
      <dsp:spPr>
        <a:xfrm>
          <a:off x="2070735" y="2751100"/>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0751CE-02B4-45D8-A1CE-406A1BEF76AE}">
      <dsp:nvSpPr>
        <dsp:cNvPr id="0" name=""/>
        <dsp:cNvSpPr/>
      </dsp:nvSpPr>
      <dsp:spPr>
        <a:xfrm>
          <a:off x="2226040" y="2794768"/>
          <a:ext cx="8127634" cy="873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Our model can help Lending Club identify high-risk borrowers and reduce the number of defaults, ultimately saving them a significant amount of money in the long run.</a:t>
          </a:r>
          <a:endParaRPr lang="en-US" sz="1600" kern="1200" dirty="0"/>
        </a:p>
      </dsp:txBody>
      <dsp:txXfrm>
        <a:off x="2226040" y="2794768"/>
        <a:ext cx="8127634" cy="873365"/>
      </dsp:txXfrm>
    </dsp:sp>
    <dsp:sp modelId="{E2AB41E0-8E08-41BF-A8A6-A6C2F1928CA6}">
      <dsp:nvSpPr>
        <dsp:cNvPr id="0" name=""/>
        <dsp:cNvSpPr/>
      </dsp:nvSpPr>
      <dsp:spPr>
        <a:xfrm>
          <a:off x="2070735" y="3668134"/>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D12B9-61D9-4378-9B08-156F4EC1CDFC}">
      <dsp:nvSpPr>
        <dsp:cNvPr id="0" name=""/>
        <dsp:cNvSpPr/>
      </dsp:nvSpPr>
      <dsp:spPr>
        <a:xfrm>
          <a:off x="0" y="0"/>
          <a:ext cx="10353675"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3A5089-7F7D-47DF-8774-5BED93F87FB4}">
      <dsp:nvSpPr>
        <dsp:cNvPr id="0" name=""/>
        <dsp:cNvSpPr/>
      </dsp:nvSpPr>
      <dsp:spPr>
        <a:xfrm>
          <a:off x="0" y="0"/>
          <a:ext cx="689720" cy="37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689720" cy="3714750"/>
      </dsp:txXfrm>
    </dsp:sp>
    <dsp:sp modelId="{BE523854-C153-4A81-9D8F-B4F8513DD0A1}">
      <dsp:nvSpPr>
        <dsp:cNvPr id="0" name=""/>
        <dsp:cNvSpPr/>
      </dsp:nvSpPr>
      <dsp:spPr>
        <a:xfrm>
          <a:off x="845025" y="58042"/>
          <a:ext cx="8127634"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Firstly, we recommend further testing and validation of our model using more recent data, as this can ensure its continued effectiveness in predicting loan default in the ever-changing landscape of the lending industry.</a:t>
          </a:r>
          <a:endParaRPr lang="en-US" sz="1800" kern="1200" dirty="0"/>
        </a:p>
      </dsp:txBody>
      <dsp:txXfrm>
        <a:off x="845025" y="58042"/>
        <a:ext cx="8127634" cy="1160859"/>
      </dsp:txXfrm>
    </dsp:sp>
    <dsp:sp modelId="{7C65AED9-EEFD-45ED-B73E-E79A6A1031BA}">
      <dsp:nvSpPr>
        <dsp:cNvPr id="0" name=""/>
        <dsp:cNvSpPr/>
      </dsp:nvSpPr>
      <dsp:spPr>
        <a:xfrm>
          <a:off x="689720" y="1218902"/>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0213C-6B5F-47E4-88E9-FA5E40843E66}">
      <dsp:nvSpPr>
        <dsp:cNvPr id="0" name=""/>
        <dsp:cNvSpPr/>
      </dsp:nvSpPr>
      <dsp:spPr>
        <a:xfrm>
          <a:off x="845025" y="1276945"/>
          <a:ext cx="8127634"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Collaboration with Lending Club's data and risk management teams can provide valuable insights and ensure the model's compatibility with their business operations. I’m not 100% on how to fill all the null values for the credit checks.</a:t>
          </a:r>
          <a:endParaRPr lang="en-US" sz="1800" kern="1200" dirty="0"/>
        </a:p>
      </dsp:txBody>
      <dsp:txXfrm>
        <a:off x="845025" y="1276945"/>
        <a:ext cx="8127634" cy="1160859"/>
      </dsp:txXfrm>
    </dsp:sp>
    <dsp:sp modelId="{029EFA53-24E4-4B11-AE57-1984C3B343F7}">
      <dsp:nvSpPr>
        <dsp:cNvPr id="0" name=""/>
        <dsp:cNvSpPr/>
      </dsp:nvSpPr>
      <dsp:spPr>
        <a:xfrm>
          <a:off x="689720" y="2437804"/>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9B9E32-ACF7-49F2-B059-893226959BCD}">
      <dsp:nvSpPr>
        <dsp:cNvPr id="0" name=""/>
        <dsp:cNvSpPr/>
      </dsp:nvSpPr>
      <dsp:spPr>
        <a:xfrm>
          <a:off x="845025" y="2495847"/>
          <a:ext cx="8127634" cy="116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In conclusion, while our model shows great potential for Lending Club to reduce the number of defaults and save significant amounts of money in the long run, there is still room for improvement and refinement.</a:t>
          </a:r>
          <a:endParaRPr lang="en-US" sz="1800" kern="1200" dirty="0"/>
        </a:p>
      </dsp:txBody>
      <dsp:txXfrm>
        <a:off x="845025" y="2495847"/>
        <a:ext cx="8127634" cy="1160859"/>
      </dsp:txXfrm>
    </dsp:sp>
    <dsp:sp modelId="{56648B93-9DE2-40CD-B724-AA22D98BA374}">
      <dsp:nvSpPr>
        <dsp:cNvPr id="0" name=""/>
        <dsp:cNvSpPr/>
      </dsp:nvSpPr>
      <dsp:spPr>
        <a:xfrm>
          <a:off x="689720" y="3656707"/>
          <a:ext cx="8282940"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paceMonkey0453" TargetMode="External"/><Relationship Id="rId2" Type="http://schemas.openxmlformats.org/officeDocument/2006/relationships/hyperlink" Target="https://www.linkedin.com/in/jonathan-buser/"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Using Machine Learning to approve loans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Jonathan Buser</a:t>
            </a:r>
          </a:p>
        </p:txBody>
      </p:sp>
      <p:pic>
        <p:nvPicPr>
          <p:cNvPr id="5" name="Picture 4" descr="Logo, company name&#10;&#10;Description automatically generated">
            <a:extLst>
              <a:ext uri="{FF2B5EF4-FFF2-40B4-BE49-F238E27FC236}">
                <a16:creationId xmlns:a16="http://schemas.microsoft.com/office/drawing/2014/main" id="{75140422-0D33-3C36-ECF6-5758BEA9A28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72" b="89958" l="815" r="97963">
                        <a14:foregroundMark x1="6667" y1="39392" x2="6667" y2="39392"/>
                        <a14:foregroundMark x1="10630" y1="37482" x2="10630" y2="37482"/>
                        <a14:foregroundMark x1="9889" y1="44201" x2="9889" y2="44201"/>
                        <a14:foregroundMark x1="7407" y1="44696" x2="7407" y2="44696"/>
                        <a14:foregroundMark x1="4037" y1="37765" x2="4037" y2="37765"/>
                        <a14:foregroundMark x1="963" y1="38543" x2="963" y2="38543"/>
                        <a14:foregroundMark x1="815" y1="44979" x2="815" y2="44979"/>
                        <a14:foregroundMark x1="1407" y1="50354" x2="1407" y2="50354"/>
                        <a14:foregroundMark x1="1259" y1="55941" x2="1259" y2="55941"/>
                        <a14:foregroundMark x1="4333" y1="55375" x2="4333" y2="55375"/>
                        <a14:foregroundMark x1="3889" y1="50636" x2="3889" y2="50636"/>
                        <a14:foregroundMark x1="6963" y1="50354" x2="6963" y2="50354"/>
                        <a14:foregroundMark x1="6519" y1="56789" x2="6519" y2="56789"/>
                        <a14:foregroundMark x1="10333" y1="55941" x2="10333" y2="55941"/>
                        <a14:foregroundMark x1="9741" y1="50636" x2="9741" y2="50636"/>
                        <a14:foregroundMark x1="16481" y1="45545" x2="16481" y2="45545"/>
                        <a14:foregroundMark x1="24111" y1="49222" x2="24111" y2="49222"/>
                        <a14:foregroundMark x1="32444" y1="45262" x2="32444" y2="45262"/>
                        <a14:foregroundMark x1="42259" y1="44979" x2="42259" y2="44979"/>
                        <a14:foregroundMark x1="49741" y1="46676" x2="49741" y2="46676"/>
                        <a14:foregroundMark x1="49889" y1="38543" x2="49889" y2="38543"/>
                        <a14:foregroundMark x1="53407" y1="46959" x2="53407" y2="46959"/>
                        <a14:foregroundMark x1="61741" y1="47808" x2="61741" y2="47808"/>
                        <a14:foregroundMark x1="71000" y1="45827" x2="71000" y2="45827"/>
                        <a14:foregroundMark x1="81407" y1="44413" x2="81407" y2="44413"/>
                        <a14:foregroundMark x1="84926" y1="48373" x2="84926" y2="48373"/>
                        <a14:foregroundMark x1="93407" y1="46110" x2="93407" y2="46110"/>
                        <a14:foregroundMark x1="97963" y1="44979" x2="97963" y2="44979"/>
                        <a14:backgroundMark x1="50778" y1="13083" x2="50778" y2="13083"/>
                        <a14:backgroundMark x1="26444" y1="47242" x2="26444" y2="47242"/>
                      </a14:backgroundRemoval>
                    </a14:imgEffect>
                  </a14:imgLayer>
                </a14:imgProps>
              </a:ext>
            </a:extLst>
          </a:blip>
          <a:stretch>
            <a:fillRect/>
          </a:stretch>
        </p:blipFill>
        <p:spPr>
          <a:xfrm>
            <a:off x="101600" y="155545"/>
            <a:ext cx="6740001" cy="3529764"/>
          </a:xfrm>
          <a:prstGeom prst="rect">
            <a:avLst/>
          </a:prstGeom>
          <a:noFill/>
        </p:spPr>
      </p:pic>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b="0" i="0" dirty="0">
                <a:solidFill>
                  <a:srgbClr val="D1D5DB"/>
                </a:solidFill>
                <a:effectLst/>
                <a:latin typeface="Söhne"/>
              </a:rPr>
              <a:t>Introduction</a:t>
            </a:r>
            <a:endParaRPr lang="en-US" dirty="0"/>
          </a:p>
        </p:txBody>
      </p:sp>
      <p:graphicFrame>
        <p:nvGraphicFramePr>
          <p:cNvPr id="8" name="Content Placeholder 7">
            <a:extLst>
              <a:ext uri="{FF2B5EF4-FFF2-40B4-BE49-F238E27FC236}">
                <a16:creationId xmlns:a16="http://schemas.microsoft.com/office/drawing/2014/main" id="{CA49A606-811B-BC7C-9D8B-2BEBB71D5AB2}"/>
              </a:ext>
            </a:extLst>
          </p:cNvPr>
          <p:cNvGraphicFramePr>
            <a:graphicFrameLocks noGrp="1"/>
          </p:cNvGraphicFramePr>
          <p:nvPr>
            <p:ph idx="1"/>
            <p:extLst>
              <p:ext uri="{D42A27DB-BD31-4B8C-83A1-F6EECF244321}">
                <p14:modId xmlns:p14="http://schemas.microsoft.com/office/powerpoint/2010/main" val="110385004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78E03-8AFD-31A2-88C6-31E03B35C026}"/>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b="0" i="0"/>
              <a:t>Dataset</a:t>
            </a:r>
            <a:endParaRPr lang="en-US" sz="2800"/>
          </a:p>
        </p:txBody>
      </p:sp>
      <p:pic>
        <p:nvPicPr>
          <p:cNvPr id="33" name="Picture 29">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9" name="Content Placeholder 8" descr="Chart&#10;&#10;Description automatically generated">
            <a:extLst>
              <a:ext uri="{FF2B5EF4-FFF2-40B4-BE49-F238E27FC236}">
                <a16:creationId xmlns:a16="http://schemas.microsoft.com/office/drawing/2014/main" id="{4C4FCF6D-0757-D0C9-8F09-802D8B70EC6B}"/>
              </a:ext>
            </a:extLst>
          </p:cNvPr>
          <p:cNvPicPr>
            <a:picLocks noGrp="1" noChangeAspect="1"/>
          </p:cNvPicPr>
          <p:nvPr>
            <p:ph sz="half" idx="2"/>
          </p:nvPr>
        </p:nvPicPr>
        <p:blipFill rotWithShape="1">
          <a:blip r:embed="rId4"/>
          <a:srcRect l="672" r="-672"/>
          <a:stretch/>
        </p:blipFill>
        <p:spPr>
          <a:xfrm>
            <a:off x="4654295" y="0"/>
            <a:ext cx="7537705" cy="685800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aphicFrame>
        <p:nvGraphicFramePr>
          <p:cNvPr id="5" name="Content Placeholder 4">
            <a:extLst>
              <a:ext uri="{FF2B5EF4-FFF2-40B4-BE49-F238E27FC236}">
                <a16:creationId xmlns:a16="http://schemas.microsoft.com/office/drawing/2014/main" id="{6A57F92F-661F-2941-16AE-D89CF60E6A93}"/>
              </a:ext>
            </a:extLst>
          </p:cNvPr>
          <p:cNvGraphicFramePr>
            <a:graphicFrameLocks noGrp="1"/>
          </p:cNvGraphicFramePr>
          <p:nvPr>
            <p:ph sz="half" idx="1"/>
            <p:extLst>
              <p:ext uri="{D42A27DB-BD31-4B8C-83A1-F6EECF244321}">
                <p14:modId xmlns:p14="http://schemas.microsoft.com/office/powerpoint/2010/main" val="1658504708"/>
              </p:ext>
            </p:extLst>
          </p:nvPr>
        </p:nvGraphicFramePr>
        <p:xfrm>
          <a:off x="913795" y="1732449"/>
          <a:ext cx="3078749" cy="40587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7731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2A6B-ECC1-CBB6-E8BA-3263E5A7E488}"/>
              </a:ext>
            </a:extLst>
          </p:cNvPr>
          <p:cNvSpPr>
            <a:spLocks noGrp="1"/>
          </p:cNvSpPr>
          <p:nvPr>
            <p:ph type="title"/>
          </p:nvPr>
        </p:nvSpPr>
        <p:spPr/>
        <p:txBody>
          <a:bodyPr/>
          <a:lstStyle/>
          <a:p>
            <a:r>
              <a:rPr lang="en-US" dirty="0"/>
              <a:t>Modeling</a:t>
            </a:r>
          </a:p>
        </p:txBody>
      </p:sp>
      <p:graphicFrame>
        <p:nvGraphicFramePr>
          <p:cNvPr id="5" name="Content Placeholder 4">
            <a:extLst>
              <a:ext uri="{FF2B5EF4-FFF2-40B4-BE49-F238E27FC236}">
                <a16:creationId xmlns:a16="http://schemas.microsoft.com/office/drawing/2014/main" id="{CBB200AB-8BBE-59C9-200D-C6995F901809}"/>
              </a:ext>
            </a:extLst>
          </p:cNvPr>
          <p:cNvGraphicFramePr>
            <a:graphicFrameLocks noGrp="1"/>
          </p:cNvGraphicFramePr>
          <p:nvPr>
            <p:ph sz="half" idx="1"/>
            <p:extLst>
              <p:ext uri="{D42A27DB-BD31-4B8C-83A1-F6EECF244321}">
                <p14:modId xmlns:p14="http://schemas.microsoft.com/office/powerpoint/2010/main" val="1128979813"/>
              </p:ext>
            </p:extLst>
          </p:nvPr>
        </p:nvGraphicFramePr>
        <p:xfrm>
          <a:off x="914400" y="2076450"/>
          <a:ext cx="4856163" cy="3622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descr="Chart, line chart&#10;&#10;Description automatically generated">
            <a:extLst>
              <a:ext uri="{FF2B5EF4-FFF2-40B4-BE49-F238E27FC236}">
                <a16:creationId xmlns:a16="http://schemas.microsoft.com/office/drawing/2014/main" id="{6D189259-2A72-8FD6-67E3-D6D6919DF7D2}"/>
              </a:ext>
            </a:extLst>
          </p:cNvPr>
          <p:cNvPicPr>
            <a:picLocks noGrp="1" noChangeAspect="1"/>
          </p:cNvPicPr>
          <p:nvPr>
            <p:ph sz="half" idx="2"/>
          </p:nvPr>
        </p:nvPicPr>
        <p:blipFill>
          <a:blip r:embed="rId7"/>
          <a:stretch>
            <a:fillRect/>
          </a:stretch>
        </p:blipFill>
        <p:spPr>
          <a:xfrm>
            <a:off x="6536042" y="2076450"/>
            <a:ext cx="4606315" cy="3622675"/>
          </a:xfrm>
        </p:spPr>
      </p:pic>
    </p:spTree>
    <p:extLst>
      <p:ext uri="{BB962C8B-B14F-4D97-AF65-F5344CB8AC3E}">
        <p14:creationId xmlns:p14="http://schemas.microsoft.com/office/powerpoint/2010/main" val="160838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98CCEB25-E2E3-481F-A03A-19767D3E7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AAC2D-8B83-DDD5-283E-28C236D13309}"/>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b="0" i="0"/>
              <a:t>Results</a:t>
            </a:r>
            <a:endParaRPr lang="en-US" sz="2800"/>
          </a:p>
        </p:txBody>
      </p:sp>
      <p:pic>
        <p:nvPicPr>
          <p:cNvPr id="20" name="Picture 1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graphicFrame>
        <p:nvGraphicFramePr>
          <p:cNvPr id="8" name="Content Placeholder 7">
            <a:extLst>
              <a:ext uri="{FF2B5EF4-FFF2-40B4-BE49-F238E27FC236}">
                <a16:creationId xmlns:a16="http://schemas.microsoft.com/office/drawing/2014/main" id="{4E02E275-74A2-82C4-BB17-AE33E99C24FD}"/>
              </a:ext>
            </a:extLst>
          </p:cNvPr>
          <p:cNvGraphicFramePr>
            <a:graphicFrameLocks noGrp="1"/>
          </p:cNvGraphicFramePr>
          <p:nvPr>
            <p:ph sz="half" idx="1"/>
            <p:extLst>
              <p:ext uri="{D42A27DB-BD31-4B8C-83A1-F6EECF244321}">
                <p14:modId xmlns:p14="http://schemas.microsoft.com/office/powerpoint/2010/main" val="1624784353"/>
              </p:ext>
            </p:extLst>
          </p:nvPr>
        </p:nvGraphicFramePr>
        <p:xfrm>
          <a:off x="913795" y="1732449"/>
          <a:ext cx="3078749" cy="40587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Content Placeholder 13" descr="Chart, treemap chart&#10;&#10;Description automatically generated">
            <a:extLst>
              <a:ext uri="{FF2B5EF4-FFF2-40B4-BE49-F238E27FC236}">
                <a16:creationId xmlns:a16="http://schemas.microsoft.com/office/drawing/2014/main" id="{9983B737-9C6A-0272-E4E8-349B7B0274A8}"/>
              </a:ext>
            </a:extLst>
          </p:cNvPr>
          <p:cNvPicPr>
            <a:picLocks noGrp="1" noChangeAspect="1"/>
          </p:cNvPicPr>
          <p:nvPr>
            <p:ph sz="half" idx="2"/>
          </p:nvPr>
        </p:nvPicPr>
        <p:blipFill>
          <a:blip r:embed="rId9"/>
          <a:stretch>
            <a:fillRect/>
          </a:stretch>
        </p:blipFill>
        <p:spPr>
          <a:xfrm>
            <a:off x="4552950" y="0"/>
            <a:ext cx="7639049" cy="6857999"/>
          </a:xfrm>
        </p:spPr>
      </p:pic>
    </p:spTree>
    <p:extLst>
      <p:ext uri="{BB962C8B-B14F-4D97-AF65-F5344CB8AC3E}">
        <p14:creationId xmlns:p14="http://schemas.microsoft.com/office/powerpoint/2010/main" val="212807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0708-9B39-10DF-FB83-EDB8D2058CC6}"/>
              </a:ext>
            </a:extLst>
          </p:cNvPr>
          <p:cNvSpPr>
            <a:spLocks noGrp="1"/>
          </p:cNvSpPr>
          <p:nvPr>
            <p:ph type="title"/>
          </p:nvPr>
        </p:nvSpPr>
        <p:spPr/>
        <p:txBody>
          <a:bodyPr/>
          <a:lstStyle/>
          <a:p>
            <a:r>
              <a:rPr lang="en-US" b="0" i="0" dirty="0">
                <a:solidFill>
                  <a:srgbClr val="D1D5DB"/>
                </a:solidFill>
                <a:effectLst/>
                <a:latin typeface="Söhne"/>
              </a:rPr>
              <a:t>Conclusion</a:t>
            </a:r>
            <a:endParaRPr lang="en-US" dirty="0"/>
          </a:p>
        </p:txBody>
      </p:sp>
      <p:graphicFrame>
        <p:nvGraphicFramePr>
          <p:cNvPr id="4" name="Content Placeholder 3">
            <a:extLst>
              <a:ext uri="{FF2B5EF4-FFF2-40B4-BE49-F238E27FC236}">
                <a16:creationId xmlns:a16="http://schemas.microsoft.com/office/drawing/2014/main" id="{16D8339C-142D-F496-CC46-E2D9F716D3CC}"/>
              </a:ext>
            </a:extLst>
          </p:cNvPr>
          <p:cNvGraphicFramePr>
            <a:graphicFrameLocks noGrp="1"/>
          </p:cNvGraphicFramePr>
          <p:nvPr>
            <p:ph idx="1"/>
            <p:extLst>
              <p:ext uri="{D42A27DB-BD31-4B8C-83A1-F6EECF244321}">
                <p14:modId xmlns:p14="http://schemas.microsoft.com/office/powerpoint/2010/main" val="257982800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972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D5D-2F64-A4A1-1A26-EEF0DE073B82}"/>
              </a:ext>
            </a:extLst>
          </p:cNvPr>
          <p:cNvSpPr>
            <a:spLocks noGrp="1"/>
          </p:cNvSpPr>
          <p:nvPr>
            <p:ph type="title"/>
          </p:nvPr>
        </p:nvSpPr>
        <p:spPr/>
        <p:txBody>
          <a:bodyPr/>
          <a:lstStyle/>
          <a:p>
            <a:r>
              <a:rPr lang="en-US" dirty="0"/>
              <a:t>Next Steps</a:t>
            </a:r>
          </a:p>
        </p:txBody>
      </p:sp>
      <p:graphicFrame>
        <p:nvGraphicFramePr>
          <p:cNvPr id="7" name="Content Placeholder 6">
            <a:extLst>
              <a:ext uri="{FF2B5EF4-FFF2-40B4-BE49-F238E27FC236}">
                <a16:creationId xmlns:a16="http://schemas.microsoft.com/office/drawing/2014/main" id="{027B7FBA-EC16-77E4-50CE-860DB2C36C34}"/>
              </a:ext>
            </a:extLst>
          </p:cNvPr>
          <p:cNvGraphicFramePr>
            <a:graphicFrameLocks noGrp="1"/>
          </p:cNvGraphicFramePr>
          <p:nvPr>
            <p:ph idx="1"/>
            <p:extLst>
              <p:ext uri="{D42A27DB-BD31-4B8C-83A1-F6EECF244321}">
                <p14:modId xmlns:p14="http://schemas.microsoft.com/office/powerpoint/2010/main" val="3338419948"/>
              </p:ext>
            </p:extLst>
          </p:nvPr>
        </p:nvGraphicFramePr>
        <p:xfrm>
          <a:off x="913795" y="1653755"/>
          <a:ext cx="10353675" cy="371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70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FE15-CDFE-634A-93DC-45980724CEC0}"/>
              </a:ext>
            </a:extLst>
          </p:cNvPr>
          <p:cNvSpPr>
            <a:spLocks noGrp="1"/>
          </p:cNvSpPr>
          <p:nvPr>
            <p:ph type="title"/>
          </p:nvPr>
        </p:nvSpPr>
        <p:spPr>
          <a:xfrm>
            <a:off x="2565991" y="2582896"/>
            <a:ext cx="7047782" cy="2055881"/>
          </a:xfrm>
        </p:spPr>
        <p:txBody>
          <a:bodyPr/>
          <a:lstStyle/>
          <a:p>
            <a:r>
              <a:rPr lang="en-US" dirty="0"/>
              <a:t>Jonathan Buser</a:t>
            </a:r>
          </a:p>
        </p:txBody>
      </p:sp>
      <p:sp>
        <p:nvSpPr>
          <p:cNvPr id="3" name="Text Placeholder 2">
            <a:extLst>
              <a:ext uri="{FF2B5EF4-FFF2-40B4-BE49-F238E27FC236}">
                <a16:creationId xmlns:a16="http://schemas.microsoft.com/office/drawing/2014/main" id="{DFB15AD2-4767-B6E8-B296-627D56396A37}"/>
              </a:ext>
            </a:extLst>
          </p:cNvPr>
          <p:cNvSpPr>
            <a:spLocks noGrp="1"/>
          </p:cNvSpPr>
          <p:nvPr>
            <p:ph type="body" sz="half" idx="2"/>
          </p:nvPr>
        </p:nvSpPr>
        <p:spPr/>
        <p:txBody>
          <a:bodyPr/>
          <a:lstStyle/>
          <a:p>
            <a:r>
              <a:rPr lang="en-US" sz="1600" dirty="0">
                <a:solidFill>
                  <a:srgbClr val="5792BA"/>
                </a:solidFill>
                <a:hlinkClick r:id="rId2"/>
              </a:rPr>
              <a:t>https://www.linkedin.com/in/jonathan-buser/</a:t>
            </a:r>
            <a:endParaRPr lang="en-US" sz="1600" dirty="0">
              <a:solidFill>
                <a:srgbClr val="5792BA"/>
              </a:solidFill>
            </a:endParaRPr>
          </a:p>
          <a:p>
            <a:r>
              <a:rPr lang="en-US" dirty="0">
                <a:hlinkClick r:id="rId3"/>
              </a:rPr>
              <a:t>https://github.com/SpaceMonkey0453</a:t>
            </a:r>
            <a:endParaRPr lang="en-US" dirty="0"/>
          </a:p>
          <a:p>
            <a:endParaRPr lang="en-US" dirty="0"/>
          </a:p>
        </p:txBody>
      </p:sp>
      <p:sp>
        <p:nvSpPr>
          <p:cNvPr id="4" name="TextBox 3">
            <a:extLst>
              <a:ext uri="{FF2B5EF4-FFF2-40B4-BE49-F238E27FC236}">
                <a16:creationId xmlns:a16="http://schemas.microsoft.com/office/drawing/2014/main" id="{F06DA469-9D2A-189B-D94F-FB30CDD5F98F}"/>
              </a:ext>
            </a:extLst>
          </p:cNvPr>
          <p:cNvSpPr txBox="1"/>
          <p:nvPr/>
        </p:nvSpPr>
        <p:spPr>
          <a:xfrm>
            <a:off x="3478954" y="1259457"/>
            <a:ext cx="5221857" cy="1323439"/>
          </a:xfrm>
          <a:prstGeom prst="rect">
            <a:avLst/>
          </a:prstGeom>
          <a:noFill/>
        </p:spPr>
        <p:txBody>
          <a:bodyPr wrap="square" rtlCol="0">
            <a:spAutoFit/>
          </a:bodyPr>
          <a:lstStyle/>
          <a:p>
            <a:r>
              <a:rPr lang="en-US" sz="8000" dirty="0"/>
              <a:t>Thank You!</a:t>
            </a:r>
          </a:p>
        </p:txBody>
      </p:sp>
    </p:spTree>
    <p:extLst>
      <p:ext uri="{BB962C8B-B14F-4D97-AF65-F5344CB8AC3E}">
        <p14:creationId xmlns:p14="http://schemas.microsoft.com/office/powerpoint/2010/main" val="185251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16c05727-aa75-4e4a-9b5f-8a80a1165891"/>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Integer pillars</Template>
  <TotalTime>339</TotalTime>
  <Words>572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Nova</vt:lpstr>
      <vt:lpstr>Arial Nova Light</vt:lpstr>
      <vt:lpstr>Söhne</vt:lpstr>
      <vt:lpstr>Wingdings 2</vt:lpstr>
      <vt:lpstr>SlateVTI</vt:lpstr>
      <vt:lpstr>Using Machine Learning to approve loans</vt:lpstr>
      <vt:lpstr>Introduction</vt:lpstr>
      <vt:lpstr>Dataset</vt:lpstr>
      <vt:lpstr>Modeling</vt:lpstr>
      <vt:lpstr>Results</vt:lpstr>
      <vt:lpstr>Conclusion</vt:lpstr>
      <vt:lpstr>Next Steps</vt:lpstr>
      <vt:lpstr>Jonathan Buser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Jonathan Buser</dc:creator>
  <cp:lastModifiedBy>Jonathan Buser</cp:lastModifiedBy>
  <cp:revision>5</cp:revision>
  <dcterms:created xsi:type="dcterms:W3CDTF">2023-03-09T14:50:49Z</dcterms:created>
  <dcterms:modified xsi:type="dcterms:W3CDTF">2023-03-10T19:03:31Z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