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  <p:sldId id="258" r:id="rId5"/>
    <p:sldId id="260" r:id="rId6"/>
    <p:sldId id="265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B2178-C8C1-498E-9581-2AE6476E761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655C8F-3177-4538-BF9D-2F9899A0F3CD}">
      <dgm:prSet phldrT="[Text]"/>
      <dgm:spPr/>
      <dgm:t>
        <a:bodyPr/>
        <a:lstStyle/>
        <a:p>
          <a:r>
            <a:rPr lang="en-IN" dirty="0"/>
            <a:t>THIS IS </a:t>
          </a:r>
        </a:p>
      </dgm:t>
    </dgm:pt>
    <dgm:pt modelId="{D9B4A022-85B3-478D-A1F7-EC0E400CE593}" type="parTrans" cxnId="{6DB0159F-BFC3-48F7-9D8B-0AC56C8B4DBD}">
      <dgm:prSet/>
      <dgm:spPr/>
      <dgm:t>
        <a:bodyPr/>
        <a:lstStyle/>
        <a:p>
          <a:endParaRPr lang="en-IN"/>
        </a:p>
      </dgm:t>
    </dgm:pt>
    <dgm:pt modelId="{EC282094-8E10-4696-905D-9E207B88AC1F}" type="sibTrans" cxnId="{6DB0159F-BFC3-48F7-9D8B-0AC56C8B4DBD}">
      <dgm:prSet/>
      <dgm:spPr/>
      <dgm:t>
        <a:bodyPr/>
        <a:lstStyle/>
        <a:p>
          <a:endParaRPr lang="en-IN"/>
        </a:p>
      </dgm:t>
    </dgm:pt>
    <dgm:pt modelId="{C65EB430-9039-4550-97E6-27ABBECF0AF1}">
      <dgm:prSet phldrT="[Text]" phldr="1"/>
      <dgm:spPr/>
      <dgm:t>
        <a:bodyPr/>
        <a:lstStyle/>
        <a:p>
          <a:endParaRPr lang="en-IN"/>
        </a:p>
      </dgm:t>
    </dgm:pt>
    <dgm:pt modelId="{FCD70D1F-BEB1-4827-B4F2-DCC5EDFFABFA}" type="parTrans" cxnId="{D2BB270E-5F4E-40CA-896B-28DA5BD8C456}">
      <dgm:prSet/>
      <dgm:spPr/>
      <dgm:t>
        <a:bodyPr/>
        <a:lstStyle/>
        <a:p>
          <a:endParaRPr lang="en-IN"/>
        </a:p>
      </dgm:t>
    </dgm:pt>
    <dgm:pt modelId="{47BAF383-66D5-4426-9260-9A015E66EA72}" type="sibTrans" cxnId="{D2BB270E-5F4E-40CA-896B-28DA5BD8C456}">
      <dgm:prSet/>
      <dgm:spPr/>
      <dgm:t>
        <a:bodyPr/>
        <a:lstStyle/>
        <a:p>
          <a:endParaRPr lang="en-IN"/>
        </a:p>
      </dgm:t>
    </dgm:pt>
    <dgm:pt modelId="{262FE226-3F3C-4671-9B3B-6ACAF756AEB8}">
      <dgm:prSet phldrT="[Text]" phldr="1"/>
      <dgm:spPr/>
      <dgm:t>
        <a:bodyPr/>
        <a:lstStyle/>
        <a:p>
          <a:endParaRPr lang="en-IN"/>
        </a:p>
      </dgm:t>
    </dgm:pt>
    <dgm:pt modelId="{A5EC6918-7383-4D44-B38E-39E3DECB04C9}" type="parTrans" cxnId="{0B006D64-A39F-4791-9CC2-8548CD18280A}">
      <dgm:prSet/>
      <dgm:spPr/>
      <dgm:t>
        <a:bodyPr/>
        <a:lstStyle/>
        <a:p>
          <a:endParaRPr lang="en-IN"/>
        </a:p>
      </dgm:t>
    </dgm:pt>
    <dgm:pt modelId="{7C58514F-12CE-40CB-88AA-9C23386CED35}" type="sibTrans" cxnId="{0B006D64-A39F-4791-9CC2-8548CD18280A}">
      <dgm:prSet/>
      <dgm:spPr/>
      <dgm:t>
        <a:bodyPr/>
        <a:lstStyle/>
        <a:p>
          <a:endParaRPr lang="en-IN"/>
        </a:p>
      </dgm:t>
    </dgm:pt>
    <dgm:pt modelId="{7140E150-CFC7-44F9-8EA3-2FD56622151D}" type="pres">
      <dgm:prSet presAssocID="{C89B2178-C8C1-498E-9581-2AE6476E7614}" presName="linear" presStyleCnt="0">
        <dgm:presLayoutVars>
          <dgm:dir/>
          <dgm:animLvl val="lvl"/>
          <dgm:resizeHandles val="exact"/>
        </dgm:presLayoutVars>
      </dgm:prSet>
      <dgm:spPr/>
    </dgm:pt>
    <dgm:pt modelId="{7BFA870A-C769-42BF-894D-535DFEA80F10}" type="pres">
      <dgm:prSet presAssocID="{87655C8F-3177-4538-BF9D-2F9899A0F3CD}" presName="parentLin" presStyleCnt="0"/>
      <dgm:spPr/>
    </dgm:pt>
    <dgm:pt modelId="{A2C3E537-C14B-4425-A378-FE68B1137730}" type="pres">
      <dgm:prSet presAssocID="{87655C8F-3177-4538-BF9D-2F9899A0F3CD}" presName="parentLeftMargin" presStyleLbl="node1" presStyleIdx="0" presStyleCnt="3"/>
      <dgm:spPr/>
    </dgm:pt>
    <dgm:pt modelId="{D1E015D9-F29E-41A4-AA91-1C0AEF02054E}" type="pres">
      <dgm:prSet presAssocID="{87655C8F-3177-4538-BF9D-2F9899A0F3C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89F783-3286-4AE2-9D17-FAB9343148C6}" type="pres">
      <dgm:prSet presAssocID="{87655C8F-3177-4538-BF9D-2F9899A0F3CD}" presName="negativeSpace" presStyleCnt="0"/>
      <dgm:spPr/>
    </dgm:pt>
    <dgm:pt modelId="{03C74A77-9D36-458C-8D84-FA8801E9F4E6}" type="pres">
      <dgm:prSet presAssocID="{87655C8F-3177-4538-BF9D-2F9899A0F3CD}" presName="childText" presStyleLbl="conFgAcc1" presStyleIdx="0" presStyleCnt="3">
        <dgm:presLayoutVars>
          <dgm:bulletEnabled val="1"/>
        </dgm:presLayoutVars>
      </dgm:prSet>
      <dgm:spPr/>
    </dgm:pt>
    <dgm:pt modelId="{D0CBA308-5C05-467F-AD7E-16AB832F9830}" type="pres">
      <dgm:prSet presAssocID="{EC282094-8E10-4696-905D-9E207B88AC1F}" presName="spaceBetweenRectangles" presStyleCnt="0"/>
      <dgm:spPr/>
    </dgm:pt>
    <dgm:pt modelId="{197B907B-E9F8-41DA-8C63-87E398487D34}" type="pres">
      <dgm:prSet presAssocID="{C65EB430-9039-4550-97E6-27ABBECF0AF1}" presName="parentLin" presStyleCnt="0"/>
      <dgm:spPr/>
    </dgm:pt>
    <dgm:pt modelId="{6A8F1598-EF23-48CB-89FD-ACCEBD2B7BC6}" type="pres">
      <dgm:prSet presAssocID="{C65EB430-9039-4550-97E6-27ABBECF0AF1}" presName="parentLeftMargin" presStyleLbl="node1" presStyleIdx="0" presStyleCnt="3"/>
      <dgm:spPr/>
    </dgm:pt>
    <dgm:pt modelId="{503B228B-772A-4679-9A5B-9656EF586E13}" type="pres">
      <dgm:prSet presAssocID="{C65EB430-9039-4550-97E6-27ABBECF0A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635EE-2269-4816-B796-EF5DF7240B9C}" type="pres">
      <dgm:prSet presAssocID="{C65EB430-9039-4550-97E6-27ABBECF0AF1}" presName="negativeSpace" presStyleCnt="0"/>
      <dgm:spPr/>
    </dgm:pt>
    <dgm:pt modelId="{59659FCE-7532-474E-884E-B57F7D30AC25}" type="pres">
      <dgm:prSet presAssocID="{C65EB430-9039-4550-97E6-27ABBECF0AF1}" presName="childText" presStyleLbl="conFgAcc1" presStyleIdx="1" presStyleCnt="3">
        <dgm:presLayoutVars>
          <dgm:bulletEnabled val="1"/>
        </dgm:presLayoutVars>
      </dgm:prSet>
      <dgm:spPr/>
    </dgm:pt>
    <dgm:pt modelId="{54AFA42B-B6D5-444B-900F-D4FB08AC95A4}" type="pres">
      <dgm:prSet presAssocID="{47BAF383-66D5-4426-9260-9A015E66EA72}" presName="spaceBetweenRectangles" presStyleCnt="0"/>
      <dgm:spPr/>
    </dgm:pt>
    <dgm:pt modelId="{5D702C82-0B7F-4B14-925E-284735A1F3A7}" type="pres">
      <dgm:prSet presAssocID="{262FE226-3F3C-4671-9B3B-6ACAF756AEB8}" presName="parentLin" presStyleCnt="0"/>
      <dgm:spPr/>
    </dgm:pt>
    <dgm:pt modelId="{4E57CE81-7DDF-45AA-BF5F-D02B56AAE203}" type="pres">
      <dgm:prSet presAssocID="{262FE226-3F3C-4671-9B3B-6ACAF756AEB8}" presName="parentLeftMargin" presStyleLbl="node1" presStyleIdx="1" presStyleCnt="3"/>
      <dgm:spPr/>
    </dgm:pt>
    <dgm:pt modelId="{5E631519-97A6-41DB-A6CA-ABC0CC27917F}" type="pres">
      <dgm:prSet presAssocID="{262FE226-3F3C-4671-9B3B-6ACAF756AE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BD50BC-905B-4873-87E7-EAA56CCB8657}" type="pres">
      <dgm:prSet presAssocID="{262FE226-3F3C-4671-9B3B-6ACAF756AEB8}" presName="negativeSpace" presStyleCnt="0"/>
      <dgm:spPr/>
    </dgm:pt>
    <dgm:pt modelId="{0BE79F8D-7550-4B22-A731-9E182B43EECB}" type="pres">
      <dgm:prSet presAssocID="{262FE226-3F3C-4671-9B3B-6ACAF756AEB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BB270E-5F4E-40CA-896B-28DA5BD8C456}" srcId="{C89B2178-C8C1-498E-9581-2AE6476E7614}" destId="{C65EB430-9039-4550-97E6-27ABBECF0AF1}" srcOrd="1" destOrd="0" parTransId="{FCD70D1F-BEB1-4827-B4F2-DCC5EDFFABFA}" sibTransId="{47BAF383-66D5-4426-9260-9A015E66EA72}"/>
    <dgm:cxn modelId="{5E419911-2FF6-434D-9E47-8BE847F1AA2F}" type="presOf" srcId="{87655C8F-3177-4538-BF9D-2F9899A0F3CD}" destId="{D1E015D9-F29E-41A4-AA91-1C0AEF02054E}" srcOrd="1" destOrd="0" presId="urn:microsoft.com/office/officeart/2005/8/layout/list1"/>
    <dgm:cxn modelId="{0B006D64-A39F-4791-9CC2-8548CD18280A}" srcId="{C89B2178-C8C1-498E-9581-2AE6476E7614}" destId="{262FE226-3F3C-4671-9B3B-6ACAF756AEB8}" srcOrd="2" destOrd="0" parTransId="{A5EC6918-7383-4D44-B38E-39E3DECB04C9}" sibTransId="{7C58514F-12CE-40CB-88AA-9C23386CED35}"/>
    <dgm:cxn modelId="{DBB9B864-9C24-47A2-BBD5-AA97D91D0D94}" type="presOf" srcId="{C65EB430-9039-4550-97E6-27ABBECF0AF1}" destId="{503B228B-772A-4679-9A5B-9656EF586E13}" srcOrd="1" destOrd="0" presId="urn:microsoft.com/office/officeart/2005/8/layout/list1"/>
    <dgm:cxn modelId="{53DA5376-32CE-48F0-8F09-6E8496514DFD}" type="presOf" srcId="{C65EB430-9039-4550-97E6-27ABBECF0AF1}" destId="{6A8F1598-EF23-48CB-89FD-ACCEBD2B7BC6}" srcOrd="0" destOrd="0" presId="urn:microsoft.com/office/officeart/2005/8/layout/list1"/>
    <dgm:cxn modelId="{6DB0159F-BFC3-48F7-9D8B-0AC56C8B4DBD}" srcId="{C89B2178-C8C1-498E-9581-2AE6476E7614}" destId="{87655C8F-3177-4538-BF9D-2F9899A0F3CD}" srcOrd="0" destOrd="0" parTransId="{D9B4A022-85B3-478D-A1F7-EC0E400CE593}" sibTransId="{EC282094-8E10-4696-905D-9E207B88AC1F}"/>
    <dgm:cxn modelId="{F85F8FC6-54EE-4230-B1CC-422A56D64385}" type="presOf" srcId="{262FE226-3F3C-4671-9B3B-6ACAF756AEB8}" destId="{4E57CE81-7DDF-45AA-BF5F-D02B56AAE203}" srcOrd="0" destOrd="0" presId="urn:microsoft.com/office/officeart/2005/8/layout/list1"/>
    <dgm:cxn modelId="{B8A454E2-1854-4411-8F44-B8B12016D1C6}" type="presOf" srcId="{87655C8F-3177-4538-BF9D-2F9899A0F3CD}" destId="{A2C3E537-C14B-4425-A378-FE68B1137730}" srcOrd="0" destOrd="0" presId="urn:microsoft.com/office/officeart/2005/8/layout/list1"/>
    <dgm:cxn modelId="{54D01AEB-16C3-4AC2-B72A-FD31456B6C70}" type="presOf" srcId="{262FE226-3F3C-4671-9B3B-6ACAF756AEB8}" destId="{5E631519-97A6-41DB-A6CA-ABC0CC27917F}" srcOrd="1" destOrd="0" presId="urn:microsoft.com/office/officeart/2005/8/layout/list1"/>
    <dgm:cxn modelId="{A3B923F5-A04B-4308-A92B-AD3E872F28E4}" type="presOf" srcId="{C89B2178-C8C1-498E-9581-2AE6476E7614}" destId="{7140E150-CFC7-44F9-8EA3-2FD56622151D}" srcOrd="0" destOrd="0" presId="urn:microsoft.com/office/officeart/2005/8/layout/list1"/>
    <dgm:cxn modelId="{B02C9C1A-6B06-41D1-878E-C57AE6DCDD4E}" type="presParOf" srcId="{7140E150-CFC7-44F9-8EA3-2FD56622151D}" destId="{7BFA870A-C769-42BF-894D-535DFEA80F10}" srcOrd="0" destOrd="0" presId="urn:microsoft.com/office/officeart/2005/8/layout/list1"/>
    <dgm:cxn modelId="{F96671B3-11CF-42A1-919B-E94B3AB2798B}" type="presParOf" srcId="{7BFA870A-C769-42BF-894D-535DFEA80F10}" destId="{A2C3E537-C14B-4425-A378-FE68B1137730}" srcOrd="0" destOrd="0" presId="urn:microsoft.com/office/officeart/2005/8/layout/list1"/>
    <dgm:cxn modelId="{C284DD65-482A-437E-83BA-EC8DB6DEDA00}" type="presParOf" srcId="{7BFA870A-C769-42BF-894D-535DFEA80F10}" destId="{D1E015D9-F29E-41A4-AA91-1C0AEF02054E}" srcOrd="1" destOrd="0" presId="urn:microsoft.com/office/officeart/2005/8/layout/list1"/>
    <dgm:cxn modelId="{9317FB88-FF36-4C8C-9BC6-2ED5882F02C4}" type="presParOf" srcId="{7140E150-CFC7-44F9-8EA3-2FD56622151D}" destId="{6289F783-3286-4AE2-9D17-FAB9343148C6}" srcOrd="1" destOrd="0" presId="urn:microsoft.com/office/officeart/2005/8/layout/list1"/>
    <dgm:cxn modelId="{5A62C156-0884-4C7E-83F1-4A69AD98F3F4}" type="presParOf" srcId="{7140E150-CFC7-44F9-8EA3-2FD56622151D}" destId="{03C74A77-9D36-458C-8D84-FA8801E9F4E6}" srcOrd="2" destOrd="0" presId="urn:microsoft.com/office/officeart/2005/8/layout/list1"/>
    <dgm:cxn modelId="{9DDBC79B-C8FA-4246-9433-CE914B7AC553}" type="presParOf" srcId="{7140E150-CFC7-44F9-8EA3-2FD56622151D}" destId="{D0CBA308-5C05-467F-AD7E-16AB832F9830}" srcOrd="3" destOrd="0" presId="urn:microsoft.com/office/officeart/2005/8/layout/list1"/>
    <dgm:cxn modelId="{67FB13B2-C1FD-4F8E-B5DF-93576B0D23BA}" type="presParOf" srcId="{7140E150-CFC7-44F9-8EA3-2FD56622151D}" destId="{197B907B-E9F8-41DA-8C63-87E398487D34}" srcOrd="4" destOrd="0" presId="urn:microsoft.com/office/officeart/2005/8/layout/list1"/>
    <dgm:cxn modelId="{B49535DC-8139-41AE-8B5D-19F5CC946F47}" type="presParOf" srcId="{197B907B-E9F8-41DA-8C63-87E398487D34}" destId="{6A8F1598-EF23-48CB-89FD-ACCEBD2B7BC6}" srcOrd="0" destOrd="0" presId="urn:microsoft.com/office/officeart/2005/8/layout/list1"/>
    <dgm:cxn modelId="{D1C09C0F-0715-40BA-92F6-3A071438DCB0}" type="presParOf" srcId="{197B907B-E9F8-41DA-8C63-87E398487D34}" destId="{503B228B-772A-4679-9A5B-9656EF586E13}" srcOrd="1" destOrd="0" presId="urn:microsoft.com/office/officeart/2005/8/layout/list1"/>
    <dgm:cxn modelId="{E468B5F0-705C-4D16-A116-DAD137A16B30}" type="presParOf" srcId="{7140E150-CFC7-44F9-8EA3-2FD56622151D}" destId="{57E635EE-2269-4816-B796-EF5DF7240B9C}" srcOrd="5" destOrd="0" presId="urn:microsoft.com/office/officeart/2005/8/layout/list1"/>
    <dgm:cxn modelId="{027C029A-8917-4B26-B70C-C89CD702777E}" type="presParOf" srcId="{7140E150-CFC7-44F9-8EA3-2FD56622151D}" destId="{59659FCE-7532-474E-884E-B57F7D30AC25}" srcOrd="6" destOrd="0" presId="urn:microsoft.com/office/officeart/2005/8/layout/list1"/>
    <dgm:cxn modelId="{47614227-C2AB-4C06-988F-8BC86D7AE5B7}" type="presParOf" srcId="{7140E150-CFC7-44F9-8EA3-2FD56622151D}" destId="{54AFA42B-B6D5-444B-900F-D4FB08AC95A4}" srcOrd="7" destOrd="0" presId="urn:microsoft.com/office/officeart/2005/8/layout/list1"/>
    <dgm:cxn modelId="{D17BA265-69B9-476E-887E-502131C4A914}" type="presParOf" srcId="{7140E150-CFC7-44F9-8EA3-2FD56622151D}" destId="{5D702C82-0B7F-4B14-925E-284735A1F3A7}" srcOrd="8" destOrd="0" presId="urn:microsoft.com/office/officeart/2005/8/layout/list1"/>
    <dgm:cxn modelId="{F149D8AE-6146-4B55-BDF3-8E1F639F26B7}" type="presParOf" srcId="{5D702C82-0B7F-4B14-925E-284735A1F3A7}" destId="{4E57CE81-7DDF-45AA-BF5F-D02B56AAE203}" srcOrd="0" destOrd="0" presId="urn:microsoft.com/office/officeart/2005/8/layout/list1"/>
    <dgm:cxn modelId="{7FC519EF-6176-4666-BDB9-4E08583BDC55}" type="presParOf" srcId="{5D702C82-0B7F-4B14-925E-284735A1F3A7}" destId="{5E631519-97A6-41DB-A6CA-ABC0CC27917F}" srcOrd="1" destOrd="0" presId="urn:microsoft.com/office/officeart/2005/8/layout/list1"/>
    <dgm:cxn modelId="{14ABC8CB-CB14-45D6-9F62-649F43FBC0B4}" type="presParOf" srcId="{7140E150-CFC7-44F9-8EA3-2FD56622151D}" destId="{96BD50BC-905B-4873-87E7-EAA56CCB8657}" srcOrd="9" destOrd="0" presId="urn:microsoft.com/office/officeart/2005/8/layout/list1"/>
    <dgm:cxn modelId="{B9541388-2E9C-4BF9-A891-66AA8431A63C}" type="presParOf" srcId="{7140E150-CFC7-44F9-8EA3-2FD56622151D}" destId="{0BE79F8D-7550-4B22-A731-9E182B43EE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627822-17C6-4F9D-BAD3-BAE4A98C442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F25BF95E-9EFC-4869-A11E-472A889B106F}">
      <dgm:prSet phldrT="[Text]" phldr="1"/>
      <dgm:spPr/>
      <dgm:t>
        <a:bodyPr/>
        <a:lstStyle/>
        <a:p>
          <a:endParaRPr lang="en-IN" dirty="0"/>
        </a:p>
      </dgm:t>
    </dgm:pt>
    <dgm:pt modelId="{94131A02-7C48-44B4-AFAB-BB6B75910573}" type="parTrans" cxnId="{80BFB6B3-EA16-4325-9651-4FC7DBD3B7FB}">
      <dgm:prSet/>
      <dgm:spPr/>
      <dgm:t>
        <a:bodyPr/>
        <a:lstStyle/>
        <a:p>
          <a:endParaRPr lang="en-IN"/>
        </a:p>
      </dgm:t>
    </dgm:pt>
    <dgm:pt modelId="{212507D1-1416-4D9F-97B9-EC870754219B}" type="sibTrans" cxnId="{80BFB6B3-EA16-4325-9651-4FC7DBD3B7FB}">
      <dgm:prSet/>
      <dgm:spPr/>
      <dgm:t>
        <a:bodyPr/>
        <a:lstStyle/>
        <a:p>
          <a:endParaRPr lang="en-IN"/>
        </a:p>
      </dgm:t>
    </dgm:pt>
    <dgm:pt modelId="{291F238C-B998-4590-9577-13ACC94A3607}">
      <dgm:prSet phldrT="[Text]" phldr="1"/>
      <dgm:spPr/>
      <dgm:t>
        <a:bodyPr/>
        <a:lstStyle/>
        <a:p>
          <a:endParaRPr lang="en-IN" dirty="0"/>
        </a:p>
      </dgm:t>
    </dgm:pt>
    <dgm:pt modelId="{BD2AEDCB-B8E0-4642-BDED-5B3DA35056CE}" type="parTrans" cxnId="{7A25F70E-2A9D-4ADE-950F-E41870B16388}">
      <dgm:prSet/>
      <dgm:spPr/>
      <dgm:t>
        <a:bodyPr/>
        <a:lstStyle/>
        <a:p>
          <a:endParaRPr lang="en-IN"/>
        </a:p>
      </dgm:t>
    </dgm:pt>
    <dgm:pt modelId="{0E0CD920-675A-427E-9037-C71DC1C067EC}" type="sibTrans" cxnId="{7A25F70E-2A9D-4ADE-950F-E41870B16388}">
      <dgm:prSet/>
      <dgm:spPr/>
      <dgm:t>
        <a:bodyPr/>
        <a:lstStyle/>
        <a:p>
          <a:endParaRPr lang="en-IN"/>
        </a:p>
      </dgm:t>
    </dgm:pt>
    <dgm:pt modelId="{AC12C539-CA13-4C94-9D3A-4D16C85FFC37}">
      <dgm:prSet phldrT="[Text]" phldr="1"/>
      <dgm:spPr/>
      <dgm:t>
        <a:bodyPr/>
        <a:lstStyle/>
        <a:p>
          <a:endParaRPr lang="en-IN"/>
        </a:p>
      </dgm:t>
    </dgm:pt>
    <dgm:pt modelId="{10178C92-58A0-4157-BE26-4E6BF5FF793F}" type="parTrans" cxnId="{FFE94B02-021C-4FCB-B44C-259C381A25CF}">
      <dgm:prSet/>
      <dgm:spPr/>
      <dgm:t>
        <a:bodyPr/>
        <a:lstStyle/>
        <a:p>
          <a:endParaRPr lang="en-IN"/>
        </a:p>
      </dgm:t>
    </dgm:pt>
    <dgm:pt modelId="{D5E5D0EB-0866-4CB9-974A-684835E68761}" type="sibTrans" cxnId="{FFE94B02-021C-4FCB-B44C-259C381A25CF}">
      <dgm:prSet/>
      <dgm:spPr/>
      <dgm:t>
        <a:bodyPr/>
        <a:lstStyle/>
        <a:p>
          <a:endParaRPr lang="en-IN"/>
        </a:p>
      </dgm:t>
    </dgm:pt>
    <dgm:pt modelId="{E43A964D-0DC0-45E2-A0F3-0383A4BD6A9D}">
      <dgm:prSet phldrT="[Text]" phldr="1"/>
      <dgm:spPr/>
      <dgm:t>
        <a:bodyPr/>
        <a:lstStyle/>
        <a:p>
          <a:endParaRPr lang="en-IN"/>
        </a:p>
      </dgm:t>
    </dgm:pt>
    <dgm:pt modelId="{292B1376-7128-4320-9A2A-1820D121E884}" type="parTrans" cxnId="{12DB11C0-4BF6-46FD-8D24-548584B09677}">
      <dgm:prSet/>
      <dgm:spPr/>
      <dgm:t>
        <a:bodyPr/>
        <a:lstStyle/>
        <a:p>
          <a:endParaRPr lang="en-IN"/>
        </a:p>
      </dgm:t>
    </dgm:pt>
    <dgm:pt modelId="{0F90A886-BC22-4416-BF7F-61568074F2AF}" type="sibTrans" cxnId="{12DB11C0-4BF6-46FD-8D24-548584B09677}">
      <dgm:prSet/>
      <dgm:spPr/>
      <dgm:t>
        <a:bodyPr/>
        <a:lstStyle/>
        <a:p>
          <a:endParaRPr lang="en-IN"/>
        </a:p>
      </dgm:t>
    </dgm:pt>
    <dgm:pt modelId="{67A1DE8F-60A0-4980-8C3B-5C011DB9B5EA}">
      <dgm:prSet phldrT="[Text]" phldr="1"/>
      <dgm:spPr/>
      <dgm:t>
        <a:bodyPr/>
        <a:lstStyle/>
        <a:p>
          <a:endParaRPr lang="en-IN"/>
        </a:p>
      </dgm:t>
    </dgm:pt>
    <dgm:pt modelId="{B1B48EE0-730D-478A-A088-16C34726CD89}" type="parTrans" cxnId="{91703A3B-DC5C-4520-914E-D04FB0096E25}">
      <dgm:prSet/>
      <dgm:spPr/>
      <dgm:t>
        <a:bodyPr/>
        <a:lstStyle/>
        <a:p>
          <a:endParaRPr lang="en-IN"/>
        </a:p>
      </dgm:t>
    </dgm:pt>
    <dgm:pt modelId="{79E56E2F-15AE-476E-9E11-885425D7CA0E}" type="sibTrans" cxnId="{91703A3B-DC5C-4520-914E-D04FB0096E25}">
      <dgm:prSet/>
      <dgm:spPr/>
      <dgm:t>
        <a:bodyPr/>
        <a:lstStyle/>
        <a:p>
          <a:endParaRPr lang="en-IN"/>
        </a:p>
      </dgm:t>
    </dgm:pt>
    <dgm:pt modelId="{2FCB9C79-E2EE-4095-9A3C-F3A149215EEC}" type="pres">
      <dgm:prSet presAssocID="{58627822-17C6-4F9D-BAD3-BAE4A98C4426}" presName="diagram" presStyleCnt="0">
        <dgm:presLayoutVars>
          <dgm:dir/>
          <dgm:resizeHandles val="exact"/>
        </dgm:presLayoutVars>
      </dgm:prSet>
      <dgm:spPr/>
    </dgm:pt>
    <dgm:pt modelId="{65CE7C2A-4821-405E-BEB0-30CFA31613BF}" type="pres">
      <dgm:prSet presAssocID="{F25BF95E-9EFC-4869-A11E-472A889B106F}" presName="node" presStyleLbl="node1" presStyleIdx="0" presStyleCnt="5">
        <dgm:presLayoutVars>
          <dgm:bulletEnabled val="1"/>
        </dgm:presLayoutVars>
      </dgm:prSet>
      <dgm:spPr/>
    </dgm:pt>
    <dgm:pt modelId="{C619C4A9-85CD-4962-9A49-5501FEC2D364}" type="pres">
      <dgm:prSet presAssocID="{212507D1-1416-4D9F-97B9-EC870754219B}" presName="sibTrans" presStyleCnt="0"/>
      <dgm:spPr/>
    </dgm:pt>
    <dgm:pt modelId="{B5F137BE-15F0-4130-B1B6-2FC505B2123C}" type="pres">
      <dgm:prSet presAssocID="{291F238C-B998-4590-9577-13ACC94A3607}" presName="node" presStyleLbl="node1" presStyleIdx="1" presStyleCnt="5">
        <dgm:presLayoutVars>
          <dgm:bulletEnabled val="1"/>
        </dgm:presLayoutVars>
      </dgm:prSet>
      <dgm:spPr/>
    </dgm:pt>
    <dgm:pt modelId="{25DE4F7C-C1F9-4808-B147-36C41A8CF788}" type="pres">
      <dgm:prSet presAssocID="{0E0CD920-675A-427E-9037-C71DC1C067EC}" presName="sibTrans" presStyleCnt="0"/>
      <dgm:spPr/>
    </dgm:pt>
    <dgm:pt modelId="{BDF42639-A4D3-4BF7-8BFF-3F1D13452F27}" type="pres">
      <dgm:prSet presAssocID="{AC12C539-CA13-4C94-9D3A-4D16C85FFC37}" presName="node" presStyleLbl="node1" presStyleIdx="2" presStyleCnt="5">
        <dgm:presLayoutVars>
          <dgm:bulletEnabled val="1"/>
        </dgm:presLayoutVars>
      </dgm:prSet>
      <dgm:spPr/>
    </dgm:pt>
    <dgm:pt modelId="{E93B5AFC-2065-4EAF-AADB-C6E2417BC963}" type="pres">
      <dgm:prSet presAssocID="{D5E5D0EB-0866-4CB9-974A-684835E68761}" presName="sibTrans" presStyleCnt="0"/>
      <dgm:spPr/>
    </dgm:pt>
    <dgm:pt modelId="{74E7A4A0-8DCF-4870-B49D-22F2608A4F47}" type="pres">
      <dgm:prSet presAssocID="{E43A964D-0DC0-45E2-A0F3-0383A4BD6A9D}" presName="node" presStyleLbl="node1" presStyleIdx="3" presStyleCnt="5">
        <dgm:presLayoutVars>
          <dgm:bulletEnabled val="1"/>
        </dgm:presLayoutVars>
      </dgm:prSet>
      <dgm:spPr/>
    </dgm:pt>
    <dgm:pt modelId="{7228266D-6C4D-4373-8122-9C0E70BAAF31}" type="pres">
      <dgm:prSet presAssocID="{0F90A886-BC22-4416-BF7F-61568074F2AF}" presName="sibTrans" presStyleCnt="0"/>
      <dgm:spPr/>
    </dgm:pt>
    <dgm:pt modelId="{15B9D2D8-2D13-46D5-BCA8-BE3DEADBD364}" type="pres">
      <dgm:prSet presAssocID="{67A1DE8F-60A0-4980-8C3B-5C011DB9B5EA}" presName="node" presStyleLbl="node1" presStyleIdx="4" presStyleCnt="5">
        <dgm:presLayoutVars>
          <dgm:bulletEnabled val="1"/>
        </dgm:presLayoutVars>
      </dgm:prSet>
      <dgm:spPr/>
    </dgm:pt>
  </dgm:ptLst>
  <dgm:cxnLst>
    <dgm:cxn modelId="{FFE94B02-021C-4FCB-B44C-259C381A25CF}" srcId="{58627822-17C6-4F9D-BAD3-BAE4A98C4426}" destId="{AC12C539-CA13-4C94-9D3A-4D16C85FFC37}" srcOrd="2" destOrd="0" parTransId="{10178C92-58A0-4157-BE26-4E6BF5FF793F}" sibTransId="{D5E5D0EB-0866-4CB9-974A-684835E68761}"/>
    <dgm:cxn modelId="{8BA9780A-8522-4EEC-945C-14E4A684AC9A}" type="presOf" srcId="{F25BF95E-9EFC-4869-A11E-472A889B106F}" destId="{65CE7C2A-4821-405E-BEB0-30CFA31613BF}" srcOrd="0" destOrd="0" presId="urn:microsoft.com/office/officeart/2005/8/layout/default"/>
    <dgm:cxn modelId="{7A25F70E-2A9D-4ADE-950F-E41870B16388}" srcId="{58627822-17C6-4F9D-BAD3-BAE4A98C4426}" destId="{291F238C-B998-4590-9577-13ACC94A3607}" srcOrd="1" destOrd="0" parTransId="{BD2AEDCB-B8E0-4642-BDED-5B3DA35056CE}" sibTransId="{0E0CD920-675A-427E-9037-C71DC1C067EC}"/>
    <dgm:cxn modelId="{91703A3B-DC5C-4520-914E-D04FB0096E25}" srcId="{58627822-17C6-4F9D-BAD3-BAE4A98C4426}" destId="{67A1DE8F-60A0-4980-8C3B-5C011DB9B5EA}" srcOrd="4" destOrd="0" parTransId="{B1B48EE0-730D-478A-A088-16C34726CD89}" sibTransId="{79E56E2F-15AE-476E-9E11-885425D7CA0E}"/>
    <dgm:cxn modelId="{F11E3F5C-2EE8-490A-88A3-C54E750EFFE6}" type="presOf" srcId="{67A1DE8F-60A0-4980-8C3B-5C011DB9B5EA}" destId="{15B9D2D8-2D13-46D5-BCA8-BE3DEADBD364}" srcOrd="0" destOrd="0" presId="urn:microsoft.com/office/officeart/2005/8/layout/default"/>
    <dgm:cxn modelId="{3555DB8A-E219-4A89-83C5-A46E36790523}" type="presOf" srcId="{58627822-17C6-4F9D-BAD3-BAE4A98C4426}" destId="{2FCB9C79-E2EE-4095-9A3C-F3A149215EEC}" srcOrd="0" destOrd="0" presId="urn:microsoft.com/office/officeart/2005/8/layout/default"/>
    <dgm:cxn modelId="{80BFB6B3-EA16-4325-9651-4FC7DBD3B7FB}" srcId="{58627822-17C6-4F9D-BAD3-BAE4A98C4426}" destId="{F25BF95E-9EFC-4869-A11E-472A889B106F}" srcOrd="0" destOrd="0" parTransId="{94131A02-7C48-44B4-AFAB-BB6B75910573}" sibTransId="{212507D1-1416-4D9F-97B9-EC870754219B}"/>
    <dgm:cxn modelId="{12DB11C0-4BF6-46FD-8D24-548584B09677}" srcId="{58627822-17C6-4F9D-BAD3-BAE4A98C4426}" destId="{E43A964D-0DC0-45E2-A0F3-0383A4BD6A9D}" srcOrd="3" destOrd="0" parTransId="{292B1376-7128-4320-9A2A-1820D121E884}" sibTransId="{0F90A886-BC22-4416-BF7F-61568074F2AF}"/>
    <dgm:cxn modelId="{17BCCCD2-2477-420D-BC76-8091963CA800}" type="presOf" srcId="{E43A964D-0DC0-45E2-A0F3-0383A4BD6A9D}" destId="{74E7A4A0-8DCF-4870-B49D-22F2608A4F47}" srcOrd="0" destOrd="0" presId="urn:microsoft.com/office/officeart/2005/8/layout/default"/>
    <dgm:cxn modelId="{AB3F0CE0-4D6D-4059-8EC1-6005C8D4F2CA}" type="presOf" srcId="{AC12C539-CA13-4C94-9D3A-4D16C85FFC37}" destId="{BDF42639-A4D3-4BF7-8BFF-3F1D13452F27}" srcOrd="0" destOrd="0" presId="urn:microsoft.com/office/officeart/2005/8/layout/default"/>
    <dgm:cxn modelId="{2F8217E7-CCD9-4F12-9519-9DB99E84BA09}" type="presOf" srcId="{291F238C-B998-4590-9577-13ACC94A3607}" destId="{B5F137BE-15F0-4130-B1B6-2FC505B2123C}" srcOrd="0" destOrd="0" presId="urn:microsoft.com/office/officeart/2005/8/layout/default"/>
    <dgm:cxn modelId="{B37FEE5F-2728-445E-BC0C-5D26753D136A}" type="presParOf" srcId="{2FCB9C79-E2EE-4095-9A3C-F3A149215EEC}" destId="{65CE7C2A-4821-405E-BEB0-30CFA31613BF}" srcOrd="0" destOrd="0" presId="urn:microsoft.com/office/officeart/2005/8/layout/default"/>
    <dgm:cxn modelId="{C9C7B609-898B-4274-A0A3-FC5884C96AC6}" type="presParOf" srcId="{2FCB9C79-E2EE-4095-9A3C-F3A149215EEC}" destId="{C619C4A9-85CD-4962-9A49-5501FEC2D364}" srcOrd="1" destOrd="0" presId="urn:microsoft.com/office/officeart/2005/8/layout/default"/>
    <dgm:cxn modelId="{471224FB-CAB5-4E5A-A101-96AC132654EB}" type="presParOf" srcId="{2FCB9C79-E2EE-4095-9A3C-F3A149215EEC}" destId="{B5F137BE-15F0-4130-B1B6-2FC505B2123C}" srcOrd="2" destOrd="0" presId="urn:microsoft.com/office/officeart/2005/8/layout/default"/>
    <dgm:cxn modelId="{BB2D3506-7225-44D6-B483-C58B9A3F1925}" type="presParOf" srcId="{2FCB9C79-E2EE-4095-9A3C-F3A149215EEC}" destId="{25DE4F7C-C1F9-4808-B147-36C41A8CF788}" srcOrd="3" destOrd="0" presId="urn:microsoft.com/office/officeart/2005/8/layout/default"/>
    <dgm:cxn modelId="{59531870-3353-4F66-B310-AA2FB7E7DA7C}" type="presParOf" srcId="{2FCB9C79-E2EE-4095-9A3C-F3A149215EEC}" destId="{BDF42639-A4D3-4BF7-8BFF-3F1D13452F27}" srcOrd="4" destOrd="0" presId="urn:microsoft.com/office/officeart/2005/8/layout/default"/>
    <dgm:cxn modelId="{A53741AA-3965-4914-BEDF-5990D4E050DF}" type="presParOf" srcId="{2FCB9C79-E2EE-4095-9A3C-F3A149215EEC}" destId="{E93B5AFC-2065-4EAF-AADB-C6E2417BC963}" srcOrd="5" destOrd="0" presId="urn:microsoft.com/office/officeart/2005/8/layout/default"/>
    <dgm:cxn modelId="{497A18BA-2F22-4595-999E-F8481FB625D3}" type="presParOf" srcId="{2FCB9C79-E2EE-4095-9A3C-F3A149215EEC}" destId="{74E7A4A0-8DCF-4870-B49D-22F2608A4F47}" srcOrd="6" destOrd="0" presId="urn:microsoft.com/office/officeart/2005/8/layout/default"/>
    <dgm:cxn modelId="{7EEC7A88-EBD8-4F16-8C33-93B1DE3C329C}" type="presParOf" srcId="{2FCB9C79-E2EE-4095-9A3C-F3A149215EEC}" destId="{7228266D-6C4D-4373-8122-9C0E70BAAF31}" srcOrd="7" destOrd="0" presId="urn:microsoft.com/office/officeart/2005/8/layout/default"/>
    <dgm:cxn modelId="{C2A827D9-458F-43D6-BF6E-F42714DDEC36}" type="presParOf" srcId="{2FCB9C79-E2EE-4095-9A3C-F3A149215EEC}" destId="{15B9D2D8-2D13-46D5-BCA8-BE3DEADBD36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74A77-9D36-458C-8D84-FA8801E9F4E6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E015D9-F29E-41A4-AA91-1C0AEF02054E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THIS IS </a:t>
          </a:r>
        </a:p>
      </dsp:txBody>
      <dsp:txXfrm>
        <a:off x="573335" y="67003"/>
        <a:ext cx="7265810" cy="879050"/>
      </dsp:txXfrm>
    </dsp:sp>
    <dsp:sp modelId="{59659FCE-7532-474E-884E-B57F7D30AC25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3B228B-772A-4679-9A5B-9656EF586E13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>
        <a:off x="573335" y="1563884"/>
        <a:ext cx="7265810" cy="879050"/>
      </dsp:txXfrm>
    </dsp:sp>
    <dsp:sp modelId="{0BE79F8D-7550-4B22-A731-9E182B43EECB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631519-97A6-41DB-A6CA-ABC0CC27917F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>
        <a:off x="573335" y="3060764"/>
        <a:ext cx="726581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E7C2A-4821-405E-BEB0-30CFA31613B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0" y="39687"/>
        <a:ext cx="3286125" cy="1971675"/>
      </dsp:txXfrm>
    </dsp:sp>
    <dsp:sp modelId="{B5F137BE-15F0-4130-B1B6-2FC505B2123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3614737" y="39687"/>
        <a:ext cx="3286125" cy="1971675"/>
      </dsp:txXfrm>
    </dsp:sp>
    <dsp:sp modelId="{BDF42639-A4D3-4BF7-8BFF-3F1D13452F27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7229475" y="39687"/>
        <a:ext cx="3286125" cy="1971675"/>
      </dsp:txXfrm>
    </dsp:sp>
    <dsp:sp modelId="{74E7A4A0-8DCF-4870-B49D-22F2608A4F47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1807368" y="2339975"/>
        <a:ext cx="3286125" cy="1971675"/>
      </dsp:txXfrm>
    </dsp:sp>
    <dsp:sp modelId="{15B9D2D8-2D13-46D5-BCA8-BE3DEADBD364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B77-CD2F-4FF2-A55E-2ECABA40B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9DD2B-6B81-4473-B4D1-AA40ECD8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BB37-0380-4A39-B960-16FB1F6A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3055-6BC0-43D2-BFD8-79F08EC7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E888-6BDC-4B9C-B80C-45D1A984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522F-301B-4582-9E22-0720A840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00B37-6692-48A9-AE5D-B07A64009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5E51-10D3-408D-AA10-821B2391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B74A-E7E2-4058-8FE4-A4791A08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1056-9151-4459-889E-90CF8DD9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F94CD-AC3A-4BCA-BF55-87A718F1A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0193C-F63E-4654-B776-9601A5A28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FDC1-EDE2-45FC-9998-7CAB0CEB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5F2E-6A66-4EBA-ACD3-83AFDCEB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E2E6-F062-4DCD-B528-578111A8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97A6-647B-439E-8C58-8CEFDA75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B3D5-4238-4E13-BBCB-AB5A6E85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CF3D-2BE1-4BDB-B427-5BE58427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0B9E-99E3-490B-A7B3-932CA07B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58949-B868-4265-A8C5-5D898228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9923-4CF5-4242-B182-890131C5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32E1-9E88-4E02-9898-1CEA7B26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C8AD-9B74-4F05-B133-84FC56A2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CB1B-7EC3-48A9-BE41-5052B9B4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5E7-F10F-4BBB-8231-BC00A1C5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7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8522-7C4F-4AD3-94AA-AF94487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4090-7F07-409A-A4C9-B4455138E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C321-043A-4B32-B016-32C9AAE2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3561E-B44E-403A-A542-9E960EE3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4A62A-C479-4DCB-B243-94360F6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71BE3-BE91-448D-9204-24A92C09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EC58-E7EF-4D39-BA04-7AF6C005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D909-3F4B-4D66-B714-75BD3611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192E-6ECC-4527-B95A-80E4412C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1B3D8-9A05-4500-B369-05436D483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74EAA-258F-45E2-AA70-CB978566E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11D2E-0CF4-4C83-B3B4-8B766080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DCCC0-726A-412F-9F76-D40F74A5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F2AB3-1949-4030-BF60-F7DC904F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4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65ED-D30F-4E82-9DAD-37A9B233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0AD17-0DB3-4829-BAE7-6D2282E9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B0DF-0367-46F1-820E-3F8C2BCB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E6494-1C60-4DE7-90F4-D5B32ECB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2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A151-8AFB-4DFD-B0AB-9D28DE4E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2D7B8-BC02-4330-9658-FD9AE55D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9698-8025-40FC-BDA4-B15B8644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068A-3351-4FCE-B8F6-E08ABAE1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178C-D0FB-4D37-8EF0-C2C77631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C1F28-9C02-4100-B9B4-A727560BD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7984-5F98-4C91-9FA9-3850C0AC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40815-5424-4B85-8A6D-AED2EE60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4E9BC-9452-4290-88FD-BF4B8363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0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06A5-2D89-46EA-AF2E-CEC8867F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328C2-CF0C-481E-9227-42BB5F036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2AE0-9CAA-4E35-99A8-B936D3EEF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5C89F-97C3-43F4-8E4E-80A53550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BFC04-5091-43AA-BE3E-DD8E38C8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B1F82-FFE3-41C5-AA3F-2E9A1D77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AD7B8-63AB-473F-9331-F0C887AD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C3F72-14F5-451B-91F9-1F041F197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0A5B-BF61-4D8A-818F-05E916B57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2E5B-C7F4-4F55-B5E5-AE340273F8A5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4D3D-836C-43FE-B6D6-C5F5D443F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8A23-FBDF-4E60-A719-3F8EFD8E0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4D5D-8E54-4768-81CD-35503E3AF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234C-5E5E-4C5B-A872-D0BC5AE6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CE04387-5E67-47DE-B066-EC8A2DA8C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0278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C6FBFB4-856E-4EF8-BF84-9C8AF87CC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71E159-810A-4951-A1BA-1767C2E96E21}"/>
              </a:ext>
            </a:extLst>
          </p:cNvPr>
          <p:cNvCxnSpPr/>
          <p:nvPr/>
        </p:nvCxnSpPr>
        <p:spPr>
          <a:xfrm>
            <a:off x="1942011" y="1828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BE52FB9-F4A6-4958-BFC2-2B909E8CA5F7}"/>
              </a:ext>
            </a:extLst>
          </p:cNvPr>
          <p:cNvSpPr/>
          <p:nvPr/>
        </p:nvSpPr>
        <p:spPr>
          <a:xfrm>
            <a:off x="6493164" y="3506066"/>
            <a:ext cx="5477164" cy="2986809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THIS IS THE MAIN FOLDER YOU WILL RECEIVE. </a:t>
            </a:r>
          </a:p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YOU WILL RECEIVE IT AS A .zip file. Use </a:t>
            </a:r>
          </a:p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WINRAR to extract it to wherever you like on your PC</a:t>
            </a:r>
          </a:p>
        </p:txBody>
      </p:sp>
    </p:spTree>
    <p:extLst>
      <p:ext uri="{BB962C8B-B14F-4D97-AF65-F5344CB8AC3E}">
        <p14:creationId xmlns:p14="http://schemas.microsoft.com/office/powerpoint/2010/main" val="1755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6FAB-2612-4029-AA21-BF770E52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BC933-1615-47ED-A049-6FDC6DDEF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996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F4D3734-1E7A-4C48-AC3F-1D2F94737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C2FA41E6-A845-4901-86AF-4BD8176F5E78}"/>
              </a:ext>
            </a:extLst>
          </p:cNvPr>
          <p:cNvSpPr/>
          <p:nvPr/>
        </p:nvSpPr>
        <p:spPr>
          <a:xfrm>
            <a:off x="932873" y="64655"/>
            <a:ext cx="3583709" cy="191192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4"/>
                </a:solidFill>
              </a:rPr>
              <a:t>YOU CAN INSERT DATA ON THIS PAGE AND CLICK ON THE Checkboxes as you like.</a:t>
            </a:r>
          </a:p>
        </p:txBody>
      </p:sp>
    </p:spTree>
    <p:extLst>
      <p:ext uri="{BB962C8B-B14F-4D97-AF65-F5344CB8AC3E}">
        <p14:creationId xmlns:p14="http://schemas.microsoft.com/office/powerpoint/2010/main" val="15866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3C0C-960F-42A7-BF9E-AA66708D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2C4-AE5A-42C8-944F-5CEE6C6D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E85E0-DECD-4802-A2F3-EECFB794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F42F465A-8614-47E7-BC5E-8EB81AEC881A}"/>
              </a:ext>
            </a:extLst>
          </p:cNvPr>
          <p:cNvSpPr/>
          <p:nvPr/>
        </p:nvSpPr>
        <p:spPr>
          <a:xfrm>
            <a:off x="0" y="1"/>
            <a:ext cx="4054764" cy="16906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Notification received after saving the data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1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59C1-341A-41E1-9D65-AC1DF6F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F041-7447-4B88-B7E8-484BAC94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A3189-B488-4E03-9FB4-23A3E4D1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99027728-FC2A-4EDE-863D-FCB5BAFBB9CE}"/>
              </a:ext>
            </a:extLst>
          </p:cNvPr>
          <p:cNvSpPr/>
          <p:nvPr/>
        </p:nvSpPr>
        <p:spPr>
          <a:xfrm>
            <a:off x="6191794" y="365125"/>
            <a:ext cx="4054764" cy="16906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Choose destination location to save the Prescription</a:t>
            </a:r>
          </a:p>
        </p:txBody>
      </p:sp>
    </p:spTree>
    <p:extLst>
      <p:ext uri="{BB962C8B-B14F-4D97-AF65-F5344CB8AC3E}">
        <p14:creationId xmlns:p14="http://schemas.microsoft.com/office/powerpoint/2010/main" val="30881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947E-E8FE-4676-AE73-46702D84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A929-562F-4DDD-8DDA-FEE3475B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4F5CE-260A-40CB-B393-78906066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EBBA1D35-503A-4615-A4A5-30D9C2883926}"/>
              </a:ext>
            </a:extLst>
          </p:cNvPr>
          <p:cNvSpPr/>
          <p:nvPr/>
        </p:nvSpPr>
        <p:spPr>
          <a:xfrm>
            <a:off x="4284617" y="1222466"/>
            <a:ext cx="4054764" cy="16906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Prescription saved in desired folder!</a:t>
            </a:r>
          </a:p>
        </p:txBody>
      </p:sp>
    </p:spTree>
    <p:extLst>
      <p:ext uri="{BB962C8B-B14F-4D97-AF65-F5344CB8AC3E}">
        <p14:creationId xmlns:p14="http://schemas.microsoft.com/office/powerpoint/2010/main" val="33410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FF39-D7DA-454B-8749-740F9B6A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8450-DE39-483C-B646-F7F0AA5A9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CA0DB-2B15-47BB-822D-1416F11F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6FCF02-93A8-42A6-AB29-B512D53B42D2}"/>
              </a:ext>
            </a:extLst>
          </p:cNvPr>
          <p:cNvCxnSpPr>
            <a:cxnSpLocks/>
          </p:cNvCxnSpPr>
          <p:nvPr/>
        </p:nvCxnSpPr>
        <p:spPr>
          <a:xfrm flipH="1" flipV="1">
            <a:off x="1114697" y="513806"/>
            <a:ext cx="2564674" cy="2111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90FA89-67F0-4F7A-8864-EEF96EF5E3E0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1690688"/>
            <a:ext cx="2841171" cy="934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293A8896-0713-4696-81B1-28803F49F827}"/>
              </a:ext>
            </a:extLst>
          </p:cNvPr>
          <p:cNvSpPr/>
          <p:nvPr/>
        </p:nvSpPr>
        <p:spPr>
          <a:xfrm>
            <a:off x="3461821" y="2095001"/>
            <a:ext cx="4054764" cy="16906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Files Are there in desired location! </a:t>
            </a:r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IN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0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DE21-D687-45C5-9E8B-AAE59213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0CDD-044A-49CC-816C-26BA6522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C482B-F3FE-4CDA-8F0F-3ADA9FB1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008BAE3-E83E-4855-951A-BB366D33F4CA}"/>
              </a:ext>
            </a:extLst>
          </p:cNvPr>
          <p:cNvSpPr/>
          <p:nvPr/>
        </p:nvSpPr>
        <p:spPr>
          <a:xfrm>
            <a:off x="687977" y="912813"/>
            <a:ext cx="4054764" cy="16906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Confirmation Message on Screen.</a:t>
            </a:r>
          </a:p>
        </p:txBody>
      </p:sp>
    </p:spTree>
    <p:extLst>
      <p:ext uri="{BB962C8B-B14F-4D97-AF65-F5344CB8AC3E}">
        <p14:creationId xmlns:p14="http://schemas.microsoft.com/office/powerpoint/2010/main" val="306504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9661-9EED-43BE-A4A4-AB676D74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4AAD-B5CC-4556-AF04-1DE08D86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6BEAA-BDC5-4D73-9EC5-C2CE6BB4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F3EF946B-478B-427C-BECA-4FC75E1A2FF2}"/>
              </a:ext>
            </a:extLst>
          </p:cNvPr>
          <p:cNvSpPr/>
          <p:nvPr/>
        </p:nvSpPr>
        <p:spPr>
          <a:xfrm>
            <a:off x="5460274" y="4300447"/>
            <a:ext cx="4054764" cy="16906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EMAIL SENT SUCCESSFULLY WITH ATTACHMENT!</a:t>
            </a:r>
          </a:p>
        </p:txBody>
      </p:sp>
    </p:spTree>
    <p:extLst>
      <p:ext uri="{BB962C8B-B14F-4D97-AF65-F5344CB8AC3E}">
        <p14:creationId xmlns:p14="http://schemas.microsoft.com/office/powerpoint/2010/main" val="251625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 Jain</dc:creator>
  <cp:lastModifiedBy>Deven Jain</cp:lastModifiedBy>
  <cp:revision>6</cp:revision>
  <dcterms:created xsi:type="dcterms:W3CDTF">2021-05-20T11:58:12Z</dcterms:created>
  <dcterms:modified xsi:type="dcterms:W3CDTF">2021-05-20T12:35:20Z</dcterms:modified>
</cp:coreProperties>
</file>