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464A0C9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Lst>
  <p:notesMasterIdLst>
    <p:notesMasterId r:id="rId9"/>
  </p:notesMasterIdLst>
  <p:handoutMasterIdLst>
    <p:handoutMasterId r:id="rId10"/>
  </p:handoutMasterIdLst>
  <p:sldIdLst>
    <p:sldId id="257" r:id="rId5"/>
    <p:sldId id="260" r:id="rId6"/>
    <p:sldId id="266" r:id="rId7"/>
    <p:sldId id="265" r:id="rId8"/>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AB45C8-E475-C48F-3ACC-46AC6DC79B32}" name="Žaklin  Butinar" initials="ŽB" userId="S::zaklin.butinar@eurisy.eu::80f9b38a-057c-4d34-bb99-a77fb6597b2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45D"/>
    <a:srgbClr val="0D1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modernComment_101_464A0C95.xml><?xml version="1.0" encoding="utf-8"?>
<p188:cmLst xmlns:a="http://schemas.openxmlformats.org/drawingml/2006/main" xmlns:r="http://schemas.openxmlformats.org/officeDocument/2006/relationships" xmlns:p188="http://schemas.microsoft.com/office/powerpoint/2018/8/main">
  <p188:cm id="{6E3FFF7E-DEA7-4FEB-9076-0E95B0A00496}" authorId="{A1AB45C8-E475-C48F-3ACC-46AC6DC79B32}" created="2024-04-22T12:25:48.926">
    <ac:deMkLst xmlns:ac="http://schemas.microsoft.com/office/drawing/2013/main/command">
      <pc:docMk xmlns:pc="http://schemas.microsoft.com/office/powerpoint/2013/main/command"/>
      <pc:sldMk xmlns:pc="http://schemas.microsoft.com/office/powerpoint/2013/main/command" cId="1179258005" sldId="257"/>
      <ac:spMk id="2" creationId="{48FEAEA4-8819-62FE-52D7-5292E12E04EF}"/>
    </ac:deMkLst>
    <p188:txBody>
      <a:bodyPr/>
      <a:lstStyle/>
      <a:p>
        <a:r>
          <a:rPr lang="fr-FR"/>
          <a:t>Dear SpaceSUITE Partners, 
This template presentation has two versions - a regular one (the first 9 slides) and a negative one (slides 10-18). Please feel free to use either one. 
Additionally, please note that each slide has a different purpose - you will find two cover slides, a table of content slide, a text slide, a slide for a picture, a slide for a table (a table can be inserted as per your needs, and the colours will be applied automatically), and lastly, there is a final slide with a thank you note and social media usernames.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3631EE-47D6-55C3-FC84-F1273A527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D583CCC3-54E2-865F-80B9-1A12424A66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F8066-52B6-254E-9F11-9F31FC3F13D0}" type="datetimeFigureOut">
              <a:rPr lang="it-IT" smtClean="0"/>
              <a:t>16/10/2025</a:t>
            </a:fld>
            <a:endParaRPr lang="it-IT"/>
          </a:p>
        </p:txBody>
      </p:sp>
      <p:sp>
        <p:nvSpPr>
          <p:cNvPr id="4" name="Footer Placeholder 3">
            <a:extLst>
              <a:ext uri="{FF2B5EF4-FFF2-40B4-BE49-F238E27FC236}">
                <a16:creationId xmlns:a16="http://schemas.microsoft.com/office/drawing/2014/main" id="{5EA2AF25-D1E8-2765-04C1-0A4E4CC2E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4260F9DC-7FDB-D0C7-04C8-A17BAF9026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E1CAF-95E4-3F4D-95B8-87BB142DFBF7}" type="slidenum">
              <a:rPr lang="it-IT" smtClean="0"/>
              <a:t>‹#›</a:t>
            </a:fld>
            <a:endParaRPr lang="it-IT"/>
          </a:p>
        </p:txBody>
      </p:sp>
    </p:spTree>
    <p:extLst>
      <p:ext uri="{BB962C8B-B14F-4D97-AF65-F5344CB8AC3E}">
        <p14:creationId xmlns:p14="http://schemas.microsoft.com/office/powerpoint/2010/main" val="354370348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9C537-4D1F-4234-9CA7-BCB23696E833}" type="datetimeFigureOut">
              <a:rPr lang="fr-FR" smtClean="0"/>
              <a:t>16/10/2025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A0413-D747-42F6-A291-45C5E891C308}" type="slidenum">
              <a:rPr lang="fr-FR" smtClean="0"/>
              <a:t>‹#›</a:t>
            </a:fld>
            <a:endParaRPr lang="fr-FR"/>
          </a:p>
        </p:txBody>
      </p:sp>
    </p:spTree>
    <p:extLst>
      <p:ext uri="{BB962C8B-B14F-4D97-AF65-F5344CB8AC3E}">
        <p14:creationId xmlns:p14="http://schemas.microsoft.com/office/powerpoint/2010/main" val="411667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spacesuite-project.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www.spacesuite-project.eu/"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White Backgroun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87B4765F-61A3-7776-15EA-BD59F99E0767}"/>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latin typeface="Poppins" pitchFamily="2" charset="77"/>
                <a:cs typeface="Poppins" pitchFamily="2" charset="77"/>
              </a:defRPr>
            </a:lvl1pPr>
          </a:lstStyle>
          <a:p>
            <a:r>
              <a:rPr lang="en-GB"/>
              <a:t>CLICK TO EDIT MASTER TITLE STYLE</a:t>
            </a:r>
            <a:endParaRPr lang="it-IT"/>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Master text styles</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lang="it-IT"/>
          </a:p>
        </p:txBody>
      </p:sp>
      <p:sp>
        <p:nvSpPr>
          <p:cNvPr id="24" name="Freeform 6">
            <a:extLst>
              <a:ext uri="{FF2B5EF4-FFF2-40B4-BE49-F238E27FC236}">
                <a16:creationId xmlns:a16="http://schemas.microsoft.com/office/drawing/2014/main" id="{C43B0115-E079-9B44-08FE-ED983B88C579}"/>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25" name="Freeform 6">
            <a:extLst>
              <a:ext uri="{FF2B5EF4-FFF2-40B4-BE49-F238E27FC236}">
                <a16:creationId xmlns:a16="http://schemas.microsoft.com/office/drawing/2014/main" id="{2A22C78D-342C-1590-2C8D-8C4D0FE154D2}"/>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26" name="Freeform 6">
            <a:extLst>
              <a:ext uri="{FF2B5EF4-FFF2-40B4-BE49-F238E27FC236}">
                <a16:creationId xmlns:a16="http://schemas.microsoft.com/office/drawing/2014/main" id="{F0287CF4-4920-7253-7660-419A4AEA4DDA}"/>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28" name="Freeform 6">
            <a:extLst>
              <a:ext uri="{FF2B5EF4-FFF2-40B4-BE49-F238E27FC236}">
                <a16:creationId xmlns:a16="http://schemas.microsoft.com/office/drawing/2014/main" id="{01C6727C-4F83-029F-362A-99C2A101F962}"/>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9" name="Freeform 6">
            <a:extLst>
              <a:ext uri="{FF2B5EF4-FFF2-40B4-BE49-F238E27FC236}">
                <a16:creationId xmlns:a16="http://schemas.microsoft.com/office/drawing/2014/main" id="{0F3D7105-7117-230B-C823-7BF1AE0BD639}"/>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grpSp>
        <p:nvGrpSpPr>
          <p:cNvPr id="39" name="Group 38">
            <a:extLst>
              <a:ext uri="{FF2B5EF4-FFF2-40B4-BE49-F238E27FC236}">
                <a16:creationId xmlns:a16="http://schemas.microsoft.com/office/drawing/2014/main" id="{994BBD10-3E58-AA25-6210-FDCCAE6B402A}"/>
              </a:ext>
            </a:extLst>
          </p:cNvPr>
          <p:cNvGrpSpPr/>
          <p:nvPr userDrawn="1"/>
        </p:nvGrpSpPr>
        <p:grpSpPr>
          <a:xfrm>
            <a:off x="2555190" y="5958082"/>
            <a:ext cx="9438030" cy="716282"/>
            <a:chOff x="2555190" y="5958082"/>
            <a:chExt cx="9438030" cy="716282"/>
          </a:xfrm>
        </p:grpSpPr>
        <p:sp>
          <p:nvSpPr>
            <p:cNvPr id="14" name="Freeform 9">
              <a:extLst>
                <a:ext uri="{FF2B5EF4-FFF2-40B4-BE49-F238E27FC236}">
                  <a16:creationId xmlns:a16="http://schemas.microsoft.com/office/drawing/2014/main" id="{5E5B9982-9A63-ED00-8E0D-17FB69760F48}"/>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3" name="Straight Connector 32">
              <a:extLst>
                <a:ext uri="{FF2B5EF4-FFF2-40B4-BE49-F238E27FC236}">
                  <a16:creationId xmlns:a16="http://schemas.microsoft.com/office/drawing/2014/main" id="{4CAE3106-6301-C398-8C93-95CFFE49AEBB}"/>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7F56BDD-45E3-FCCE-1F1F-26FB7FB3495C}"/>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5521724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 name="Table Placeholder 2">
            <a:extLst>
              <a:ext uri="{FF2B5EF4-FFF2-40B4-BE49-F238E27FC236}">
                <a16:creationId xmlns:a16="http://schemas.microsoft.com/office/drawing/2014/main" id="{9E5FCC8D-2AAB-47F3-7F7E-83CFBAD7423F}"/>
              </a:ext>
            </a:extLst>
          </p:cNvPr>
          <p:cNvSpPr>
            <a:spLocks noGrp="1"/>
          </p:cNvSpPr>
          <p:nvPr>
            <p:ph type="tbl" sz="quarter" idx="12" hasCustomPrompt="1"/>
          </p:nvPr>
        </p:nvSpPr>
        <p:spPr>
          <a:xfrm>
            <a:off x="6324600" y="2341563"/>
            <a:ext cx="4987925" cy="3441700"/>
          </a:xfrm>
        </p:spPr>
        <p:txBody>
          <a:bodyPr/>
          <a:lstStyle>
            <a:lvl1pPr>
              <a:defRPr>
                <a:solidFill>
                  <a:schemeClr val="bg1"/>
                </a:solidFill>
              </a:defRPr>
            </a:lvl1p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18070927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Caption + Picture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1" name="Group 10">
            <a:extLst>
              <a:ext uri="{FF2B5EF4-FFF2-40B4-BE49-F238E27FC236}">
                <a16:creationId xmlns:a16="http://schemas.microsoft.com/office/drawing/2014/main" id="{5BFA24CA-F235-A51B-6909-D398A455B6AB}"/>
              </a:ext>
            </a:extLst>
          </p:cNvPr>
          <p:cNvGrpSpPr/>
          <p:nvPr userDrawn="1"/>
        </p:nvGrpSpPr>
        <p:grpSpPr>
          <a:xfrm>
            <a:off x="2555190" y="5958082"/>
            <a:ext cx="9438030" cy="716282"/>
            <a:chOff x="2555190" y="5958082"/>
            <a:chExt cx="9438030" cy="716282"/>
          </a:xfrm>
        </p:grpSpPr>
        <p:sp>
          <p:nvSpPr>
            <p:cNvPr id="12" name="Freeform 9">
              <a:extLst>
                <a:ext uri="{FF2B5EF4-FFF2-40B4-BE49-F238E27FC236}">
                  <a16:creationId xmlns:a16="http://schemas.microsoft.com/office/drawing/2014/main" id="{DF5AD531-BF0A-D5AF-6976-F3EFBDE0A299}"/>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3" name="Straight Connector 12">
              <a:extLst>
                <a:ext uri="{FF2B5EF4-FFF2-40B4-BE49-F238E27FC236}">
                  <a16:creationId xmlns:a16="http://schemas.microsoft.com/office/drawing/2014/main" id="{94DC71EE-36C8-BD8F-6BE4-EE3ED7613263}"/>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17D9C17-BA7B-EB9C-CFD6-AA14198C219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22" name="Freeform 2">
            <a:extLst>
              <a:ext uri="{FF2B5EF4-FFF2-40B4-BE49-F238E27FC236}">
                <a16:creationId xmlns:a16="http://schemas.microsoft.com/office/drawing/2014/main" id="{A56A673C-B45A-4F6D-B9E4-805B33A8A12A}"/>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3554482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Caption + Picture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solidFill>
                  <a:schemeClr val="bg1"/>
                </a:solidFill>
              </a:defRPr>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5" name="Picture 4" descr="A white text on a black background&#10;&#10;Description automatically generated">
            <a:extLst>
              <a:ext uri="{FF2B5EF4-FFF2-40B4-BE49-F238E27FC236}">
                <a16:creationId xmlns:a16="http://schemas.microsoft.com/office/drawing/2014/main" id="{7291EE63-0524-C919-C72C-AC711FCE5943}"/>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2CC458DF-8164-DBA3-ABA9-999C0795EFC5}"/>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8EB4989D-3DE4-607B-6CC9-CEEDB7666A9C}"/>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8" name="Straight Connector 7">
              <a:extLst>
                <a:ext uri="{FF2B5EF4-FFF2-40B4-BE49-F238E27FC236}">
                  <a16:creationId xmlns:a16="http://schemas.microsoft.com/office/drawing/2014/main" id="{DDD704D9-D041-A5DF-E43A-897F5B4F80B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6286FF7-2F82-BAB7-560C-937D17C967C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1435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_White backgrou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1190753" y="845648"/>
            <a:ext cx="9810493" cy="51667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grpSp>
        <p:nvGrpSpPr>
          <p:cNvPr id="2" name="Group 1">
            <a:extLst>
              <a:ext uri="{FF2B5EF4-FFF2-40B4-BE49-F238E27FC236}">
                <a16:creationId xmlns:a16="http://schemas.microsoft.com/office/drawing/2014/main" id="{8B84B080-3101-5BEF-5E74-A837C09D0194}"/>
              </a:ext>
            </a:extLst>
          </p:cNvPr>
          <p:cNvGrpSpPr/>
          <p:nvPr userDrawn="1"/>
        </p:nvGrpSpPr>
        <p:grpSpPr>
          <a:xfrm>
            <a:off x="2555190" y="5958082"/>
            <a:ext cx="9438030" cy="716282"/>
            <a:chOff x="2555190" y="5958082"/>
            <a:chExt cx="9438030" cy="716282"/>
          </a:xfrm>
        </p:grpSpPr>
        <p:sp>
          <p:nvSpPr>
            <p:cNvPr id="4" name="Freeform 9">
              <a:extLst>
                <a:ext uri="{FF2B5EF4-FFF2-40B4-BE49-F238E27FC236}">
                  <a16:creationId xmlns:a16="http://schemas.microsoft.com/office/drawing/2014/main" id="{043A084C-5E2C-9AB8-2C4A-624A52209D5A}"/>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5" name="Straight Connector 4">
              <a:extLst>
                <a:ext uri="{FF2B5EF4-FFF2-40B4-BE49-F238E27FC236}">
                  <a16:creationId xmlns:a16="http://schemas.microsoft.com/office/drawing/2014/main" id="{CF23AEFB-5C3C-F1AF-C0C7-ACE2BC72260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A69F3B4-F58B-E899-ED69-26A9638880B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7" name="Freeform 2">
            <a:extLst>
              <a:ext uri="{FF2B5EF4-FFF2-40B4-BE49-F238E27FC236}">
                <a16:creationId xmlns:a16="http://schemas.microsoft.com/office/drawing/2014/main" id="{4A079F96-63E6-CB7A-6301-311937159851}"/>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4" name="Group 5">
            <a:extLst>
              <a:ext uri="{FF2B5EF4-FFF2-40B4-BE49-F238E27FC236}">
                <a16:creationId xmlns:a16="http://schemas.microsoft.com/office/drawing/2014/main" id="{A0EAA842-8E82-3205-C780-AE4EA33CB31C}"/>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AAEA5514-98DB-E880-74A5-550E3FDD4A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D376316F-3885-18A4-B875-D6CADFB1F1F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8A3A6C31-49A2-2B48-4CAF-BDCEE6A08AA4}"/>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6721C66F-9ADE-679B-A144-7A90813431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7D31205A-E14B-B664-54DD-50AE4923D70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308C024C-5F63-C643-3F1C-84A963AB417A}"/>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73886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_Blue background">
    <p:bg>
      <p:bgPr>
        <a:solidFill>
          <a:schemeClr val="tx1"/>
        </a:solidFill>
        <a:effectLst/>
      </p:bgPr>
    </p:bg>
    <p:spTree>
      <p:nvGrpSpPr>
        <p:cNvPr id="1" name=""/>
        <p:cNvGrpSpPr/>
        <p:nvPr/>
      </p:nvGrpSpPr>
      <p:grpSpPr>
        <a:xfrm>
          <a:off x="0" y="0"/>
          <a:ext cx="0" cy="0"/>
          <a:chOff x="0" y="0"/>
          <a:chExt cx="0" cy="0"/>
        </a:xfrm>
      </p:grpSpPr>
      <p:pic>
        <p:nvPicPr>
          <p:cNvPr id="8" name="Picture 7" descr="A white text on a black background&#10;&#10;Description automatically generated">
            <a:extLst>
              <a:ext uri="{FF2B5EF4-FFF2-40B4-BE49-F238E27FC236}">
                <a16:creationId xmlns:a16="http://schemas.microsoft.com/office/drawing/2014/main" id="{A5D97982-81B8-1DC3-AB5C-221E0E42FF84}"/>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9" name="Group 8">
            <a:extLst>
              <a:ext uri="{FF2B5EF4-FFF2-40B4-BE49-F238E27FC236}">
                <a16:creationId xmlns:a16="http://schemas.microsoft.com/office/drawing/2014/main" id="{9094B896-C27A-9F20-F973-86B7383DCA55}"/>
              </a:ext>
            </a:extLst>
          </p:cNvPr>
          <p:cNvGrpSpPr/>
          <p:nvPr userDrawn="1"/>
        </p:nvGrpSpPr>
        <p:grpSpPr>
          <a:xfrm>
            <a:off x="2555190" y="5958082"/>
            <a:ext cx="9438031" cy="717889"/>
            <a:chOff x="2555190" y="5958082"/>
            <a:chExt cx="9438031" cy="717889"/>
          </a:xfrm>
        </p:grpSpPr>
        <p:pic>
          <p:nvPicPr>
            <p:cNvPr id="10" name="Picture 9" descr="A black and white flag with stars in a circle&#10;&#10;Description automatically generated">
              <a:extLst>
                <a:ext uri="{FF2B5EF4-FFF2-40B4-BE49-F238E27FC236}">
                  <a16:creationId xmlns:a16="http://schemas.microsoft.com/office/drawing/2014/main" id="{A7BFAA86-AA25-07AD-DECB-0293E9DA545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1" name="Straight Connector 10">
              <a:extLst>
                <a:ext uri="{FF2B5EF4-FFF2-40B4-BE49-F238E27FC236}">
                  <a16:creationId xmlns:a16="http://schemas.microsoft.com/office/drawing/2014/main" id="{E8A1168B-C83A-9F29-6037-8F28306FE715}"/>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21B5F50-7EB1-72F2-6AEC-34F40FC11BB2}"/>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3" name="Picture Placeholder 2">
            <a:extLst>
              <a:ext uri="{FF2B5EF4-FFF2-40B4-BE49-F238E27FC236}">
                <a16:creationId xmlns:a16="http://schemas.microsoft.com/office/drawing/2014/main" id="{5CA18A7F-B781-E48B-38B6-F3BC3FDF2849}"/>
              </a:ext>
            </a:extLst>
          </p:cNvPr>
          <p:cNvSpPr>
            <a:spLocks noGrp="1"/>
          </p:cNvSpPr>
          <p:nvPr>
            <p:ph type="pic" idx="1" hasCustomPrompt="1"/>
          </p:nvPr>
        </p:nvSpPr>
        <p:spPr>
          <a:xfrm>
            <a:off x="1190753" y="845648"/>
            <a:ext cx="9810493" cy="5166704"/>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Click the </a:t>
            </a:r>
            <a:r>
              <a:rPr lang="it-IT" err="1"/>
              <a:t>icon</a:t>
            </a:r>
            <a:r>
              <a:rPr lang="it-IT"/>
              <a:t> to </a:t>
            </a:r>
            <a:r>
              <a:rPr lang="it-IT" err="1"/>
              <a:t>add</a:t>
            </a:r>
            <a:r>
              <a:rPr lang="it-IT"/>
              <a:t> a picture</a:t>
            </a:r>
          </a:p>
        </p:txBody>
      </p:sp>
      <p:grpSp>
        <p:nvGrpSpPr>
          <p:cNvPr id="14" name="Group 5">
            <a:extLst>
              <a:ext uri="{FF2B5EF4-FFF2-40B4-BE49-F238E27FC236}">
                <a16:creationId xmlns:a16="http://schemas.microsoft.com/office/drawing/2014/main" id="{C909BC9D-A28C-EBB1-B7F1-9029CD3C3187}"/>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F8A4D943-2D9C-454D-F780-08F051B1F1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417AF71A-C233-D4CE-A7F5-5A8E517CF75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CC5FCB2C-4DA0-7D87-48F7-2A56CDF631C6}"/>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1778ACAC-9934-3A97-A215-E6D267D841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6E6F3786-5936-7D5E-A27A-DC7E74601034}"/>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5B88CDD3-DA12-F462-7DDF-521136F89364}"/>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91241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All Content with Caption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grpSp>
        <p:nvGrpSpPr>
          <p:cNvPr id="8" name="Group 7">
            <a:extLst>
              <a:ext uri="{FF2B5EF4-FFF2-40B4-BE49-F238E27FC236}">
                <a16:creationId xmlns:a16="http://schemas.microsoft.com/office/drawing/2014/main" id="{F815A792-2F6C-126E-F53A-DBD1012CEC44}"/>
              </a:ext>
            </a:extLst>
          </p:cNvPr>
          <p:cNvGrpSpPr/>
          <p:nvPr userDrawn="1"/>
        </p:nvGrpSpPr>
        <p:grpSpPr>
          <a:xfrm>
            <a:off x="2555190" y="5958082"/>
            <a:ext cx="9438030" cy="716282"/>
            <a:chOff x="2555190" y="5958082"/>
            <a:chExt cx="9438030" cy="716282"/>
          </a:xfrm>
        </p:grpSpPr>
        <p:sp>
          <p:nvSpPr>
            <p:cNvPr id="9" name="Freeform 9">
              <a:extLst>
                <a:ext uri="{FF2B5EF4-FFF2-40B4-BE49-F238E27FC236}">
                  <a16:creationId xmlns:a16="http://schemas.microsoft.com/office/drawing/2014/main" id="{BA72D44B-475B-5FB4-B34B-19C737A480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0" name="Straight Connector 9">
              <a:extLst>
                <a:ext uri="{FF2B5EF4-FFF2-40B4-BE49-F238E27FC236}">
                  <a16:creationId xmlns:a16="http://schemas.microsoft.com/office/drawing/2014/main" id="{01C2FFCB-B69F-32F7-D98E-71B3DEF898CA}"/>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252FC14-D2ED-14EE-D1ED-21DAE79DD6A0}"/>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2" name="Freeform 2">
            <a:extLst>
              <a:ext uri="{FF2B5EF4-FFF2-40B4-BE49-F238E27FC236}">
                <a16:creationId xmlns:a16="http://schemas.microsoft.com/office/drawing/2014/main" id="{9027C6CF-07AF-9A94-4FD0-2F1F8D7E680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spTree>
    <p:extLst>
      <p:ext uri="{BB962C8B-B14F-4D97-AF65-F5344CB8AC3E}">
        <p14:creationId xmlns:p14="http://schemas.microsoft.com/office/powerpoint/2010/main" val="1688169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All Content with Caption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solidFill>
                  <a:schemeClr val="bg1"/>
                </a:solidFill>
              </a:defRPr>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5" name="Picture 4" descr="A white text on a black background&#10;&#10;Description automatically generated">
            <a:extLst>
              <a:ext uri="{FF2B5EF4-FFF2-40B4-BE49-F238E27FC236}">
                <a16:creationId xmlns:a16="http://schemas.microsoft.com/office/drawing/2014/main" id="{F4571D3E-7681-6095-6157-0F124D5AD501}"/>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42A588B8-B3C1-5194-3022-92B20013B524}"/>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EE8BCBDE-D4CE-23EA-8850-C6CF6654887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3" name="Straight Connector 12">
              <a:extLst>
                <a:ext uri="{FF2B5EF4-FFF2-40B4-BE49-F238E27FC236}">
                  <a16:creationId xmlns:a16="http://schemas.microsoft.com/office/drawing/2014/main" id="{FC6FA055-175C-BE32-F63C-20D9DA31844B}"/>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35791F2-893D-4A10-B2F2-E691FAB68B4A}"/>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55815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_White Backgroun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50F1FA2B-447B-ABF8-1AC6-B828ADFF7681}"/>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lang="it-IT"/>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grpSp>
      <p:grpSp>
        <p:nvGrpSpPr>
          <p:cNvPr id="20" name="Group 19">
            <a:extLst>
              <a:ext uri="{FF2B5EF4-FFF2-40B4-BE49-F238E27FC236}">
                <a16:creationId xmlns:a16="http://schemas.microsoft.com/office/drawing/2014/main" id="{CE3DACBA-A4AA-DA9D-A98F-22382DFD4CDB}"/>
              </a:ext>
            </a:extLst>
          </p:cNvPr>
          <p:cNvGrpSpPr/>
          <p:nvPr userDrawn="1"/>
        </p:nvGrpSpPr>
        <p:grpSpPr>
          <a:xfrm>
            <a:off x="2555190" y="5958082"/>
            <a:ext cx="9438030" cy="716282"/>
            <a:chOff x="2555190" y="5958082"/>
            <a:chExt cx="9438030" cy="716282"/>
          </a:xfrm>
        </p:grpSpPr>
        <p:sp>
          <p:nvSpPr>
            <p:cNvPr id="21" name="Freeform 9">
              <a:extLst>
                <a:ext uri="{FF2B5EF4-FFF2-40B4-BE49-F238E27FC236}">
                  <a16:creationId xmlns:a16="http://schemas.microsoft.com/office/drawing/2014/main" id="{4D269BE0-44EB-B128-99B5-BB87E64C02D2}"/>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29" name="Straight Connector 28">
              <a:extLst>
                <a:ext uri="{FF2B5EF4-FFF2-40B4-BE49-F238E27FC236}">
                  <a16:creationId xmlns:a16="http://schemas.microsoft.com/office/drawing/2014/main" id="{8A6D4F1F-B417-5D53-B0AB-4C09B2A4C221}"/>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6CD6B75-6F0E-028B-16C7-AA999CF1BE3B}"/>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8" y="2355354"/>
            <a:ext cx="3989672" cy="707886"/>
          </a:xfrm>
          <a:prstGeom prst="rect">
            <a:avLst/>
          </a:prstGeom>
          <a:noFill/>
        </p:spPr>
        <p:txBody>
          <a:bodyPr wrap="square" rtlCol="0">
            <a:spAutoFit/>
          </a:bodyPr>
          <a:lstStyle/>
          <a:p>
            <a:r>
              <a:rPr lang="it-IT" sz="4000" b="1"/>
              <a:t>Thank </a:t>
            </a:r>
            <a:r>
              <a:rPr lang="it-IT" sz="4000" b="1" err="1"/>
              <a:t>you</a:t>
            </a:r>
            <a:r>
              <a:rPr lang="it-IT" sz="4000" b="1"/>
              <a:t>!</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3066554"/>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Follow the </a:t>
            </a:r>
            <a:r>
              <a:rPr lang="it-IT" sz="2000" b="0" i="0" err="1">
                <a:latin typeface="Poppins ExtraLight" pitchFamily="2" charset="77"/>
                <a:cs typeface="Poppins ExtraLight" pitchFamily="2" charset="77"/>
              </a:rPr>
              <a:t>SpaceSUITE</a:t>
            </a:r>
            <a:r>
              <a:rPr lang="it-IT" sz="2000" b="0" i="0">
                <a:latin typeface="Poppins ExtraLight" pitchFamily="2" charset="77"/>
                <a:cs typeface="Poppins ExtraLight" pitchFamily="2" charset="77"/>
              </a:rPr>
              <a:t> Project on:</a:t>
            </a: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4" name="Picture 43" descr="A blue and black logo&#10;&#10;Description automatically generated">
            <a:extLst>
              <a:ext uri="{FF2B5EF4-FFF2-40B4-BE49-F238E27FC236}">
                <a16:creationId xmlns:a16="http://schemas.microsoft.com/office/drawing/2014/main" id="{9D93DE39-A410-6074-02C9-1E9A5143040A}"/>
              </a:ext>
            </a:extLst>
          </p:cNvPr>
          <p:cNvPicPr>
            <a:picLocks noChangeAspect="1"/>
          </p:cNvPicPr>
          <p:nvPr userDrawn="1"/>
        </p:nvPicPr>
        <p:blipFill>
          <a:blip r:embed="rId4"/>
          <a:stretch>
            <a:fillRect/>
          </a:stretch>
        </p:blipFill>
        <p:spPr>
          <a:xfrm>
            <a:off x="6277946" y="4108132"/>
            <a:ext cx="328569" cy="313981"/>
          </a:xfrm>
          <a:prstGeom prst="rect">
            <a:avLst/>
          </a:prstGeom>
        </p:spPr>
      </p:pic>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Spacesuiteproject</a:t>
            </a:r>
            <a:endParaRPr lang="en-GB" sz="1400">
              <a:solidFill>
                <a:srgbClr val="0E145D"/>
              </a:solidFill>
              <a:effectLst/>
              <a:latin typeface="+mj-lt"/>
            </a:endParaRPr>
          </a:p>
        </p:txBody>
      </p:sp>
      <p:pic>
        <p:nvPicPr>
          <p:cNvPr id="47" name="Picture 46" descr="A blue cross on a black background&#10;&#10;Description automatically generated">
            <a:extLst>
              <a:ext uri="{FF2B5EF4-FFF2-40B4-BE49-F238E27FC236}">
                <a16:creationId xmlns:a16="http://schemas.microsoft.com/office/drawing/2014/main" id="{85E18086-39CA-71E7-4C96-83FB09646F5E}"/>
              </a:ext>
            </a:extLst>
          </p:cNvPr>
          <p:cNvPicPr>
            <a:picLocks noChangeAspect="1"/>
          </p:cNvPicPr>
          <p:nvPr userDrawn="1"/>
        </p:nvPicPr>
        <p:blipFill>
          <a:blip r:embed="rId5"/>
          <a:stretch>
            <a:fillRect/>
          </a:stretch>
        </p:blipFill>
        <p:spPr>
          <a:xfrm>
            <a:off x="6359659" y="3597969"/>
            <a:ext cx="159534" cy="307269"/>
          </a:xfrm>
          <a:prstGeom prst="rect">
            <a:avLst/>
          </a:prstGeom>
        </p:spPr>
      </p:pic>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9" name="Picture 48" descr="A blue x on a black background&#10;&#10;Description automatically generated">
            <a:extLst>
              <a:ext uri="{FF2B5EF4-FFF2-40B4-BE49-F238E27FC236}">
                <a16:creationId xmlns:a16="http://schemas.microsoft.com/office/drawing/2014/main" id="{947F6496-E0C2-9CA3-FEC0-BC541136B746}"/>
              </a:ext>
            </a:extLst>
          </p:cNvPr>
          <p:cNvPicPr>
            <a:picLocks noChangeAspect="1"/>
          </p:cNvPicPr>
          <p:nvPr userDrawn="1"/>
        </p:nvPicPr>
        <p:blipFill>
          <a:blip r:embed="rId6"/>
          <a:stretch>
            <a:fillRect/>
          </a:stretch>
        </p:blipFill>
        <p:spPr>
          <a:xfrm>
            <a:off x="6275141" y="3069875"/>
            <a:ext cx="328569" cy="307562"/>
          </a:xfrm>
          <a:prstGeom prst="rect">
            <a:avLst/>
          </a:prstGeom>
        </p:spPr>
      </p:pic>
      <p:sp>
        <p:nvSpPr>
          <p:cNvPr id="51" name="TextBox 50">
            <a:hlinkClick r:id="rId7"/>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For more information:                           </a:t>
            </a:r>
            <a:r>
              <a:rPr lang="it-IT" sz="2000" b="0" err="1"/>
              <a:t>www.spacesuite-project.eu</a:t>
            </a:r>
            <a:endParaRPr lang="it-IT" sz="2000" b="0"/>
          </a:p>
        </p:txBody>
      </p:sp>
    </p:spTree>
    <p:extLst>
      <p:ext uri="{BB962C8B-B14F-4D97-AF65-F5344CB8AC3E}">
        <p14:creationId xmlns:p14="http://schemas.microsoft.com/office/powerpoint/2010/main" val="42303849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_Blue Background">
    <p:bg>
      <p:bgPr>
        <a:solidFill>
          <a:schemeClr val="tx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lang="it-IT"/>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8" y="2355354"/>
            <a:ext cx="3989672" cy="707886"/>
          </a:xfrm>
          <a:prstGeom prst="rect">
            <a:avLst/>
          </a:prstGeom>
          <a:noFill/>
        </p:spPr>
        <p:txBody>
          <a:bodyPr wrap="square" rtlCol="0">
            <a:spAutoFit/>
          </a:bodyPr>
          <a:lstStyle/>
          <a:p>
            <a:r>
              <a:rPr lang="it-IT" sz="4000" b="1">
                <a:solidFill>
                  <a:schemeClr val="bg1"/>
                </a:solidFill>
              </a:rPr>
              <a:t>Thank </a:t>
            </a:r>
            <a:r>
              <a:rPr lang="it-IT" sz="4000" b="1" err="1">
                <a:solidFill>
                  <a:schemeClr val="bg1"/>
                </a:solidFill>
              </a:rPr>
              <a:t>you</a:t>
            </a:r>
            <a:r>
              <a:rPr lang="it-IT" sz="4000" b="1">
                <a:solidFill>
                  <a:schemeClr val="bg1"/>
                </a:solidFill>
              </a:rPr>
              <a:t>!</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3066554"/>
            <a:ext cx="8469427" cy="400110"/>
          </a:xfrm>
          <a:prstGeom prst="rect">
            <a:avLst/>
          </a:prstGeom>
          <a:noFill/>
        </p:spPr>
        <p:txBody>
          <a:bodyPr wrap="square" rtlCol="0">
            <a:spAutoFit/>
          </a:bodyPr>
          <a:lstStyle/>
          <a:p>
            <a:r>
              <a:rPr lang="it-IT" sz="2000" b="0" i="0">
                <a:solidFill>
                  <a:schemeClr val="bg1"/>
                </a:solidFill>
                <a:latin typeface="Poppins ExtraLight" pitchFamily="2" charset="77"/>
                <a:cs typeface="Poppins ExtraLight" pitchFamily="2" charset="77"/>
              </a:rPr>
              <a:t>Follow the </a:t>
            </a:r>
            <a:r>
              <a:rPr lang="it-IT" sz="2000" b="0" i="0" err="1">
                <a:solidFill>
                  <a:schemeClr val="bg1"/>
                </a:solidFill>
                <a:latin typeface="Poppins ExtraLight" pitchFamily="2" charset="77"/>
                <a:cs typeface="Poppins ExtraLight" pitchFamily="2" charset="77"/>
              </a:rPr>
              <a:t>SpaceSUITE</a:t>
            </a:r>
            <a:r>
              <a:rPr lang="it-IT" sz="2000" b="0" i="0">
                <a:solidFill>
                  <a:schemeClr val="bg1"/>
                </a:solidFill>
                <a:latin typeface="Poppins ExtraLight" pitchFamily="2" charset="77"/>
                <a:cs typeface="Poppins ExtraLight" pitchFamily="2" charset="77"/>
              </a:rPr>
              <a:t> Project on:</a:t>
            </a:r>
          </a:p>
        </p:txBody>
      </p:sp>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SpaceSUITE_eu</a:t>
            </a:r>
            <a:endParaRPr lang="en-GB" sz="1400">
              <a:solidFill>
                <a:schemeClr val="bg1"/>
              </a:solidFill>
              <a:effectLst/>
              <a:latin typeface="+mj-lt"/>
            </a:endParaRPr>
          </a:p>
        </p:txBody>
      </p:sp>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Spacesuiteproject</a:t>
            </a:r>
            <a:endParaRPr lang="en-GB" sz="1400">
              <a:solidFill>
                <a:schemeClr val="bg1"/>
              </a:solidFill>
              <a:effectLst/>
              <a:latin typeface="+mj-lt"/>
            </a:endParaRP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Spacesuite_eu</a:t>
            </a:r>
            <a:endParaRPr lang="en-GB" sz="1400">
              <a:solidFill>
                <a:schemeClr val="bg1"/>
              </a:solidFill>
              <a:effectLst/>
              <a:latin typeface="+mj-lt"/>
            </a:endParaRPr>
          </a:p>
        </p:txBody>
      </p:sp>
      <p:pic>
        <p:nvPicPr>
          <p:cNvPr id="44" name="Picture 43">
            <a:extLst>
              <a:ext uri="{FF2B5EF4-FFF2-40B4-BE49-F238E27FC236}">
                <a16:creationId xmlns:a16="http://schemas.microsoft.com/office/drawing/2014/main" id="{9D93DE39-A410-6074-02C9-1E9A5143040A}"/>
              </a:ext>
            </a:extLst>
          </p:cNvPr>
          <p:cNvPicPr>
            <a:picLocks noChangeAspect="1"/>
          </p:cNvPicPr>
          <p:nvPr userDrawn="1"/>
        </p:nvPicPr>
        <p:blipFill>
          <a:blip r:embed="rId2"/>
          <a:srcRect/>
          <a:stretch/>
        </p:blipFill>
        <p:spPr>
          <a:xfrm>
            <a:off x="6277946" y="4108132"/>
            <a:ext cx="328569" cy="313980"/>
          </a:xfrm>
          <a:prstGeom prst="rect">
            <a:avLst/>
          </a:prstGeom>
          <a:solidFill>
            <a:schemeClr val="tx1"/>
          </a:solidFill>
        </p:spPr>
      </p:pic>
      <p:pic>
        <p:nvPicPr>
          <p:cNvPr id="47" name="Picture 46">
            <a:extLst>
              <a:ext uri="{FF2B5EF4-FFF2-40B4-BE49-F238E27FC236}">
                <a16:creationId xmlns:a16="http://schemas.microsoft.com/office/drawing/2014/main" id="{85E18086-39CA-71E7-4C96-83FB09646F5E}"/>
              </a:ext>
            </a:extLst>
          </p:cNvPr>
          <p:cNvPicPr>
            <a:picLocks noChangeAspect="1"/>
          </p:cNvPicPr>
          <p:nvPr userDrawn="1"/>
        </p:nvPicPr>
        <p:blipFill>
          <a:blip r:embed="rId3"/>
          <a:srcRect/>
          <a:stretch/>
        </p:blipFill>
        <p:spPr>
          <a:xfrm>
            <a:off x="6359659" y="3597969"/>
            <a:ext cx="159534" cy="307268"/>
          </a:xfrm>
          <a:prstGeom prst="rect">
            <a:avLst/>
          </a:prstGeom>
          <a:solidFill>
            <a:schemeClr val="tx1"/>
          </a:solidFill>
        </p:spPr>
      </p:pic>
      <p:pic>
        <p:nvPicPr>
          <p:cNvPr id="49" name="Picture 48">
            <a:extLst>
              <a:ext uri="{FF2B5EF4-FFF2-40B4-BE49-F238E27FC236}">
                <a16:creationId xmlns:a16="http://schemas.microsoft.com/office/drawing/2014/main" id="{947F6496-E0C2-9CA3-FEC0-BC541136B746}"/>
              </a:ext>
            </a:extLst>
          </p:cNvPr>
          <p:cNvPicPr>
            <a:picLocks noChangeAspect="1"/>
          </p:cNvPicPr>
          <p:nvPr userDrawn="1"/>
        </p:nvPicPr>
        <p:blipFill>
          <a:blip r:embed="rId4"/>
          <a:srcRect/>
          <a:stretch/>
        </p:blipFill>
        <p:spPr>
          <a:xfrm>
            <a:off x="6275141" y="3069875"/>
            <a:ext cx="328569" cy="307561"/>
          </a:xfrm>
          <a:prstGeom prst="rect">
            <a:avLst/>
          </a:prstGeom>
          <a:solidFill>
            <a:schemeClr val="tx1"/>
          </a:solidFill>
        </p:spPr>
      </p:pic>
      <p:sp>
        <p:nvSpPr>
          <p:cNvPr id="51" name="TextBox 50">
            <a:hlinkClick r:id="rId5"/>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rtlCol="0">
            <a:spAutoFit/>
          </a:bodyPr>
          <a:lstStyle/>
          <a:p>
            <a:r>
              <a:rPr lang="it-IT" sz="2000" b="0" i="0">
                <a:solidFill>
                  <a:schemeClr val="bg1"/>
                </a:solidFill>
                <a:latin typeface="Poppins ExtraLight" pitchFamily="2" charset="77"/>
                <a:cs typeface="Poppins ExtraLight" pitchFamily="2" charset="77"/>
              </a:rPr>
              <a:t>For more information:                           </a:t>
            </a:r>
            <a:r>
              <a:rPr lang="it-IT" sz="2000" b="0" err="1">
                <a:solidFill>
                  <a:schemeClr val="bg1"/>
                </a:solidFill>
              </a:rPr>
              <a:t>www.spacesuite-project.eu</a:t>
            </a:r>
            <a:endParaRPr lang="it-IT" sz="2000" b="0">
              <a:solidFill>
                <a:schemeClr val="bg1"/>
              </a:solidFill>
            </a:endParaRPr>
          </a:p>
        </p:txBody>
      </p:sp>
      <p:pic>
        <p:nvPicPr>
          <p:cNvPr id="6" name="Picture 5" descr="A white text on a black background&#10;&#10;Description automatically generated">
            <a:extLst>
              <a:ext uri="{FF2B5EF4-FFF2-40B4-BE49-F238E27FC236}">
                <a16:creationId xmlns:a16="http://schemas.microsoft.com/office/drawing/2014/main" id="{F2E26682-C9DC-DCA2-4D2F-606039CCA864}"/>
              </a:ext>
            </a:extLst>
          </p:cNvPr>
          <p:cNvPicPr>
            <a:picLocks noChangeAspect="1"/>
          </p:cNvPicPr>
          <p:nvPr userDrawn="1"/>
        </p:nvPicPr>
        <p:blipFill>
          <a:blip r:embed="rId6"/>
          <a:stretch>
            <a:fillRect/>
          </a:stretch>
        </p:blipFill>
        <p:spPr>
          <a:xfrm>
            <a:off x="193775" y="184788"/>
            <a:ext cx="3550589" cy="870431"/>
          </a:xfrm>
          <a:prstGeom prst="rect">
            <a:avLst/>
          </a:prstGeom>
        </p:spPr>
      </p:pic>
      <p:grpSp>
        <p:nvGrpSpPr>
          <p:cNvPr id="7" name="Group 6">
            <a:extLst>
              <a:ext uri="{FF2B5EF4-FFF2-40B4-BE49-F238E27FC236}">
                <a16:creationId xmlns:a16="http://schemas.microsoft.com/office/drawing/2014/main" id="{D45EE33D-6BB4-9E47-DCEA-CFFE233362F5}"/>
              </a:ext>
            </a:extLst>
          </p:cNvPr>
          <p:cNvGrpSpPr/>
          <p:nvPr userDrawn="1"/>
        </p:nvGrpSpPr>
        <p:grpSpPr>
          <a:xfrm>
            <a:off x="2555190" y="5958082"/>
            <a:ext cx="9438031" cy="717889"/>
            <a:chOff x="2555190" y="5958082"/>
            <a:chExt cx="9438031" cy="717889"/>
          </a:xfrm>
        </p:grpSpPr>
        <p:pic>
          <p:nvPicPr>
            <p:cNvPr id="8" name="Picture 7" descr="A black and white flag with stars in a circle&#10;&#10;Description automatically generated">
              <a:extLst>
                <a:ext uri="{FF2B5EF4-FFF2-40B4-BE49-F238E27FC236}">
                  <a16:creationId xmlns:a16="http://schemas.microsoft.com/office/drawing/2014/main" id="{D5120FA4-6CA7-1A0E-C975-B21152CEA24E}"/>
                </a:ext>
              </a:extLst>
            </p:cNvPr>
            <p:cNvPicPr>
              <a:picLocks noChangeAspect="1"/>
            </p:cNvPicPr>
            <p:nvPr userDrawn="1"/>
          </p:nvPicPr>
          <p:blipFill>
            <a:blip r:embed="rId7"/>
            <a:stretch>
              <a:fillRect/>
            </a:stretch>
          </p:blipFill>
          <p:spPr>
            <a:xfrm>
              <a:off x="11313282" y="5958082"/>
              <a:ext cx="679939" cy="717889"/>
            </a:xfrm>
            <a:prstGeom prst="rect">
              <a:avLst/>
            </a:prstGeom>
          </p:spPr>
        </p:pic>
        <p:cxnSp>
          <p:nvCxnSpPr>
            <p:cNvPr id="9" name="Straight Connector 8">
              <a:extLst>
                <a:ext uri="{FF2B5EF4-FFF2-40B4-BE49-F238E27FC236}">
                  <a16:creationId xmlns:a16="http://schemas.microsoft.com/office/drawing/2014/main" id="{8E2C1D13-8542-444B-56F3-A541466B91B3}"/>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D9EF78-F595-6AA6-7531-50225E9C2544}"/>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21135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 Background">
    <p:bg>
      <p:bgPr>
        <a:solidFill>
          <a:schemeClr val="accent6"/>
        </a:solidFill>
        <a:effectLst/>
      </p:bgPr>
    </p:bg>
    <p:spTree>
      <p:nvGrpSpPr>
        <p:cNvPr id="1" name=""/>
        <p:cNvGrpSpPr/>
        <p:nvPr/>
      </p:nvGrpSpPr>
      <p:grpSpPr>
        <a:xfrm>
          <a:off x="0" y="0"/>
          <a:ext cx="0" cy="0"/>
          <a:chOff x="0" y="0"/>
          <a:chExt cx="0" cy="0"/>
        </a:xfrm>
      </p:grpSpPr>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Master text styles</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lang="it-IT"/>
          </a:p>
        </p:txBody>
      </p:sp>
      <p:pic>
        <p:nvPicPr>
          <p:cNvPr id="4" name="Picture 3" descr="A white text on a black background&#10;&#10;Description automatically generated">
            <a:extLst>
              <a:ext uri="{FF2B5EF4-FFF2-40B4-BE49-F238E27FC236}">
                <a16:creationId xmlns:a16="http://schemas.microsoft.com/office/drawing/2014/main" id="{3FDD4080-B396-0E43-85EF-296B44F08155}"/>
              </a:ext>
            </a:extLst>
          </p:cNvPr>
          <p:cNvPicPr>
            <a:picLocks noChangeAspect="1"/>
          </p:cNvPicPr>
          <p:nvPr userDrawn="1"/>
        </p:nvPicPr>
        <p:blipFill>
          <a:blip r:embed="rId2"/>
          <a:stretch>
            <a:fillRect/>
          </a:stretch>
        </p:blipFill>
        <p:spPr>
          <a:xfrm>
            <a:off x="193775" y="184788"/>
            <a:ext cx="3550589" cy="870431"/>
          </a:xfrm>
          <a:prstGeom prst="rect">
            <a:avLst/>
          </a:prstGeom>
        </p:spPr>
      </p:pic>
      <p:sp>
        <p:nvSpPr>
          <p:cNvPr id="5" name="Freeform 6">
            <a:extLst>
              <a:ext uri="{FF2B5EF4-FFF2-40B4-BE49-F238E27FC236}">
                <a16:creationId xmlns:a16="http://schemas.microsoft.com/office/drawing/2014/main" id="{B112F77E-C008-23E2-EBC5-B2CDF2BFE53B}"/>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6" name="Freeform 6">
            <a:extLst>
              <a:ext uri="{FF2B5EF4-FFF2-40B4-BE49-F238E27FC236}">
                <a16:creationId xmlns:a16="http://schemas.microsoft.com/office/drawing/2014/main" id="{0A96BDDD-B061-6F54-4CEB-A804855E9F15}"/>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8" name="Freeform 6">
            <a:extLst>
              <a:ext uri="{FF2B5EF4-FFF2-40B4-BE49-F238E27FC236}">
                <a16:creationId xmlns:a16="http://schemas.microsoft.com/office/drawing/2014/main" id="{0E1628D5-09D3-ED34-BDEC-37B7C79F59C9}"/>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9" name="Freeform 6">
            <a:extLst>
              <a:ext uri="{FF2B5EF4-FFF2-40B4-BE49-F238E27FC236}">
                <a16:creationId xmlns:a16="http://schemas.microsoft.com/office/drawing/2014/main" id="{6A78C912-906D-75F7-C54A-924D7027748C}"/>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0" name="Freeform 6">
            <a:extLst>
              <a:ext uri="{FF2B5EF4-FFF2-40B4-BE49-F238E27FC236}">
                <a16:creationId xmlns:a16="http://schemas.microsoft.com/office/drawing/2014/main" id="{A0A6F875-8484-E756-B2C8-34A38824065D}"/>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grpSp>
        <p:nvGrpSpPr>
          <p:cNvPr id="33" name="Group 32">
            <a:extLst>
              <a:ext uri="{FF2B5EF4-FFF2-40B4-BE49-F238E27FC236}">
                <a16:creationId xmlns:a16="http://schemas.microsoft.com/office/drawing/2014/main" id="{C5CA4DEA-E575-7D39-BF04-3EF602410769}"/>
              </a:ext>
            </a:extLst>
          </p:cNvPr>
          <p:cNvGrpSpPr/>
          <p:nvPr userDrawn="1"/>
        </p:nvGrpSpPr>
        <p:grpSpPr>
          <a:xfrm>
            <a:off x="2555190" y="5958082"/>
            <a:ext cx="9438031" cy="717889"/>
            <a:chOff x="2555190" y="5958082"/>
            <a:chExt cx="9438031" cy="717889"/>
          </a:xfrm>
        </p:grpSpPr>
        <p:pic>
          <p:nvPicPr>
            <p:cNvPr id="21" name="Picture 20" descr="A black and white flag with stars in a circle&#10;&#10;Description automatically generated">
              <a:extLst>
                <a:ext uri="{FF2B5EF4-FFF2-40B4-BE49-F238E27FC236}">
                  <a16:creationId xmlns:a16="http://schemas.microsoft.com/office/drawing/2014/main" id="{76FCFCFE-54A8-BD03-B124-88DE8DFDD342}"/>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30" name="Straight Connector 29">
              <a:extLst>
                <a:ext uri="{FF2B5EF4-FFF2-40B4-BE49-F238E27FC236}">
                  <a16:creationId xmlns:a16="http://schemas.microsoft.com/office/drawing/2014/main" id="{5CB0B534-DFDB-76D0-E0FC-3B70CB6C361A}"/>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A026EFF-D1AA-BC5F-529C-A4BFF2CA250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40334025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_White Background">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rgbClr val="0E145D"/>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2" name="Freeform 2">
            <a:extLst>
              <a:ext uri="{FF2B5EF4-FFF2-40B4-BE49-F238E27FC236}">
                <a16:creationId xmlns:a16="http://schemas.microsoft.com/office/drawing/2014/main" id="{0EE2A61F-4321-3A40-239A-5133EE46AAD1}"/>
              </a:ext>
            </a:extLst>
          </p:cNvPr>
          <p:cNvSpPr/>
          <p:nvPr userDrawn="1"/>
        </p:nvSpPr>
        <p:spPr>
          <a:xfrm>
            <a:off x="9962501"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4" name="Group 13">
            <a:extLst>
              <a:ext uri="{FF2B5EF4-FFF2-40B4-BE49-F238E27FC236}">
                <a16:creationId xmlns:a16="http://schemas.microsoft.com/office/drawing/2014/main" id="{9A6AADE8-7C13-E7E2-5765-C11AC1EA9C81}"/>
              </a:ext>
            </a:extLst>
          </p:cNvPr>
          <p:cNvGrpSpPr/>
          <p:nvPr userDrawn="1"/>
        </p:nvGrpSpPr>
        <p:grpSpPr>
          <a:xfrm>
            <a:off x="180661" y="5939963"/>
            <a:ext cx="9436421" cy="716282"/>
            <a:chOff x="180661" y="5939963"/>
            <a:chExt cx="9436421" cy="716282"/>
          </a:xfrm>
        </p:grpSpPr>
        <p:sp>
          <p:nvSpPr>
            <p:cNvPr id="2" name="Freeform 9">
              <a:extLst>
                <a:ext uri="{FF2B5EF4-FFF2-40B4-BE49-F238E27FC236}">
                  <a16:creationId xmlns:a16="http://schemas.microsoft.com/office/drawing/2014/main" id="{E9EB485A-5A4A-0032-F942-7434C7CCC42B}"/>
                </a:ext>
              </a:extLst>
            </p:cNvPr>
            <p:cNvSpPr/>
            <p:nvPr userDrawn="1"/>
          </p:nvSpPr>
          <p:spPr>
            <a:xfrm>
              <a:off x="180661" y="5939963"/>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29435988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_Blue Background">
    <p:bg>
      <p:bgPr>
        <a:solidFill>
          <a:schemeClr val="tx1"/>
        </a:solidFill>
        <a:effectLst/>
      </p:bgPr>
    </p:bg>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chemeClr val="bg1"/>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solidFill>
                  <a:schemeClr val="bg1"/>
                </a:solidFill>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5" name="Group 14">
            <a:extLst>
              <a:ext uri="{FF2B5EF4-FFF2-40B4-BE49-F238E27FC236}">
                <a16:creationId xmlns:a16="http://schemas.microsoft.com/office/drawing/2014/main" id="{575B322A-D524-1197-D2E2-872C007B2698}"/>
              </a:ext>
            </a:extLst>
          </p:cNvPr>
          <p:cNvGrpSpPr/>
          <p:nvPr userDrawn="1"/>
        </p:nvGrpSpPr>
        <p:grpSpPr>
          <a:xfrm>
            <a:off x="181620" y="5938356"/>
            <a:ext cx="9435462" cy="717889"/>
            <a:chOff x="181620" y="5938356"/>
            <a:chExt cx="9435462" cy="717889"/>
          </a:xfrm>
        </p:grpSpPr>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pic>
          <p:nvPicPr>
            <p:cNvPr id="14" name="Picture 13" descr="A black and white flag with stars in a circle&#10;&#10;Description automatically generated">
              <a:extLst>
                <a:ext uri="{FF2B5EF4-FFF2-40B4-BE49-F238E27FC236}">
                  <a16:creationId xmlns:a16="http://schemas.microsoft.com/office/drawing/2014/main" id="{D7CC0DEB-1888-F3B3-970A-288CF15EF962}"/>
                </a:ext>
              </a:extLst>
            </p:cNvPr>
            <p:cNvPicPr>
              <a:picLocks noChangeAspect="1"/>
            </p:cNvPicPr>
            <p:nvPr userDrawn="1"/>
          </p:nvPicPr>
          <p:blipFill>
            <a:blip r:embed="rId2"/>
            <a:stretch>
              <a:fillRect/>
            </a:stretch>
          </p:blipFill>
          <p:spPr>
            <a:xfrm>
              <a:off x="181620" y="5938356"/>
              <a:ext cx="679939" cy="717889"/>
            </a:xfrm>
            <a:prstGeom prst="rect">
              <a:avLst/>
            </a:prstGeom>
          </p:spPr>
        </p:pic>
      </p:grpSp>
      <p:pic>
        <p:nvPicPr>
          <p:cNvPr id="17" name="Picture 16" descr="A white text on a black background&#10;&#10;Description automatically generated">
            <a:extLst>
              <a:ext uri="{FF2B5EF4-FFF2-40B4-BE49-F238E27FC236}">
                <a16:creationId xmlns:a16="http://schemas.microsoft.com/office/drawing/2014/main" id="{74D014D6-7405-C726-3FCC-B34F59722F70}"/>
              </a:ext>
            </a:extLst>
          </p:cNvPr>
          <p:cNvPicPr>
            <a:picLocks noChangeAspect="1"/>
          </p:cNvPicPr>
          <p:nvPr userDrawn="1"/>
        </p:nvPicPr>
        <p:blipFill>
          <a:blip r:embed="rId3"/>
          <a:stretch>
            <a:fillRect/>
          </a:stretch>
        </p:blipFill>
        <p:spPr>
          <a:xfrm>
            <a:off x="9962500" y="184789"/>
            <a:ext cx="2007511" cy="492144"/>
          </a:xfrm>
          <a:prstGeom prst="rect">
            <a:avLst/>
          </a:prstGeom>
        </p:spPr>
      </p:pic>
    </p:spTree>
    <p:extLst>
      <p:ext uri="{BB962C8B-B14F-4D97-AF65-F5344CB8AC3E}">
        <p14:creationId xmlns:p14="http://schemas.microsoft.com/office/powerpoint/2010/main" val="23609011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Slide_White Background">
    <p:bg>
      <p:bgPr>
        <a:solidFill>
          <a:srgbClr val="0D145C"/>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9" name="Freeform 9">
            <a:extLst>
              <a:ext uri="{FF2B5EF4-FFF2-40B4-BE49-F238E27FC236}">
                <a16:creationId xmlns:a16="http://schemas.microsoft.com/office/drawing/2014/main" id="{A8D85B74-D494-5644-8B4D-39985D0DC3D1}"/>
              </a:ext>
            </a:extLst>
          </p:cNvPr>
          <p:cNvSpPr/>
          <p:nvPr/>
        </p:nvSpPr>
        <p:spPr>
          <a:xfrm>
            <a:off x="347886" y="531920"/>
            <a:ext cx="11495879" cy="582889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chemeClr val="bg1"/>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347886" y="429459"/>
            <a:ext cx="11495879" cy="5931358"/>
          </a:xfrm>
          <a:prstGeom prst="rect">
            <a:avLst/>
          </a:prstGeom>
        </p:spPr>
        <p:txBody>
          <a:bodyPr lIns="50800" tIns="50800" rIns="50800" bIns="50800" rtlCol="0" anchor="ctr"/>
          <a:lstStyle/>
          <a:p>
            <a:pPr algn="ctr">
              <a:lnSpc>
                <a:spcPts val="2659"/>
              </a:lnSpc>
              <a:spcBef>
                <a:spcPct val="0"/>
              </a:spcBef>
            </a:pPr>
            <a:endParaRPr/>
          </a:p>
        </p:txBody>
      </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0" name="AutoShape 20">
            <a:extLst>
              <a:ext uri="{FF2B5EF4-FFF2-40B4-BE49-F238E27FC236}">
                <a16:creationId xmlns:a16="http://schemas.microsoft.com/office/drawing/2014/main" id="{ECFD4BE5-7E35-1D65-3A31-C1BB4F1B9507}"/>
              </a:ext>
            </a:extLst>
          </p:cNvPr>
          <p:cNvSpPr/>
          <p:nvPr userDrawn="1"/>
        </p:nvSpPr>
        <p:spPr>
          <a:xfrm flipH="1" flipV="1">
            <a:off x="1456292" y="1591789"/>
            <a:ext cx="3563180" cy="5828896"/>
          </a:xfrm>
          <a:prstGeom prst="line">
            <a:avLst/>
          </a:prstGeom>
          <a:ln w="142875" cap="flat">
            <a:solidFill>
              <a:schemeClr val="accent6"/>
            </a:solidFill>
            <a:prstDash val="solid"/>
            <a:headEnd type="none" w="sm" len="sm"/>
            <a:tailEnd type="none" w="sm" len="sm"/>
          </a:ln>
        </p:spPr>
        <p:txBody>
          <a:bodyPr/>
          <a:lstStyle/>
          <a:p>
            <a:endParaRPr lang="it-IT"/>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rgbClr val="0D145C"/>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rgbClr val="0D145C"/>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solidFill>
                  <a:schemeClr val="bg1"/>
                </a:solidFill>
                <a:latin typeface="Poppins" pitchFamily="2" charset="77"/>
                <a:cs typeface="Poppins" pitchFamily="2" charset="77"/>
              </a:defRPr>
            </a:lvl1pPr>
          </a:lstStyle>
          <a:p>
            <a:pPr lvl="0"/>
            <a:r>
              <a:rPr lang="en-GB"/>
              <a:t>0.0</a:t>
            </a:r>
            <a:endParaRPr lang="it-IT"/>
          </a:p>
        </p:txBody>
      </p:sp>
      <p:sp>
        <p:nvSpPr>
          <p:cNvPr id="11" name="Freeform 2">
            <a:extLst>
              <a:ext uri="{FF2B5EF4-FFF2-40B4-BE49-F238E27FC236}">
                <a16:creationId xmlns:a16="http://schemas.microsoft.com/office/drawing/2014/main" id="{F799F0B8-359A-6CFB-C97E-004E3135CFF7}"/>
              </a:ext>
            </a:extLst>
          </p:cNvPr>
          <p:cNvSpPr/>
          <p:nvPr userDrawn="1"/>
        </p:nvSpPr>
        <p:spPr>
          <a:xfrm>
            <a:off x="9618534" y="640780"/>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2" name="Group 11">
            <a:extLst>
              <a:ext uri="{FF2B5EF4-FFF2-40B4-BE49-F238E27FC236}">
                <a16:creationId xmlns:a16="http://schemas.microsoft.com/office/drawing/2014/main" id="{AAC160BD-4FC7-BB94-86F7-6813CC6B2DF8}"/>
              </a:ext>
            </a:extLst>
          </p:cNvPr>
          <p:cNvGrpSpPr/>
          <p:nvPr userDrawn="1"/>
        </p:nvGrpSpPr>
        <p:grpSpPr>
          <a:xfrm>
            <a:off x="4571999" y="5464408"/>
            <a:ext cx="7101826" cy="716282"/>
            <a:chOff x="4891394" y="5958082"/>
            <a:chExt cx="7101826" cy="716282"/>
          </a:xfrm>
        </p:grpSpPr>
        <p:sp>
          <p:nvSpPr>
            <p:cNvPr id="16" name="Freeform 9">
              <a:extLst>
                <a:ext uri="{FF2B5EF4-FFF2-40B4-BE49-F238E27FC236}">
                  <a16:creationId xmlns:a16="http://schemas.microsoft.com/office/drawing/2014/main" id="{38BFB08F-164C-E1C9-1F78-D145DBD5AE0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19" name="Straight Connector 18">
              <a:extLst>
                <a:ext uri="{FF2B5EF4-FFF2-40B4-BE49-F238E27FC236}">
                  <a16:creationId xmlns:a16="http://schemas.microsoft.com/office/drawing/2014/main" id="{4F0CC299-51B0-8586-8D8B-3F162EB725D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D51266-D9E4-352E-A667-FA5499BD9549}"/>
                </a:ext>
              </a:extLst>
            </p:cNvPr>
            <p:cNvSpPr txBox="1"/>
            <p:nvPr userDrawn="1"/>
          </p:nvSpPr>
          <p:spPr>
            <a:xfrm>
              <a:off x="4891394" y="6062308"/>
              <a:ext cx="6288623" cy="507831"/>
            </a:xfrm>
            <a:prstGeom prst="rect">
              <a:avLst/>
            </a:prstGeom>
            <a:noFill/>
          </p:spPr>
          <p:txBody>
            <a:bodyPr wrap="square" rtlCol="0" anchor="ctr">
              <a:spAutoFit/>
            </a:bodyPr>
            <a:lstStyle/>
            <a:p>
              <a:pPr algn="r"/>
              <a:r>
                <a:rPr lang="en-GB" sz="900">
                  <a:solidFill>
                    <a:srgbClr val="0E145D"/>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36294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Slide_Blue Backgroun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8" name="Group 8">
            <a:extLst>
              <a:ext uri="{FF2B5EF4-FFF2-40B4-BE49-F238E27FC236}">
                <a16:creationId xmlns:a16="http://schemas.microsoft.com/office/drawing/2014/main" id="{A1B9EF28-F1BA-E762-3982-A4C5F5ED3092}"/>
              </a:ext>
            </a:extLst>
          </p:cNvPr>
          <p:cNvGrpSpPr/>
          <p:nvPr userDrawn="1"/>
        </p:nvGrpSpPr>
        <p:grpSpPr>
          <a:xfrm>
            <a:off x="347886" y="429459"/>
            <a:ext cx="11495879" cy="5931358"/>
            <a:chOff x="0" y="-38100"/>
            <a:chExt cx="4274726" cy="2205567"/>
          </a:xfrm>
        </p:grpSpPr>
        <p:sp>
          <p:nvSpPr>
            <p:cNvPr id="9" name="Freeform 9">
              <a:extLst>
                <a:ext uri="{FF2B5EF4-FFF2-40B4-BE49-F238E27FC236}">
                  <a16:creationId xmlns:a16="http://schemas.microsoft.com/office/drawing/2014/main" id="{A8D85B74-D494-5644-8B4D-39985D0DC3D1}"/>
                </a:ext>
              </a:extLst>
            </p:cNvPr>
            <p:cNvSpPr/>
            <p:nvPr/>
          </p:nvSpPr>
          <p:spPr>
            <a:xfrm>
              <a:off x="0" y="0"/>
              <a:ext cx="4274726" cy="216746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E145D"/>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1" name="AutoShape 20">
            <a:extLst>
              <a:ext uri="{FF2B5EF4-FFF2-40B4-BE49-F238E27FC236}">
                <a16:creationId xmlns:a16="http://schemas.microsoft.com/office/drawing/2014/main" id="{73FFAEBC-6EF8-0775-2854-F5F7F7AC58FE}"/>
              </a:ext>
            </a:extLst>
          </p:cNvPr>
          <p:cNvSpPr/>
          <p:nvPr userDrawn="1"/>
        </p:nvSpPr>
        <p:spPr>
          <a:xfrm flipH="1" flipV="1">
            <a:off x="1456292" y="1591789"/>
            <a:ext cx="3563180" cy="5828896"/>
          </a:xfrm>
          <a:prstGeom prst="line">
            <a:avLst/>
          </a:prstGeom>
          <a:ln w="142875" cap="flat">
            <a:solidFill>
              <a:schemeClr val="bg1"/>
            </a:solidFill>
            <a:prstDash val="solid"/>
            <a:headEnd type="none" w="sm" len="sm"/>
            <a:tailEnd type="none" w="sm" len="sm"/>
          </a:ln>
        </p:spPr>
        <p:txBody>
          <a:bodyPr/>
          <a:lstStyle/>
          <a:p>
            <a:endParaRPr lang="it-IT"/>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latin typeface="Poppins" pitchFamily="2" charset="77"/>
                <a:cs typeface="Poppins" pitchFamily="2" charset="77"/>
              </a:defRPr>
            </a:lvl1pPr>
          </a:lstStyle>
          <a:p>
            <a:pPr lvl="0"/>
            <a:r>
              <a:rPr lang="en-GB"/>
              <a:t>0.0</a:t>
            </a:r>
            <a:endParaRPr lang="it-IT"/>
          </a:p>
        </p:txBody>
      </p:sp>
      <p:grpSp>
        <p:nvGrpSpPr>
          <p:cNvPr id="12" name="Group 11">
            <a:extLst>
              <a:ext uri="{FF2B5EF4-FFF2-40B4-BE49-F238E27FC236}">
                <a16:creationId xmlns:a16="http://schemas.microsoft.com/office/drawing/2014/main" id="{42B177D6-E077-F762-8B91-9D1BF2629EB1}"/>
              </a:ext>
            </a:extLst>
          </p:cNvPr>
          <p:cNvGrpSpPr/>
          <p:nvPr userDrawn="1"/>
        </p:nvGrpSpPr>
        <p:grpSpPr>
          <a:xfrm>
            <a:off x="4571874" y="5465506"/>
            <a:ext cx="7102075" cy="717889"/>
            <a:chOff x="4891146" y="5958082"/>
            <a:chExt cx="7102075" cy="717889"/>
          </a:xfrm>
        </p:grpSpPr>
        <p:pic>
          <p:nvPicPr>
            <p:cNvPr id="16" name="Picture 15" descr="A black and white flag with stars in a circle&#10;&#10;Description automatically generated">
              <a:extLst>
                <a:ext uri="{FF2B5EF4-FFF2-40B4-BE49-F238E27FC236}">
                  <a16:creationId xmlns:a16="http://schemas.microsoft.com/office/drawing/2014/main" id="{AB6A9B14-7651-DA10-0A59-3A06E062B242}"/>
                </a:ext>
              </a:extLst>
            </p:cNvPr>
            <p:cNvPicPr>
              <a:picLocks noChangeAspect="1"/>
            </p:cNvPicPr>
            <p:nvPr userDrawn="1"/>
          </p:nvPicPr>
          <p:blipFill>
            <a:blip r:embed="rId2"/>
            <a:stretch>
              <a:fillRect/>
            </a:stretch>
          </p:blipFill>
          <p:spPr>
            <a:xfrm>
              <a:off x="11313282" y="5958082"/>
              <a:ext cx="679939" cy="717889"/>
            </a:xfrm>
            <a:prstGeom prst="rect">
              <a:avLst/>
            </a:prstGeom>
          </p:spPr>
        </p:pic>
        <p:cxnSp>
          <p:nvCxnSpPr>
            <p:cNvPr id="19" name="Straight Connector 18">
              <a:extLst>
                <a:ext uri="{FF2B5EF4-FFF2-40B4-BE49-F238E27FC236}">
                  <a16:creationId xmlns:a16="http://schemas.microsoft.com/office/drawing/2014/main" id="{051043E3-C966-08CE-0667-59A1099DF21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92E41CE-177C-F327-EE44-5C312D38C90B}"/>
                </a:ext>
              </a:extLst>
            </p:cNvPr>
            <p:cNvSpPr txBox="1"/>
            <p:nvPr userDrawn="1"/>
          </p:nvSpPr>
          <p:spPr>
            <a:xfrm>
              <a:off x="4891146" y="6062308"/>
              <a:ext cx="6288871" cy="507831"/>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pic>
        <p:nvPicPr>
          <p:cNvPr id="35" name="Picture 34" descr="A white text on a black background&#10;&#10;Description automatically generated">
            <a:extLst>
              <a:ext uri="{FF2B5EF4-FFF2-40B4-BE49-F238E27FC236}">
                <a16:creationId xmlns:a16="http://schemas.microsoft.com/office/drawing/2014/main" id="{12175B5B-9A3D-E1C3-67E7-CFCD37C77CE3}"/>
              </a:ext>
            </a:extLst>
          </p:cNvPr>
          <p:cNvPicPr>
            <a:picLocks noChangeAspect="1"/>
          </p:cNvPicPr>
          <p:nvPr userDrawn="1"/>
        </p:nvPicPr>
        <p:blipFill>
          <a:blip r:embed="rId3"/>
          <a:stretch>
            <a:fillRect/>
          </a:stretch>
        </p:blipFill>
        <p:spPr>
          <a:xfrm>
            <a:off x="9618534" y="640780"/>
            <a:ext cx="2007511" cy="492144"/>
          </a:xfrm>
          <a:prstGeom prst="rect">
            <a:avLst/>
          </a:prstGeom>
        </p:spPr>
      </p:pic>
    </p:spTree>
    <p:extLst>
      <p:ext uri="{BB962C8B-B14F-4D97-AF65-F5344CB8AC3E}">
        <p14:creationId xmlns:p14="http://schemas.microsoft.com/office/powerpoint/2010/main" val="936930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rPr lang="en-GB"/>
              <a:t>Click to edit text </a:t>
            </a:r>
            <a:endParaRPr lang="it-IT"/>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Tree>
    <p:extLst>
      <p:ext uri="{BB962C8B-B14F-4D97-AF65-F5344CB8AC3E}">
        <p14:creationId xmlns:p14="http://schemas.microsoft.com/office/powerpoint/2010/main" val="2240550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Tree>
    <p:extLst>
      <p:ext uri="{BB962C8B-B14F-4D97-AF65-F5344CB8AC3E}">
        <p14:creationId xmlns:p14="http://schemas.microsoft.com/office/powerpoint/2010/main" val="8953435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rPr lang="en-GB"/>
              <a:t>Click to edit text </a:t>
            </a:r>
            <a:endParaRPr lang="it-IT"/>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 name="Table Placeholder 2">
            <a:extLst>
              <a:ext uri="{FF2B5EF4-FFF2-40B4-BE49-F238E27FC236}">
                <a16:creationId xmlns:a16="http://schemas.microsoft.com/office/drawing/2014/main" id="{B4FA0D61-F9A8-F207-2481-C3B757C7CDA3}"/>
              </a:ext>
            </a:extLst>
          </p:cNvPr>
          <p:cNvSpPr>
            <a:spLocks noGrp="1"/>
          </p:cNvSpPr>
          <p:nvPr>
            <p:ph type="tbl" sz="quarter" idx="12" hasCustomPrompt="1"/>
          </p:nvPr>
        </p:nvSpPr>
        <p:spPr>
          <a:xfrm>
            <a:off x="6324600" y="2341563"/>
            <a:ext cx="4987925" cy="3441700"/>
          </a:xfrm>
        </p:spPr>
        <p:txBody>
          <a:body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7144968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98553-0285-7943-542B-82D786F59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47308AA1-93C5-087B-2D37-02105FC65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4A02EC6-19D6-E1DB-3FED-9E9F1439B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Poppins" pitchFamily="2" charset="77"/>
                <a:cs typeface="Poppins" pitchFamily="2" charset="77"/>
              </a:defRPr>
            </a:lvl1pPr>
          </a:lstStyle>
          <a:p>
            <a:endParaRPr lang="it-IT"/>
          </a:p>
        </p:txBody>
      </p:sp>
      <p:sp>
        <p:nvSpPr>
          <p:cNvPr id="5" name="Footer Placeholder 4">
            <a:extLst>
              <a:ext uri="{FF2B5EF4-FFF2-40B4-BE49-F238E27FC236}">
                <a16:creationId xmlns:a16="http://schemas.microsoft.com/office/drawing/2014/main" id="{307FD927-5D67-1735-CF1D-0A84910A0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Poppins" pitchFamily="2" charset="77"/>
                <a:cs typeface="Poppins" pitchFamily="2" charset="77"/>
              </a:defRPr>
            </a:lvl1pPr>
          </a:lstStyle>
          <a:p>
            <a:endParaRPr lang="it-IT"/>
          </a:p>
        </p:txBody>
      </p:sp>
      <p:sp>
        <p:nvSpPr>
          <p:cNvPr id="6" name="Slide Number Placeholder 5">
            <a:extLst>
              <a:ext uri="{FF2B5EF4-FFF2-40B4-BE49-F238E27FC236}">
                <a16:creationId xmlns:a16="http://schemas.microsoft.com/office/drawing/2014/main" id="{C466E7F9-D7A8-6453-491C-CFE88556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Poppins" pitchFamily="2" charset="77"/>
                <a:cs typeface="Poppins" pitchFamily="2" charset="77"/>
              </a:defRPr>
            </a:lvl1pPr>
          </a:lstStyle>
          <a:p>
            <a:fld id="{C0CBC3C5-F122-0242-9DE1-56ADE21F8468}" type="slidenum">
              <a:rPr lang="it-IT" smtClean="0"/>
              <a:pPr/>
              <a:t>‹#›</a:t>
            </a:fld>
            <a:endParaRPr lang="it-IT"/>
          </a:p>
        </p:txBody>
      </p:sp>
    </p:spTree>
    <p:extLst>
      <p:ext uri="{BB962C8B-B14F-4D97-AF65-F5344CB8AC3E}">
        <p14:creationId xmlns:p14="http://schemas.microsoft.com/office/powerpoint/2010/main" val="1812037883"/>
      </p:ext>
    </p:extLst>
  </p:cSld>
  <p:clrMap bg1="lt1" tx1="dk1" bg2="lt2" tx2="dk2" accent1="accent1" accent2="accent2" accent3="accent3" accent4="accent4" accent5="accent5" accent6="accent6" hlink="hlink" folHlink="folHlink"/>
  <p:sldLayoutIdLst>
    <p:sldLayoutId id="2147483659" r:id="rId1"/>
    <p:sldLayoutId id="2147483693" r:id="rId2"/>
    <p:sldLayoutId id="2147483660" r:id="rId3"/>
    <p:sldLayoutId id="2147483704" r:id="rId4"/>
    <p:sldLayoutId id="2147483692" r:id="rId5"/>
    <p:sldLayoutId id="2147483661" r:id="rId6"/>
    <p:sldLayoutId id="2147483666" r:id="rId7"/>
    <p:sldLayoutId id="2147483694" r:id="rId8"/>
    <p:sldLayoutId id="2147483699" r:id="rId9"/>
    <p:sldLayoutId id="2147483700" r:id="rId10"/>
    <p:sldLayoutId id="2147483678" r:id="rId11"/>
    <p:sldLayoutId id="2147483698" r:id="rId12"/>
    <p:sldLayoutId id="2147483679" r:id="rId13"/>
    <p:sldLayoutId id="2147483697" r:id="rId14"/>
    <p:sldLayoutId id="2147483701" r:id="rId15"/>
    <p:sldLayoutId id="2147483702" r:id="rId16"/>
    <p:sldLayoutId id="2147483682" r:id="rId17"/>
    <p:sldLayoutId id="2147483703" r:id="rId18"/>
  </p:sldLayoutIdLst>
  <p:hf hdr="0" ftr="0" dt="0"/>
  <p:txStyles>
    <p:titleStyle>
      <a:lvl1pPr algn="l" defTabSz="914400" rtl="0" eaLnBrk="1" latinLnBrk="0" hangingPunct="1">
        <a:lnSpc>
          <a:spcPct val="90000"/>
        </a:lnSpc>
        <a:spcBef>
          <a:spcPct val="0"/>
        </a:spcBef>
        <a:buNone/>
        <a:defRPr sz="4400" b="1" kern="1200">
          <a:solidFill>
            <a:schemeClr val="tx1"/>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itchFamily="2" charset="77"/>
          <a:ea typeface="+mn-ea"/>
          <a:cs typeface="Poppins" pitchFamily="2"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itchFamily="2" charset="77"/>
          <a:ea typeface="+mn-ea"/>
          <a:cs typeface="Poppins" pitchFamily="2"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microsoft.com/office/2018/10/relationships/comments" Target="../comments/modernComment_101_464A0C9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EA4-8819-62FE-52D7-5292E12E04EF}"/>
              </a:ext>
            </a:extLst>
          </p:cNvPr>
          <p:cNvSpPr>
            <a:spLocks noGrp="1"/>
          </p:cNvSpPr>
          <p:nvPr>
            <p:ph type="title"/>
          </p:nvPr>
        </p:nvSpPr>
        <p:spPr/>
        <p:txBody>
          <a:bodyPr/>
          <a:lstStyle/>
          <a:p>
            <a:r>
              <a:rPr lang="en-US" sz="3600" dirty="0"/>
              <a:t>EO and ML techniques for managing buildings … </a:t>
            </a:r>
            <a:endParaRPr lang="it-IT" sz="3600" dirty="0"/>
          </a:p>
        </p:txBody>
      </p:sp>
      <p:sp>
        <p:nvSpPr>
          <p:cNvPr id="3" name="Text Placeholder 2">
            <a:extLst>
              <a:ext uri="{FF2B5EF4-FFF2-40B4-BE49-F238E27FC236}">
                <a16:creationId xmlns:a16="http://schemas.microsoft.com/office/drawing/2014/main" id="{DCD7609C-B3D1-93CE-BFD9-948C107D0DFA}"/>
              </a:ext>
            </a:extLst>
          </p:cNvPr>
          <p:cNvSpPr>
            <a:spLocks noGrp="1"/>
          </p:cNvSpPr>
          <p:nvPr>
            <p:ph type="body" sz="quarter" idx="10"/>
          </p:nvPr>
        </p:nvSpPr>
        <p:spPr/>
        <p:txBody>
          <a:bodyPr vert="horz" lIns="91440" tIns="45720" rIns="91440" bIns="45720" rtlCol="0" anchor="t">
            <a:normAutofit/>
          </a:bodyPr>
          <a:lstStyle/>
          <a:p>
            <a:r>
              <a:rPr lang="it-IT" dirty="0"/>
              <a:t>… in the </a:t>
            </a:r>
            <a:r>
              <a:rPr lang="it-IT" dirty="0" err="1"/>
              <a:t>context</a:t>
            </a:r>
            <a:r>
              <a:rPr lang="it-IT" dirty="0"/>
              <a:t> of CCA and CCM</a:t>
            </a:r>
          </a:p>
        </p:txBody>
      </p:sp>
      <p:sp>
        <p:nvSpPr>
          <p:cNvPr id="4" name="Text Placeholder 3">
            <a:extLst>
              <a:ext uri="{FF2B5EF4-FFF2-40B4-BE49-F238E27FC236}">
                <a16:creationId xmlns:a16="http://schemas.microsoft.com/office/drawing/2014/main" id="{974D17F2-6210-234C-E4A9-1151ED0F6B16}"/>
              </a:ext>
            </a:extLst>
          </p:cNvPr>
          <p:cNvSpPr>
            <a:spLocks noGrp="1"/>
          </p:cNvSpPr>
          <p:nvPr>
            <p:ph type="body" sz="quarter" idx="11"/>
          </p:nvPr>
        </p:nvSpPr>
        <p:spPr/>
        <p:txBody>
          <a:bodyPr>
            <a:normAutofit/>
          </a:bodyPr>
          <a:lstStyle/>
          <a:p>
            <a:endParaRPr lang="it-IT" dirty="0"/>
          </a:p>
        </p:txBody>
      </p:sp>
      <p:sp>
        <p:nvSpPr>
          <p:cNvPr id="5" name="Text Placeholder 4">
            <a:extLst>
              <a:ext uri="{FF2B5EF4-FFF2-40B4-BE49-F238E27FC236}">
                <a16:creationId xmlns:a16="http://schemas.microsoft.com/office/drawing/2014/main" id="{76127F1D-D490-DB8F-71AB-6FDC80CF302A}"/>
              </a:ext>
            </a:extLst>
          </p:cNvPr>
          <p:cNvSpPr>
            <a:spLocks noGrp="1"/>
          </p:cNvSpPr>
          <p:nvPr>
            <p:ph type="body" sz="quarter" idx="12"/>
          </p:nvPr>
        </p:nvSpPr>
        <p:spPr/>
        <p:txBody>
          <a:bodyPr/>
          <a:lstStyle/>
          <a:p>
            <a:endParaRPr lang="it-IT"/>
          </a:p>
        </p:txBody>
      </p:sp>
      <p:sp>
        <p:nvSpPr>
          <p:cNvPr id="6" name="Text Placeholder 5">
            <a:extLst>
              <a:ext uri="{FF2B5EF4-FFF2-40B4-BE49-F238E27FC236}">
                <a16:creationId xmlns:a16="http://schemas.microsoft.com/office/drawing/2014/main" id="{F97A059D-7FCA-4813-253F-2182D60017B7}"/>
              </a:ext>
            </a:extLst>
          </p:cNvPr>
          <p:cNvSpPr>
            <a:spLocks noGrp="1"/>
          </p:cNvSpPr>
          <p:nvPr>
            <p:ph type="body" sz="quarter" idx="13"/>
          </p:nvPr>
        </p:nvSpPr>
        <p:spPr/>
        <p:txBody>
          <a:bodyPr vert="horz" lIns="91440" tIns="45720" rIns="91440" bIns="45720" rtlCol="0" anchor="t">
            <a:normAutofit/>
          </a:bodyPr>
          <a:lstStyle/>
          <a:p>
            <a:r>
              <a:rPr lang="it-IT" dirty="0"/>
              <a:t>Danny Vandenbroucke</a:t>
            </a:r>
          </a:p>
        </p:txBody>
      </p:sp>
      <p:sp>
        <p:nvSpPr>
          <p:cNvPr id="7" name="Text Placeholder 6">
            <a:extLst>
              <a:ext uri="{FF2B5EF4-FFF2-40B4-BE49-F238E27FC236}">
                <a16:creationId xmlns:a16="http://schemas.microsoft.com/office/drawing/2014/main" id="{936F5F40-3DF8-2784-8D4B-AA467879D53A}"/>
              </a:ext>
            </a:extLst>
          </p:cNvPr>
          <p:cNvSpPr>
            <a:spLocks noGrp="1"/>
          </p:cNvSpPr>
          <p:nvPr>
            <p:ph type="body" sz="quarter" idx="14"/>
          </p:nvPr>
        </p:nvSpPr>
        <p:spPr/>
        <p:txBody>
          <a:bodyPr vert="horz" lIns="91440" tIns="45720" rIns="91440" bIns="45720" rtlCol="0" anchor="t">
            <a:normAutofit/>
          </a:bodyPr>
          <a:lstStyle/>
          <a:p>
            <a:r>
              <a:rPr lang="it-IT" dirty="0"/>
              <a:t>KU Leuven (SADL)</a:t>
            </a:r>
          </a:p>
        </p:txBody>
      </p:sp>
    </p:spTree>
    <p:extLst>
      <p:ext uri="{BB962C8B-B14F-4D97-AF65-F5344CB8AC3E}">
        <p14:creationId xmlns:p14="http://schemas.microsoft.com/office/powerpoint/2010/main" val="117925800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13E2FD-E266-646E-3405-E8D27127992E}"/>
              </a:ext>
            </a:extLst>
          </p:cNvPr>
          <p:cNvSpPr>
            <a:spLocks noGrp="1"/>
          </p:cNvSpPr>
          <p:nvPr>
            <p:ph type="title"/>
          </p:nvPr>
        </p:nvSpPr>
        <p:spPr/>
        <p:txBody>
          <a:bodyPr>
            <a:normAutofit fontScale="90000"/>
          </a:bodyPr>
          <a:lstStyle/>
          <a:p>
            <a:r>
              <a:rPr lang="it-IT" dirty="0"/>
              <a:t>Course overall </a:t>
            </a:r>
            <a:r>
              <a:rPr lang="it-IT" dirty="0" err="1"/>
              <a:t>objective</a:t>
            </a:r>
            <a:endParaRPr lang="it-IT" dirty="0"/>
          </a:p>
        </p:txBody>
      </p:sp>
      <p:sp>
        <p:nvSpPr>
          <p:cNvPr id="6" name="Text Placeholder 5">
            <a:extLst>
              <a:ext uri="{FF2B5EF4-FFF2-40B4-BE49-F238E27FC236}">
                <a16:creationId xmlns:a16="http://schemas.microsoft.com/office/drawing/2014/main" id="{E102C9EC-CA81-F97F-2190-87BC954A1306}"/>
              </a:ext>
            </a:extLst>
          </p:cNvPr>
          <p:cNvSpPr>
            <a:spLocks noGrp="1"/>
          </p:cNvSpPr>
          <p:nvPr>
            <p:ph type="body" sz="quarter" idx="10"/>
          </p:nvPr>
        </p:nvSpPr>
        <p:spPr/>
        <p:txBody>
          <a:bodyPr/>
          <a:lstStyle/>
          <a:p>
            <a:endParaRPr lang="it-IT"/>
          </a:p>
        </p:txBody>
      </p:sp>
      <p:sp>
        <p:nvSpPr>
          <p:cNvPr id="7" name="Text Placeholder 6">
            <a:extLst>
              <a:ext uri="{FF2B5EF4-FFF2-40B4-BE49-F238E27FC236}">
                <a16:creationId xmlns:a16="http://schemas.microsoft.com/office/drawing/2014/main" id="{BE637B28-A3AA-6930-903A-BC2AC36AD70A}"/>
              </a:ext>
            </a:extLst>
          </p:cNvPr>
          <p:cNvSpPr>
            <a:spLocks noGrp="1"/>
          </p:cNvSpPr>
          <p:nvPr>
            <p:ph type="body" sz="quarter" idx="11"/>
          </p:nvPr>
        </p:nvSpPr>
        <p:spPr/>
        <p:txBody>
          <a:bodyPr/>
          <a:lstStyle/>
          <a:p>
            <a:endParaRPr lang="it-IT"/>
          </a:p>
        </p:txBody>
      </p:sp>
      <p:sp>
        <p:nvSpPr>
          <p:cNvPr id="2" name="Rectangle: Rounded Corners 1">
            <a:extLst>
              <a:ext uri="{FF2B5EF4-FFF2-40B4-BE49-F238E27FC236}">
                <a16:creationId xmlns:a16="http://schemas.microsoft.com/office/drawing/2014/main" id="{8CD974E1-BB6E-B359-876B-C93E87E9050E}"/>
              </a:ext>
            </a:extLst>
          </p:cNvPr>
          <p:cNvSpPr/>
          <p:nvPr/>
        </p:nvSpPr>
        <p:spPr>
          <a:xfrm>
            <a:off x="1009476" y="2342230"/>
            <a:ext cx="9353724" cy="270217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2400" dirty="0">
                <a:solidFill>
                  <a:schemeClr val="accent4">
                    <a:lumMod val="50000"/>
                  </a:schemeClr>
                </a:solidFill>
              </a:rPr>
              <a:t>The course is part of the </a:t>
            </a:r>
            <a:r>
              <a:rPr lang="nl-BE" sz="2400" b="1" dirty="0" err="1">
                <a:solidFill>
                  <a:schemeClr val="accent4">
                    <a:lumMod val="50000"/>
                  </a:schemeClr>
                </a:solidFill>
              </a:rPr>
              <a:t>SpaceSUITE</a:t>
            </a:r>
            <a:r>
              <a:rPr lang="nl-BE" sz="2400" dirty="0">
                <a:solidFill>
                  <a:schemeClr val="accent4">
                    <a:lumMod val="50000"/>
                  </a:schemeClr>
                </a:solidFill>
              </a:rPr>
              <a:t> Erasmus+ Blueprint project </a:t>
            </a:r>
            <a:r>
              <a:rPr lang="nl-BE" sz="2400" dirty="0" err="1">
                <a:solidFill>
                  <a:schemeClr val="accent4">
                    <a:lumMod val="50000"/>
                  </a:schemeClr>
                </a:solidFill>
              </a:rPr>
              <a:t>to</a:t>
            </a:r>
            <a:r>
              <a:rPr lang="nl-BE" sz="2400" dirty="0">
                <a:solidFill>
                  <a:schemeClr val="accent4">
                    <a:lumMod val="50000"/>
                  </a:schemeClr>
                </a:solidFill>
              </a:rPr>
              <a:t> design, </a:t>
            </a:r>
            <a:r>
              <a:rPr lang="nl-BE" sz="2400" dirty="0" err="1">
                <a:solidFill>
                  <a:schemeClr val="accent4">
                    <a:lumMod val="50000"/>
                  </a:schemeClr>
                </a:solidFill>
              </a:rPr>
              <a:t>develop</a:t>
            </a:r>
            <a:r>
              <a:rPr lang="nl-BE" sz="2400" dirty="0">
                <a:solidFill>
                  <a:schemeClr val="accent4">
                    <a:lumMod val="50000"/>
                  </a:schemeClr>
                </a:solidFill>
              </a:rPr>
              <a:t> </a:t>
            </a:r>
            <a:r>
              <a:rPr lang="nl-BE" sz="2400" dirty="0" err="1">
                <a:solidFill>
                  <a:schemeClr val="accent4">
                    <a:lumMod val="50000"/>
                  </a:schemeClr>
                </a:solidFill>
              </a:rPr>
              <a:t>and</a:t>
            </a:r>
            <a:r>
              <a:rPr lang="nl-BE" sz="2400" dirty="0">
                <a:solidFill>
                  <a:schemeClr val="accent4">
                    <a:lumMod val="50000"/>
                  </a:schemeClr>
                </a:solidFill>
              </a:rPr>
              <a:t> </a:t>
            </a:r>
            <a:r>
              <a:rPr lang="nl-BE" sz="2400" dirty="0" err="1">
                <a:solidFill>
                  <a:schemeClr val="accent4">
                    <a:lumMod val="50000"/>
                  </a:schemeClr>
                </a:solidFill>
              </a:rPr>
              <a:t>deliver</a:t>
            </a:r>
            <a:r>
              <a:rPr lang="nl-BE" sz="2400" dirty="0">
                <a:solidFill>
                  <a:schemeClr val="accent4">
                    <a:lumMod val="50000"/>
                  </a:schemeClr>
                </a:solidFill>
              </a:rPr>
              <a:t> training on ‘hot’ </a:t>
            </a:r>
            <a:r>
              <a:rPr lang="nl-BE" sz="2400" dirty="0" err="1">
                <a:solidFill>
                  <a:schemeClr val="accent4">
                    <a:lumMod val="50000"/>
                  </a:schemeClr>
                </a:solidFill>
              </a:rPr>
              <a:t>and</a:t>
            </a:r>
            <a:r>
              <a:rPr lang="nl-BE" sz="2400" dirty="0">
                <a:solidFill>
                  <a:schemeClr val="accent4">
                    <a:lumMod val="50000"/>
                  </a:schemeClr>
                </a:solidFill>
              </a:rPr>
              <a:t> </a:t>
            </a:r>
            <a:r>
              <a:rPr lang="nl-BE" sz="2400" dirty="0" err="1">
                <a:solidFill>
                  <a:schemeClr val="accent4">
                    <a:lumMod val="50000"/>
                  </a:schemeClr>
                </a:solidFill>
              </a:rPr>
              <a:t>emerging</a:t>
            </a:r>
            <a:r>
              <a:rPr lang="nl-BE" sz="2400" dirty="0">
                <a:solidFill>
                  <a:schemeClr val="accent4">
                    <a:lumMod val="50000"/>
                  </a:schemeClr>
                </a:solidFill>
              </a:rPr>
              <a:t> topics in the </a:t>
            </a:r>
            <a:r>
              <a:rPr lang="nl-BE" sz="2400" dirty="0" err="1">
                <a:solidFill>
                  <a:schemeClr val="accent4">
                    <a:lumMod val="50000"/>
                  </a:schemeClr>
                </a:solidFill>
              </a:rPr>
              <a:t>space</a:t>
            </a:r>
            <a:r>
              <a:rPr lang="nl-BE" sz="2400" dirty="0">
                <a:solidFill>
                  <a:schemeClr val="accent4">
                    <a:lumMod val="50000"/>
                  </a:schemeClr>
                </a:solidFill>
              </a:rPr>
              <a:t> downstream sector.</a:t>
            </a:r>
          </a:p>
          <a:p>
            <a:pPr algn="ctr"/>
            <a:r>
              <a:rPr lang="nl-BE" sz="2400" dirty="0">
                <a:solidFill>
                  <a:schemeClr val="accent4">
                    <a:lumMod val="50000"/>
                  </a:schemeClr>
                </a:solidFill>
              </a:rPr>
              <a:t>The course is a </a:t>
            </a:r>
            <a:r>
              <a:rPr lang="nl-BE" sz="2400" dirty="0" err="1">
                <a:solidFill>
                  <a:schemeClr val="accent4">
                    <a:lumMod val="50000"/>
                  </a:schemeClr>
                </a:solidFill>
              </a:rPr>
              <a:t>Teach</a:t>
            </a:r>
            <a:r>
              <a:rPr lang="nl-BE" sz="2400" dirty="0">
                <a:solidFill>
                  <a:schemeClr val="accent4">
                    <a:lumMod val="50000"/>
                  </a:schemeClr>
                </a:solidFill>
              </a:rPr>
              <a:t>-the-Teacher course </a:t>
            </a:r>
            <a:r>
              <a:rPr lang="nl-BE" sz="2400" dirty="0" err="1">
                <a:solidFill>
                  <a:schemeClr val="accent4">
                    <a:lumMod val="50000"/>
                  </a:schemeClr>
                </a:solidFill>
              </a:rPr>
              <a:t>linking</a:t>
            </a:r>
            <a:r>
              <a:rPr lang="nl-BE" sz="2400" dirty="0">
                <a:solidFill>
                  <a:schemeClr val="accent4">
                    <a:lumMod val="50000"/>
                  </a:schemeClr>
                </a:solidFill>
              </a:rPr>
              <a:t> the topic of building management </a:t>
            </a:r>
            <a:r>
              <a:rPr lang="nl-BE" sz="2400" dirty="0" err="1">
                <a:solidFill>
                  <a:schemeClr val="accent4">
                    <a:lumMod val="50000"/>
                  </a:schemeClr>
                </a:solidFill>
              </a:rPr>
              <a:t>with</a:t>
            </a:r>
            <a:r>
              <a:rPr lang="nl-BE" sz="2400" dirty="0">
                <a:solidFill>
                  <a:schemeClr val="accent4">
                    <a:lumMod val="50000"/>
                  </a:schemeClr>
                </a:solidFill>
              </a:rPr>
              <a:t> </a:t>
            </a:r>
            <a:r>
              <a:rPr lang="nl-BE" sz="2400" b="1" dirty="0">
                <a:solidFill>
                  <a:schemeClr val="accent4">
                    <a:lumMod val="50000"/>
                  </a:schemeClr>
                </a:solidFill>
              </a:rPr>
              <a:t>Earth </a:t>
            </a:r>
            <a:r>
              <a:rPr lang="nl-BE" sz="2400" b="1" dirty="0" err="1">
                <a:solidFill>
                  <a:schemeClr val="accent4">
                    <a:lumMod val="50000"/>
                  </a:schemeClr>
                </a:solidFill>
              </a:rPr>
              <a:t>Observation</a:t>
            </a:r>
            <a:r>
              <a:rPr lang="nl-BE" sz="2400" b="1" dirty="0">
                <a:solidFill>
                  <a:schemeClr val="accent4">
                    <a:lumMod val="50000"/>
                  </a:schemeClr>
                </a:solidFill>
              </a:rPr>
              <a:t> </a:t>
            </a:r>
            <a:r>
              <a:rPr lang="nl-BE" sz="2400" b="1" dirty="0" err="1">
                <a:solidFill>
                  <a:schemeClr val="accent4">
                    <a:lumMod val="50000"/>
                  </a:schemeClr>
                </a:solidFill>
              </a:rPr>
              <a:t>and</a:t>
            </a:r>
            <a:r>
              <a:rPr lang="nl-BE" sz="2400" b="1" dirty="0">
                <a:solidFill>
                  <a:schemeClr val="accent4">
                    <a:lumMod val="50000"/>
                  </a:schemeClr>
                </a:solidFill>
              </a:rPr>
              <a:t> Machine Learning </a:t>
            </a:r>
            <a:endParaRPr lang="en-BE" sz="2400" b="1" dirty="0">
              <a:solidFill>
                <a:schemeClr val="accent4">
                  <a:lumMod val="50000"/>
                </a:schemeClr>
              </a:solidFill>
            </a:endParaRPr>
          </a:p>
        </p:txBody>
      </p:sp>
    </p:spTree>
    <p:extLst>
      <p:ext uri="{BB962C8B-B14F-4D97-AF65-F5344CB8AC3E}">
        <p14:creationId xmlns:p14="http://schemas.microsoft.com/office/powerpoint/2010/main" val="107839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3B5F-E404-0E8C-3EE5-100CE2B2BD3A}"/>
              </a:ext>
            </a:extLst>
          </p:cNvPr>
          <p:cNvSpPr>
            <a:spLocks noGrp="1"/>
          </p:cNvSpPr>
          <p:nvPr>
            <p:ph type="title"/>
          </p:nvPr>
        </p:nvSpPr>
        <p:spPr/>
        <p:txBody>
          <a:bodyPr>
            <a:normAutofit fontScale="90000"/>
          </a:bodyPr>
          <a:lstStyle/>
          <a:p>
            <a:r>
              <a:rPr lang="nl-BE" dirty="0" err="1"/>
              <a:t>Structure</a:t>
            </a:r>
            <a:r>
              <a:rPr lang="nl-BE" dirty="0"/>
              <a:t> of the course</a:t>
            </a:r>
            <a:endParaRPr lang="en-BE" dirty="0"/>
          </a:p>
        </p:txBody>
      </p:sp>
      <p:sp>
        <p:nvSpPr>
          <p:cNvPr id="3" name="Text Placeholder 2">
            <a:extLst>
              <a:ext uri="{FF2B5EF4-FFF2-40B4-BE49-F238E27FC236}">
                <a16:creationId xmlns:a16="http://schemas.microsoft.com/office/drawing/2014/main" id="{AAC867CA-FEA1-37CE-A670-A64E56257FF8}"/>
              </a:ext>
            </a:extLst>
          </p:cNvPr>
          <p:cNvSpPr>
            <a:spLocks noGrp="1"/>
          </p:cNvSpPr>
          <p:nvPr>
            <p:ph type="body" sz="quarter" idx="10"/>
          </p:nvPr>
        </p:nvSpPr>
        <p:spPr/>
        <p:txBody>
          <a:bodyPr/>
          <a:lstStyle/>
          <a:p>
            <a:r>
              <a:rPr lang="nl-BE" dirty="0"/>
              <a:t>… </a:t>
            </a:r>
            <a:r>
              <a:rPr lang="nl-BE" dirty="0" err="1"/>
              <a:t>flexible</a:t>
            </a:r>
            <a:r>
              <a:rPr lang="nl-BE" dirty="0"/>
              <a:t> schema </a:t>
            </a:r>
            <a:r>
              <a:rPr lang="nl-BE" dirty="0" err="1"/>
              <a:t>with</a:t>
            </a:r>
            <a:r>
              <a:rPr lang="nl-BE" dirty="0"/>
              <a:t> </a:t>
            </a:r>
            <a:r>
              <a:rPr lang="nl-BE" dirty="0" err="1"/>
              <a:t>some</a:t>
            </a:r>
            <a:r>
              <a:rPr lang="nl-BE" dirty="0"/>
              <a:t> hands-on </a:t>
            </a:r>
            <a:r>
              <a:rPr lang="nl-BE" dirty="0" err="1"/>
              <a:t>along</a:t>
            </a:r>
            <a:r>
              <a:rPr lang="nl-BE" dirty="0"/>
              <a:t> the </a:t>
            </a:r>
            <a:r>
              <a:rPr lang="nl-BE" dirty="0" err="1"/>
              <a:t>road</a:t>
            </a:r>
            <a:endParaRPr lang="en-BE" dirty="0"/>
          </a:p>
        </p:txBody>
      </p:sp>
      <p:sp>
        <p:nvSpPr>
          <p:cNvPr id="4" name="Text Placeholder 3">
            <a:extLst>
              <a:ext uri="{FF2B5EF4-FFF2-40B4-BE49-F238E27FC236}">
                <a16:creationId xmlns:a16="http://schemas.microsoft.com/office/drawing/2014/main" id="{C13C5911-BDD8-E698-8081-E8E6E67303F8}"/>
              </a:ext>
            </a:extLst>
          </p:cNvPr>
          <p:cNvSpPr>
            <a:spLocks noGrp="1"/>
          </p:cNvSpPr>
          <p:nvPr>
            <p:ph type="body" sz="quarter" idx="11"/>
          </p:nvPr>
        </p:nvSpPr>
        <p:spPr>
          <a:xfrm>
            <a:off x="840638" y="2342230"/>
            <a:ext cx="10543642" cy="3440428"/>
          </a:xfrm>
        </p:spPr>
        <p:txBody>
          <a:bodyPr>
            <a:normAutofit/>
          </a:bodyPr>
          <a:lstStyle/>
          <a:p>
            <a:pPr marL="342900" indent="-342900">
              <a:buFont typeface="+mj-lt"/>
              <a:buAutoNum type="arabicPeriod"/>
            </a:pPr>
            <a:r>
              <a:rPr lang="en-US" sz="2400" dirty="0"/>
              <a:t>The role of buildings in climate change adaptation (16/10)</a:t>
            </a:r>
          </a:p>
          <a:p>
            <a:pPr marL="342900" indent="-342900">
              <a:buFont typeface="+mj-lt"/>
              <a:buAutoNum type="arabicPeriod"/>
            </a:pPr>
            <a:r>
              <a:rPr lang="en-US" sz="2400" dirty="0"/>
              <a:t>What are well-designed, -constructed and –managed buildings? (21/10)</a:t>
            </a:r>
          </a:p>
          <a:p>
            <a:pPr marL="342900" indent="-342900">
              <a:buFont typeface="+mj-lt"/>
              <a:buAutoNum type="arabicPeriod"/>
            </a:pPr>
            <a:r>
              <a:rPr lang="en-US" sz="2400" dirty="0"/>
              <a:t>Geospatial information &amp; Digital Twins (23/10)</a:t>
            </a:r>
          </a:p>
          <a:p>
            <a:pPr marL="342900" indent="-342900">
              <a:buFont typeface="+mj-lt"/>
              <a:buAutoNum type="arabicPeriod"/>
            </a:pPr>
            <a:r>
              <a:rPr lang="en-US" sz="2400" dirty="0"/>
              <a:t>Remote sensing (28/10)</a:t>
            </a:r>
          </a:p>
          <a:p>
            <a:pPr marL="342900" indent="-342900">
              <a:buFont typeface="+mj-lt"/>
              <a:buAutoNum type="arabicPeriod"/>
            </a:pPr>
            <a:r>
              <a:rPr lang="en-US" sz="2400" dirty="0"/>
              <a:t>Image processing (30/10)</a:t>
            </a:r>
          </a:p>
          <a:p>
            <a:pPr marL="342900" indent="-342900">
              <a:buFont typeface="+mj-lt"/>
              <a:buAutoNum type="arabicPeriod"/>
            </a:pPr>
            <a:r>
              <a:rPr lang="en-US" sz="2400" dirty="0"/>
              <a:t>Hands-on training in Pamplona (3-6/11)</a:t>
            </a:r>
          </a:p>
          <a:p>
            <a:pPr marL="342900" indent="-342900">
              <a:buFont typeface="+mj-lt"/>
              <a:buAutoNum type="arabicPeriod"/>
            </a:pPr>
            <a:endParaRPr lang="en-BE" sz="2800" dirty="0"/>
          </a:p>
        </p:txBody>
      </p:sp>
    </p:spTree>
    <p:extLst>
      <p:ext uri="{BB962C8B-B14F-4D97-AF65-F5344CB8AC3E}">
        <p14:creationId xmlns:p14="http://schemas.microsoft.com/office/powerpoint/2010/main" val="17233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133547"/>
      </p:ext>
    </p:extLst>
  </p:cSld>
  <p:clrMapOvr>
    <a:masterClrMapping/>
  </p:clrMapOvr>
</p:sld>
</file>

<file path=ppt/theme/theme1.xml><?xml version="1.0" encoding="utf-8"?>
<a:theme xmlns:a="http://schemas.openxmlformats.org/drawingml/2006/main" name="SpaceSUITE">
  <a:themeElements>
    <a:clrScheme name="SpaceSUITE">
      <a:dk1>
        <a:srgbClr val="0D145C"/>
      </a:dk1>
      <a:lt1>
        <a:srgbClr val="FFFFFF"/>
      </a:lt1>
      <a:dk2>
        <a:srgbClr val="0E2841"/>
      </a:dk2>
      <a:lt2>
        <a:srgbClr val="E8E8E8"/>
      </a:lt2>
      <a:accent1>
        <a:srgbClr val="CD3940"/>
      </a:accent1>
      <a:accent2>
        <a:srgbClr val="F46523"/>
      </a:accent2>
      <a:accent3>
        <a:srgbClr val="BBDD55"/>
      </a:accent3>
      <a:accent4>
        <a:srgbClr val="3FB3F7"/>
      </a:accent4>
      <a:accent5>
        <a:srgbClr val="FED400"/>
      </a:accent5>
      <a:accent6>
        <a:srgbClr val="0D145C"/>
      </a:accent6>
      <a:hlink>
        <a:srgbClr val="467886"/>
      </a:hlink>
      <a:folHlink>
        <a:srgbClr val="96607D"/>
      </a:folHlink>
    </a:clrScheme>
    <a:fontScheme name="SpaceSUITE">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99CC53A2E34D44AA276B71E1FE85AD" ma:contentTypeVersion="14" ma:contentTypeDescription="Creare un nuovo documento." ma:contentTypeScope="" ma:versionID="0f542cba752f625a18da118a20869059">
  <xsd:schema xmlns:xsd="http://www.w3.org/2001/XMLSchema" xmlns:xs="http://www.w3.org/2001/XMLSchema" xmlns:p="http://schemas.microsoft.com/office/2006/metadata/properties" xmlns:ns2="dd019a16-df2a-4af0-88e4-4d39dfd5c588" xmlns:ns3="e1e6af4f-30a2-4124-bed1-45dd3999ef10" targetNamespace="http://schemas.microsoft.com/office/2006/metadata/properties" ma:root="true" ma:fieldsID="260f32a2db2c392c9185e1c54dc6cedf" ns2:_="" ns3:_="">
    <xsd:import namespace="dd019a16-df2a-4af0-88e4-4d39dfd5c588"/>
    <xsd:import namespace="e1e6af4f-30a2-4124-bed1-45dd3999ef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019a16-df2a-4af0-88e4-4d39dfd5c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f284692d-b93e-4877-af4a-7d75ab3bd31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e6af4f-30a2-4124-bed1-45dd3999ef1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a635e8e-248a-45f8-ac67-0548c8930a6f}" ma:internalName="TaxCatchAll" ma:showField="CatchAllData" ma:web="e1e6af4f-30a2-4124-bed1-45dd3999ef1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d019a16-df2a-4af0-88e4-4d39dfd5c588">
      <Terms xmlns="http://schemas.microsoft.com/office/infopath/2007/PartnerControls"/>
    </lcf76f155ced4ddcb4097134ff3c332f>
    <TaxCatchAll xmlns="e1e6af4f-30a2-4124-bed1-45dd3999ef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084920-6C5E-4CA5-930B-FCDC63863E0E}">
  <ds:schemaRefs>
    <ds:schemaRef ds:uri="dd019a16-df2a-4af0-88e4-4d39dfd5c588"/>
    <ds:schemaRef ds:uri="e1e6af4f-30a2-4124-bed1-45dd3999ef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5EF95D-E2FB-4E58-AD5B-4C658B24E779}">
  <ds:schemaRefs>
    <ds:schemaRef ds:uri="dd019a16-df2a-4af0-88e4-4d39dfd5c588"/>
    <ds:schemaRef ds:uri="e1e6af4f-30a2-4124-bed1-45dd3999ef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9139AC0-0BBD-4E6F-BBF2-9811819AE6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Helvetica Neue</vt:lpstr>
      <vt:lpstr>Poppins</vt:lpstr>
      <vt:lpstr>Poppins ExtraLight</vt:lpstr>
      <vt:lpstr>SpaceSUITE</vt:lpstr>
      <vt:lpstr>EO and ML techniques for managing buildings … </vt:lpstr>
      <vt:lpstr>Course overall objective</vt:lpstr>
      <vt:lpstr>Structure of the course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Stefano Tirati</dc:creator>
  <cp:lastModifiedBy>Danny Vandenbroucke</cp:lastModifiedBy>
  <cp:revision>5</cp:revision>
  <dcterms:created xsi:type="dcterms:W3CDTF">2024-03-01T11:07:09Z</dcterms:created>
  <dcterms:modified xsi:type="dcterms:W3CDTF">2025-10-16T17:06:25Z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0x010100C899CC53A2E34D44AA276B71E1FE85AD</vt:lpwstr>
  </property>
  <property fmtid="{D5CDD505-2E9C-101B-9397-08002B2CF9AE}" pid="3" name="MediaServiceImageTags">
    <vt:lpwstr/>
  </property>
</Properties>
</file>