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Lst>
  <p:notesMasterIdLst>
    <p:notesMasterId r:id="rId9"/>
  </p:notesMasterIdLst>
  <p:handoutMasterIdLst>
    <p:handoutMasterId r:id="rId10"/>
  </p:handoutMasterIdLst>
  <p:sldIdLst>
    <p:sldId id="257" r:id="rId5"/>
    <p:sldId id="260" r:id="rId6"/>
    <p:sldId id="266" r:id="rId7"/>
    <p:sldId id="265" r:id="rId8"/>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AB45C8-E475-C48F-3ACC-46AC6DC79B32}" name="Žaklin  Butinar" initials="ŽB" userId="S::zaklin.butinar@eurisy.eu::80f9b38a-057c-4d34-bb99-a77fb6597b2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45D"/>
    <a:srgbClr val="0D1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B1AF6-8879-4766-830B-89EE17348264}" v="2" dt="2024-08-29T16:45:51.2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12" d="100"/>
          <a:sy n="112" d="100"/>
        </p:scale>
        <p:origin x="480"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3631EE-47D6-55C3-FC84-F1273A527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D583CCC3-54E2-865F-80B9-1A12424A66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F8066-52B6-254E-9F11-9F31FC3F13D0}" type="datetimeFigureOut">
              <a:rPr lang="it-IT" smtClean="0"/>
              <a:t>29/11/2024</a:t>
            </a:fld>
            <a:endParaRPr lang="it-IT"/>
          </a:p>
        </p:txBody>
      </p:sp>
      <p:sp>
        <p:nvSpPr>
          <p:cNvPr id="4" name="Footer Placeholder 3">
            <a:extLst>
              <a:ext uri="{FF2B5EF4-FFF2-40B4-BE49-F238E27FC236}">
                <a16:creationId xmlns:a16="http://schemas.microsoft.com/office/drawing/2014/main" id="{5EA2AF25-D1E8-2765-04C1-0A4E4CC2E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4260F9DC-7FDB-D0C7-04C8-A17BAF9026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E1CAF-95E4-3F4D-95B8-87BB142DFBF7}" type="slidenum">
              <a:rPr lang="it-IT" smtClean="0"/>
              <a:t>‹#›</a:t>
            </a:fld>
            <a:endParaRPr lang="it-IT"/>
          </a:p>
        </p:txBody>
      </p:sp>
    </p:spTree>
    <p:extLst>
      <p:ext uri="{BB962C8B-B14F-4D97-AF65-F5344CB8AC3E}">
        <p14:creationId xmlns:p14="http://schemas.microsoft.com/office/powerpoint/2010/main" val="354370348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endParaRP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fld id="{6F09C537-4D1F-4234-9CA7-BCB23696E833}" type="datetimeFigureOut">
              <a:rPr lang="fr-FR" smtClean="0"/>
              <a:t>29/11/2024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endParaRP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r>
              <a:t>Cliquez pour modifier les styles du texte du masque</a:t>
            </a:r>
          </a:p>
          <a:p>
            <a:pPr lvl="1"/>
            <a:r>
              <a:t>Deuxième niveau</a:t>
            </a:r>
          </a:p>
          <a:p>
            <a:pPr lvl="2"/>
            <a:r>
              <a:t>Niveau troisième</a:t>
            </a:r>
          </a:p>
          <a:p>
            <a:pPr lvl="3"/>
            <a:r>
              <a:t>Niveau de quatrième</a:t>
            </a:r>
          </a:p>
          <a:p>
            <a:pPr lvl="4"/>
            <a:r>
              <a:t>Niveau de Cinquième</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endParaRP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fld id="{D76A0413-D747-42F6-A291-45C5E891C308}" type="slidenum">
              <a:rPr lang="fr-FR" smtClean="0"/>
              <a:t>‹#›</a:t>
            </a:fld>
            <a:endParaRPr lang="fr-FR"/>
          </a:p>
        </p:txBody>
      </p:sp>
    </p:spTree>
    <p:extLst>
      <p:ext uri="{BB962C8B-B14F-4D97-AF65-F5344CB8AC3E}">
        <p14:creationId xmlns:p14="http://schemas.microsoft.com/office/powerpoint/2010/main" val="411667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spacesuite-project.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www.spacesuite-project.eu/"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White Backgroun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87B4765F-61A3-7776-15EA-BD59F99E0767}"/>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a:p>
        </p:txBody>
      </p:sp>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latin typeface="Poppins" pitchFamily="2" charset="77"/>
                <a:cs typeface="Poppins" pitchFamily="2" charset="77"/>
              </a:defRPr>
            </a:lvl1pPr>
          </a:lstStyle>
          <a:p>
            <a:r>
              <a:t>CLIQUEZ POUR MODIFIER LE STYLE MASTER TITLE</a:t>
            </a:r>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t>Cliquez pour modifier les styles du texte principal</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lvl2pPr>
            <a:lvl3pPr marL="914400" indent="0">
              <a:buNone/>
            </a:lvl3pPr>
            <a:lvl4pPr marL="1371600" indent="0">
              <a:buNone/>
            </a:lvl4pPr>
            <a:lvl5pPr marL="1828800" indent="0">
              <a:buNone/>
            </a:lvl5pPr>
          </a:lstStyle>
          <a:p>
            <a:pPr lvl="0"/>
            <a:r>
              <a:t>CLIQUEZ POUR MODIFIER:</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lvl2pPr>
            <a:lvl3pPr marL="914400" indent="0">
              <a:buNone/>
            </a:lvl3pPr>
            <a:lvl4pPr marL="1371600" indent="0">
              <a:buNone/>
            </a:lvl4pPr>
            <a:lvl5pPr marL="1828800" indent="0">
              <a:buNone/>
            </a:lvl5pPr>
          </a:lstStyle>
          <a:p>
            <a:pPr lvl="0"/>
            <a:r>
              <a:t>Cliquez pour modifier:</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lvl2pPr>
            <a:lvl3pPr marL="914400" indent="0">
              <a:buNone/>
            </a:lvl3pPr>
            <a:lvl4pPr marL="1371600" indent="0">
              <a:buNone/>
            </a:lvl4pPr>
            <a:lvl5pPr marL="1828800" indent="0">
              <a:buNone/>
            </a:lvl5pPr>
          </a:lstStyle>
          <a:p>
            <a:pPr lvl="0"/>
            <a:r>
              <a:t>CLIQUEZ POUR MODIFIER:</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lvl2pPr>
            <a:lvl3pPr marL="914400" indent="0">
              <a:buNone/>
            </a:lvl3pPr>
            <a:lvl4pPr marL="1371600" indent="0">
              <a:buNone/>
            </a:lvl4pPr>
            <a:lvl5pPr marL="1828800" indent="0">
              <a:buNone/>
            </a:lvl5pPr>
          </a:lstStyle>
          <a:p>
            <a:pPr lvl="0"/>
            <a:r>
              <a:t>Cliquez pour modifier:</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a:p>
        </p:txBody>
      </p:sp>
      <p:sp>
        <p:nvSpPr>
          <p:cNvPr id="24" name="Freeform 6">
            <a:extLst>
              <a:ext uri="{FF2B5EF4-FFF2-40B4-BE49-F238E27FC236}">
                <a16:creationId xmlns:a16="http://schemas.microsoft.com/office/drawing/2014/main" id="{C43B0115-E079-9B44-08FE-ED983B88C579}"/>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a:p>
        </p:txBody>
      </p:sp>
      <p:sp>
        <p:nvSpPr>
          <p:cNvPr id="25" name="Freeform 6">
            <a:extLst>
              <a:ext uri="{FF2B5EF4-FFF2-40B4-BE49-F238E27FC236}">
                <a16:creationId xmlns:a16="http://schemas.microsoft.com/office/drawing/2014/main" id="{2A22C78D-342C-1590-2C8D-8C4D0FE154D2}"/>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a:p>
        </p:txBody>
      </p:sp>
      <p:sp>
        <p:nvSpPr>
          <p:cNvPr id="26" name="Freeform 6">
            <a:extLst>
              <a:ext uri="{FF2B5EF4-FFF2-40B4-BE49-F238E27FC236}">
                <a16:creationId xmlns:a16="http://schemas.microsoft.com/office/drawing/2014/main" id="{F0287CF4-4920-7253-7660-419A4AEA4DDA}"/>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a:p>
        </p:txBody>
      </p:sp>
      <p:sp>
        <p:nvSpPr>
          <p:cNvPr id="28" name="Freeform 6">
            <a:extLst>
              <a:ext uri="{FF2B5EF4-FFF2-40B4-BE49-F238E27FC236}">
                <a16:creationId xmlns:a16="http://schemas.microsoft.com/office/drawing/2014/main" id="{01C6727C-4F83-029F-362A-99C2A101F962}"/>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a:p>
        </p:txBody>
      </p:sp>
      <p:sp>
        <p:nvSpPr>
          <p:cNvPr id="29" name="Freeform 6">
            <a:extLst>
              <a:ext uri="{FF2B5EF4-FFF2-40B4-BE49-F238E27FC236}">
                <a16:creationId xmlns:a16="http://schemas.microsoft.com/office/drawing/2014/main" id="{0F3D7105-7117-230B-C823-7BF1AE0BD639}"/>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a:p>
        </p:txBody>
      </p:sp>
      <p:grpSp>
        <p:nvGrpSpPr>
          <p:cNvPr id="39" name="Group 38">
            <a:extLst>
              <a:ext uri="{FF2B5EF4-FFF2-40B4-BE49-F238E27FC236}">
                <a16:creationId xmlns:a16="http://schemas.microsoft.com/office/drawing/2014/main" id="{994BBD10-3E58-AA25-6210-FDCCAE6B402A}"/>
              </a:ext>
            </a:extLst>
          </p:cNvPr>
          <p:cNvGrpSpPr/>
          <p:nvPr userDrawn="1"/>
        </p:nvGrpSpPr>
        <p:grpSpPr>
          <a:xfrm>
            <a:off x="2555190" y="5958082"/>
            <a:ext cx="9438030" cy="716282"/>
            <a:chOff x="2555190" y="5958082"/>
            <a:chExt cx="9438030" cy="716282"/>
          </a:xfrm>
        </p:grpSpPr>
        <p:sp>
          <p:nvSpPr>
            <p:cNvPr id="14" name="Freeform 9">
              <a:extLst>
                <a:ext uri="{FF2B5EF4-FFF2-40B4-BE49-F238E27FC236}">
                  <a16:creationId xmlns:a16="http://schemas.microsoft.com/office/drawing/2014/main" id="{5E5B9982-9A63-ED00-8E0D-17FB69760F48}"/>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a:p>
          </p:txBody>
        </p:sp>
        <p:cxnSp>
          <p:nvCxnSpPr>
            <p:cNvPr id="33" name="Straight Connector 32">
              <a:extLst>
                <a:ext uri="{FF2B5EF4-FFF2-40B4-BE49-F238E27FC236}">
                  <a16:creationId xmlns:a16="http://schemas.microsoft.com/office/drawing/2014/main" id="{4CAE3106-6301-C398-8C93-95CFFE49AEBB}"/>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7F56BDD-45E3-FCCE-1F1F-26FB7FB3495C}"/>
                </a:ext>
              </a:extLst>
            </p:cNvPr>
            <p:cNvSpPr txBox="1"/>
            <p:nvPr userDrawn="1"/>
          </p:nvSpPr>
          <p:spPr>
            <a:xfrm>
              <a:off x="2555190" y="6131557"/>
              <a:ext cx="8624828" cy="369332"/>
            </a:xfrm>
            <a:prstGeom prst="rect">
              <a:avLst/>
            </a:prstGeom>
            <a:noFill/>
          </p:spPr>
          <p:txBody>
            <a:bodyPr wrap="square" anchor="ctr">
              <a:spAutoFit/>
            </a:bodyPr>
            <a:lstStyle/>
            <a:p>
              <a:pPr algn="r">
                <a:defRPr sz="900">
                  <a:effectLst/>
                  <a:latin typeface="Helvetica Neue" panose="02000503000000020004" pitchFamily="2" charset="0"/>
                </a:defRPr>
              </a:pPr>
              <a:r>
                <a:t>Cofinancé par l’Union européenne. Les opinions et opinions exprimées ne sont toutefois que celles de l’auteur ou des auteurs et ne reflètent pas nécessairement celles de l’Union européenne ou de l’Agence exécutive européenne pour l’éducation et la culture (EACEA). Ni l’Union européenne ni l’EACEA ne peuvent en être tenues pour responsables.</a:t>
              </a:r>
            </a:p>
          </p:txBody>
        </p:sp>
      </p:grpSp>
    </p:spTree>
    <p:extLst>
      <p:ext uri="{BB962C8B-B14F-4D97-AF65-F5344CB8AC3E}">
        <p14:creationId xmlns:p14="http://schemas.microsoft.com/office/powerpoint/2010/main" val="35521724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 name="Table Placeholder 2">
            <a:extLst>
              <a:ext uri="{FF2B5EF4-FFF2-40B4-BE49-F238E27FC236}">
                <a16:creationId xmlns:a16="http://schemas.microsoft.com/office/drawing/2014/main" id="{9E5FCC8D-2AAB-47F3-7F7E-83CFBAD7423F}"/>
              </a:ext>
            </a:extLst>
          </p:cNvPr>
          <p:cNvSpPr>
            <a:spLocks noGrp="1"/>
          </p:cNvSpPr>
          <p:nvPr>
            <p:ph type="tbl" sz="quarter" idx="12" hasCustomPrompt="1"/>
          </p:nvPr>
        </p:nvSpPr>
        <p:spPr>
          <a:xfrm>
            <a:off x="6324600" y="2341563"/>
            <a:ext cx="4987925" cy="3441700"/>
          </a:xfrm>
        </p:spPr>
        <p:txBody>
          <a:bodyPr/>
          <a:lstStyle>
            <a:lvl1pPr>
              <a:defRPr>
                <a:solidFill>
                  <a:schemeClr val="bg1"/>
                </a:solidFill>
              </a:defRPr>
            </a:lvl1p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18070927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Caption + Picture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1" name="Group 10">
            <a:extLst>
              <a:ext uri="{FF2B5EF4-FFF2-40B4-BE49-F238E27FC236}">
                <a16:creationId xmlns:a16="http://schemas.microsoft.com/office/drawing/2014/main" id="{5BFA24CA-F235-A51B-6909-D398A455B6AB}"/>
              </a:ext>
            </a:extLst>
          </p:cNvPr>
          <p:cNvGrpSpPr/>
          <p:nvPr userDrawn="1"/>
        </p:nvGrpSpPr>
        <p:grpSpPr>
          <a:xfrm>
            <a:off x="2555190" y="5958082"/>
            <a:ext cx="9438030" cy="716282"/>
            <a:chOff x="2555190" y="5958082"/>
            <a:chExt cx="9438030" cy="716282"/>
          </a:xfrm>
        </p:grpSpPr>
        <p:sp>
          <p:nvSpPr>
            <p:cNvPr id="12" name="Freeform 9">
              <a:extLst>
                <a:ext uri="{FF2B5EF4-FFF2-40B4-BE49-F238E27FC236}">
                  <a16:creationId xmlns:a16="http://schemas.microsoft.com/office/drawing/2014/main" id="{DF5AD531-BF0A-D5AF-6976-F3EFBDE0A299}"/>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3" name="Straight Connector 12">
              <a:extLst>
                <a:ext uri="{FF2B5EF4-FFF2-40B4-BE49-F238E27FC236}">
                  <a16:creationId xmlns:a16="http://schemas.microsoft.com/office/drawing/2014/main" id="{94DC71EE-36C8-BD8F-6BE4-EE3ED7613263}"/>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17D9C17-BA7B-EB9C-CFD6-AA14198C219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22" name="Freeform 2">
            <a:extLst>
              <a:ext uri="{FF2B5EF4-FFF2-40B4-BE49-F238E27FC236}">
                <a16:creationId xmlns:a16="http://schemas.microsoft.com/office/drawing/2014/main" id="{A56A673C-B45A-4F6D-B9E4-805B33A8A12A}"/>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3554482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Caption + Picture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solidFill>
                  <a:schemeClr val="bg1"/>
                </a:solidFill>
              </a:defRPr>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5" name="Picture 4" descr="A white text on a black background&#10;&#10;Description automatically generated">
            <a:extLst>
              <a:ext uri="{FF2B5EF4-FFF2-40B4-BE49-F238E27FC236}">
                <a16:creationId xmlns:a16="http://schemas.microsoft.com/office/drawing/2014/main" id="{7291EE63-0524-C919-C72C-AC711FCE5943}"/>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2CC458DF-8164-DBA3-ABA9-999C0795EFC5}"/>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8EB4989D-3DE4-607B-6CC9-CEEDB7666A9C}"/>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8" name="Straight Connector 7">
              <a:extLst>
                <a:ext uri="{FF2B5EF4-FFF2-40B4-BE49-F238E27FC236}">
                  <a16:creationId xmlns:a16="http://schemas.microsoft.com/office/drawing/2014/main" id="{DDD704D9-D041-A5DF-E43A-897F5B4F80B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6286FF7-2F82-BAB7-560C-937D17C967C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1435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_White backgrou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1190753" y="845648"/>
            <a:ext cx="9810493" cy="51667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grpSp>
        <p:nvGrpSpPr>
          <p:cNvPr id="2" name="Group 1">
            <a:extLst>
              <a:ext uri="{FF2B5EF4-FFF2-40B4-BE49-F238E27FC236}">
                <a16:creationId xmlns:a16="http://schemas.microsoft.com/office/drawing/2014/main" id="{8B84B080-3101-5BEF-5E74-A837C09D0194}"/>
              </a:ext>
            </a:extLst>
          </p:cNvPr>
          <p:cNvGrpSpPr/>
          <p:nvPr userDrawn="1"/>
        </p:nvGrpSpPr>
        <p:grpSpPr>
          <a:xfrm>
            <a:off x="2555190" y="5958082"/>
            <a:ext cx="9438030" cy="716282"/>
            <a:chOff x="2555190" y="5958082"/>
            <a:chExt cx="9438030" cy="716282"/>
          </a:xfrm>
        </p:grpSpPr>
        <p:sp>
          <p:nvSpPr>
            <p:cNvPr id="4" name="Freeform 9">
              <a:extLst>
                <a:ext uri="{FF2B5EF4-FFF2-40B4-BE49-F238E27FC236}">
                  <a16:creationId xmlns:a16="http://schemas.microsoft.com/office/drawing/2014/main" id="{043A084C-5E2C-9AB8-2C4A-624A52209D5A}"/>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5" name="Straight Connector 4">
              <a:extLst>
                <a:ext uri="{FF2B5EF4-FFF2-40B4-BE49-F238E27FC236}">
                  <a16:creationId xmlns:a16="http://schemas.microsoft.com/office/drawing/2014/main" id="{CF23AEFB-5C3C-F1AF-C0C7-ACE2BC72260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A69F3B4-F58B-E899-ED69-26A9638880B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7" name="Freeform 2">
            <a:extLst>
              <a:ext uri="{FF2B5EF4-FFF2-40B4-BE49-F238E27FC236}">
                <a16:creationId xmlns:a16="http://schemas.microsoft.com/office/drawing/2014/main" id="{4A079F96-63E6-CB7A-6301-311937159851}"/>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4" name="Group 5">
            <a:extLst>
              <a:ext uri="{FF2B5EF4-FFF2-40B4-BE49-F238E27FC236}">
                <a16:creationId xmlns:a16="http://schemas.microsoft.com/office/drawing/2014/main" id="{A0EAA842-8E82-3205-C780-AE4EA33CB31C}"/>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AAEA5514-98DB-E880-74A5-550E3FDD4A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D376316F-3885-18A4-B875-D6CADFB1F1F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8A3A6C31-49A2-2B48-4CAF-BDCEE6A08AA4}"/>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6721C66F-9ADE-679B-A144-7A90813431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7D31205A-E14B-B664-54DD-50AE4923D70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308C024C-5F63-C643-3F1C-84A963AB417A}"/>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73886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_Blue background">
    <p:bg>
      <p:bgPr>
        <a:solidFill>
          <a:schemeClr val="tx1"/>
        </a:solidFill>
        <a:effectLst/>
      </p:bgPr>
    </p:bg>
    <p:spTree>
      <p:nvGrpSpPr>
        <p:cNvPr id="1" name=""/>
        <p:cNvGrpSpPr/>
        <p:nvPr/>
      </p:nvGrpSpPr>
      <p:grpSpPr>
        <a:xfrm>
          <a:off x="0" y="0"/>
          <a:ext cx="0" cy="0"/>
          <a:chOff x="0" y="0"/>
          <a:chExt cx="0" cy="0"/>
        </a:xfrm>
      </p:grpSpPr>
      <p:pic>
        <p:nvPicPr>
          <p:cNvPr id="8" name="Picture 7" descr="A white text on a black background&#10;&#10;Description automatically generated">
            <a:extLst>
              <a:ext uri="{FF2B5EF4-FFF2-40B4-BE49-F238E27FC236}">
                <a16:creationId xmlns:a16="http://schemas.microsoft.com/office/drawing/2014/main" id="{A5D97982-81B8-1DC3-AB5C-221E0E42FF84}"/>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9" name="Group 8">
            <a:extLst>
              <a:ext uri="{FF2B5EF4-FFF2-40B4-BE49-F238E27FC236}">
                <a16:creationId xmlns:a16="http://schemas.microsoft.com/office/drawing/2014/main" id="{9094B896-C27A-9F20-F973-86B7383DCA55}"/>
              </a:ext>
            </a:extLst>
          </p:cNvPr>
          <p:cNvGrpSpPr/>
          <p:nvPr userDrawn="1"/>
        </p:nvGrpSpPr>
        <p:grpSpPr>
          <a:xfrm>
            <a:off x="2555190" y="5958082"/>
            <a:ext cx="9438031" cy="717889"/>
            <a:chOff x="2555190" y="5958082"/>
            <a:chExt cx="9438031" cy="717889"/>
          </a:xfrm>
        </p:grpSpPr>
        <p:pic>
          <p:nvPicPr>
            <p:cNvPr id="10" name="Picture 9" descr="A black and white flag with stars in a circle&#10;&#10;Description automatically generated">
              <a:extLst>
                <a:ext uri="{FF2B5EF4-FFF2-40B4-BE49-F238E27FC236}">
                  <a16:creationId xmlns:a16="http://schemas.microsoft.com/office/drawing/2014/main" id="{A7BFAA86-AA25-07AD-DECB-0293E9DA545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1" name="Straight Connector 10">
              <a:extLst>
                <a:ext uri="{FF2B5EF4-FFF2-40B4-BE49-F238E27FC236}">
                  <a16:creationId xmlns:a16="http://schemas.microsoft.com/office/drawing/2014/main" id="{E8A1168B-C83A-9F29-6037-8F28306FE715}"/>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21B5F50-7EB1-72F2-6AEC-34F40FC11BB2}"/>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3" name="Picture Placeholder 2">
            <a:extLst>
              <a:ext uri="{FF2B5EF4-FFF2-40B4-BE49-F238E27FC236}">
                <a16:creationId xmlns:a16="http://schemas.microsoft.com/office/drawing/2014/main" id="{5CA18A7F-B781-E48B-38B6-F3BC3FDF2849}"/>
              </a:ext>
            </a:extLst>
          </p:cNvPr>
          <p:cNvSpPr>
            <a:spLocks noGrp="1"/>
          </p:cNvSpPr>
          <p:nvPr>
            <p:ph type="pic" idx="1" hasCustomPrompt="1"/>
          </p:nvPr>
        </p:nvSpPr>
        <p:spPr>
          <a:xfrm>
            <a:off x="1190753" y="845648"/>
            <a:ext cx="9810493" cy="5166704"/>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Click the </a:t>
            </a:r>
            <a:r>
              <a:rPr lang="it-IT" err="1"/>
              <a:t>icon</a:t>
            </a:r>
            <a:r>
              <a:rPr lang="it-IT"/>
              <a:t> to </a:t>
            </a:r>
            <a:r>
              <a:rPr lang="it-IT" err="1"/>
              <a:t>add</a:t>
            </a:r>
            <a:r>
              <a:rPr lang="it-IT"/>
              <a:t> a picture</a:t>
            </a:r>
          </a:p>
        </p:txBody>
      </p:sp>
      <p:grpSp>
        <p:nvGrpSpPr>
          <p:cNvPr id="14" name="Group 5">
            <a:extLst>
              <a:ext uri="{FF2B5EF4-FFF2-40B4-BE49-F238E27FC236}">
                <a16:creationId xmlns:a16="http://schemas.microsoft.com/office/drawing/2014/main" id="{C909BC9D-A28C-EBB1-B7F1-9029CD3C3187}"/>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F8A4D943-2D9C-454D-F780-08F051B1F1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417AF71A-C233-D4CE-A7F5-5A8E517CF75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CC5FCB2C-4DA0-7D87-48F7-2A56CDF631C6}"/>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1778ACAC-9934-3A97-A215-E6D267D841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6E6F3786-5936-7D5E-A27A-DC7E74601034}"/>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5B88CDD3-DA12-F462-7DDF-521136F89364}"/>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91241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All Content with Caption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grpSp>
        <p:nvGrpSpPr>
          <p:cNvPr id="8" name="Group 7">
            <a:extLst>
              <a:ext uri="{FF2B5EF4-FFF2-40B4-BE49-F238E27FC236}">
                <a16:creationId xmlns:a16="http://schemas.microsoft.com/office/drawing/2014/main" id="{F815A792-2F6C-126E-F53A-DBD1012CEC44}"/>
              </a:ext>
            </a:extLst>
          </p:cNvPr>
          <p:cNvGrpSpPr/>
          <p:nvPr userDrawn="1"/>
        </p:nvGrpSpPr>
        <p:grpSpPr>
          <a:xfrm>
            <a:off x="2555190" y="5958082"/>
            <a:ext cx="9438030" cy="716282"/>
            <a:chOff x="2555190" y="5958082"/>
            <a:chExt cx="9438030" cy="716282"/>
          </a:xfrm>
        </p:grpSpPr>
        <p:sp>
          <p:nvSpPr>
            <p:cNvPr id="9" name="Freeform 9">
              <a:extLst>
                <a:ext uri="{FF2B5EF4-FFF2-40B4-BE49-F238E27FC236}">
                  <a16:creationId xmlns:a16="http://schemas.microsoft.com/office/drawing/2014/main" id="{BA72D44B-475B-5FB4-B34B-19C737A480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0" name="Straight Connector 9">
              <a:extLst>
                <a:ext uri="{FF2B5EF4-FFF2-40B4-BE49-F238E27FC236}">
                  <a16:creationId xmlns:a16="http://schemas.microsoft.com/office/drawing/2014/main" id="{01C2FFCB-B69F-32F7-D98E-71B3DEF898CA}"/>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252FC14-D2ED-14EE-D1ED-21DAE79DD6A0}"/>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2" name="Freeform 2">
            <a:extLst>
              <a:ext uri="{FF2B5EF4-FFF2-40B4-BE49-F238E27FC236}">
                <a16:creationId xmlns:a16="http://schemas.microsoft.com/office/drawing/2014/main" id="{9027C6CF-07AF-9A94-4FD0-2F1F8D7E680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spTree>
    <p:extLst>
      <p:ext uri="{BB962C8B-B14F-4D97-AF65-F5344CB8AC3E}">
        <p14:creationId xmlns:p14="http://schemas.microsoft.com/office/powerpoint/2010/main" val="1688169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All Content with Caption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solidFill>
                  <a:schemeClr val="bg1"/>
                </a:solidFill>
              </a:defRPr>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5" name="Picture 4" descr="A white text on a black background&#10;&#10;Description automatically generated">
            <a:extLst>
              <a:ext uri="{FF2B5EF4-FFF2-40B4-BE49-F238E27FC236}">
                <a16:creationId xmlns:a16="http://schemas.microsoft.com/office/drawing/2014/main" id="{F4571D3E-7681-6095-6157-0F124D5AD501}"/>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42A588B8-B3C1-5194-3022-92B20013B524}"/>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EE8BCBDE-D4CE-23EA-8850-C6CF6654887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3" name="Straight Connector 12">
              <a:extLst>
                <a:ext uri="{FF2B5EF4-FFF2-40B4-BE49-F238E27FC236}">
                  <a16:creationId xmlns:a16="http://schemas.microsoft.com/office/drawing/2014/main" id="{FC6FA055-175C-BE32-F63C-20D9DA31844B}"/>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35791F2-893D-4A10-B2F2-E691FAB68B4A}"/>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55815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_White Backgroun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50F1FA2B-447B-ABF8-1AC6-B828ADFF7681}"/>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lang="it-IT"/>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grpSp>
      <p:grpSp>
        <p:nvGrpSpPr>
          <p:cNvPr id="20" name="Group 19">
            <a:extLst>
              <a:ext uri="{FF2B5EF4-FFF2-40B4-BE49-F238E27FC236}">
                <a16:creationId xmlns:a16="http://schemas.microsoft.com/office/drawing/2014/main" id="{CE3DACBA-A4AA-DA9D-A98F-22382DFD4CDB}"/>
              </a:ext>
            </a:extLst>
          </p:cNvPr>
          <p:cNvGrpSpPr/>
          <p:nvPr userDrawn="1"/>
        </p:nvGrpSpPr>
        <p:grpSpPr>
          <a:xfrm>
            <a:off x="2555190" y="5958082"/>
            <a:ext cx="9438030" cy="716282"/>
            <a:chOff x="2555190" y="5958082"/>
            <a:chExt cx="9438030" cy="716282"/>
          </a:xfrm>
        </p:grpSpPr>
        <p:sp>
          <p:nvSpPr>
            <p:cNvPr id="21" name="Freeform 9">
              <a:extLst>
                <a:ext uri="{FF2B5EF4-FFF2-40B4-BE49-F238E27FC236}">
                  <a16:creationId xmlns:a16="http://schemas.microsoft.com/office/drawing/2014/main" id="{4D269BE0-44EB-B128-99B5-BB87E64C02D2}"/>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29" name="Straight Connector 28">
              <a:extLst>
                <a:ext uri="{FF2B5EF4-FFF2-40B4-BE49-F238E27FC236}">
                  <a16:creationId xmlns:a16="http://schemas.microsoft.com/office/drawing/2014/main" id="{8A6D4F1F-B417-5D53-B0AB-4C09B2A4C221}"/>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6CD6B75-6F0E-028B-16C7-AA999CF1BE3B}"/>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8" y="2355354"/>
            <a:ext cx="3989672" cy="707886"/>
          </a:xfrm>
          <a:prstGeom prst="rect">
            <a:avLst/>
          </a:prstGeom>
          <a:noFill/>
        </p:spPr>
        <p:txBody>
          <a:bodyPr wrap="square" rtlCol="0">
            <a:spAutoFit/>
          </a:bodyPr>
          <a:lstStyle/>
          <a:p>
            <a:r>
              <a:rPr lang="it-IT" sz="4000" b="1"/>
              <a:t>Thank </a:t>
            </a:r>
            <a:r>
              <a:rPr lang="it-IT" sz="4000" b="1" err="1"/>
              <a:t>you</a:t>
            </a:r>
            <a:r>
              <a:rPr lang="it-IT" sz="4000" b="1"/>
              <a:t>!</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3066554"/>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Follow the </a:t>
            </a:r>
            <a:r>
              <a:rPr lang="it-IT" sz="2000" b="0" i="0" err="1">
                <a:latin typeface="Poppins ExtraLight" pitchFamily="2" charset="77"/>
                <a:cs typeface="Poppins ExtraLight" pitchFamily="2" charset="77"/>
              </a:rPr>
              <a:t>SpaceSUITE</a:t>
            </a:r>
            <a:r>
              <a:rPr lang="it-IT" sz="2000" b="0" i="0">
                <a:latin typeface="Poppins ExtraLight" pitchFamily="2" charset="77"/>
                <a:cs typeface="Poppins ExtraLight" pitchFamily="2" charset="77"/>
              </a:rPr>
              <a:t> Project on:</a:t>
            </a: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4" name="Picture 43" descr="A blue and black logo&#10;&#10;Description automatically generated">
            <a:extLst>
              <a:ext uri="{FF2B5EF4-FFF2-40B4-BE49-F238E27FC236}">
                <a16:creationId xmlns:a16="http://schemas.microsoft.com/office/drawing/2014/main" id="{9D93DE39-A410-6074-02C9-1E9A5143040A}"/>
              </a:ext>
            </a:extLst>
          </p:cNvPr>
          <p:cNvPicPr>
            <a:picLocks noChangeAspect="1"/>
          </p:cNvPicPr>
          <p:nvPr userDrawn="1"/>
        </p:nvPicPr>
        <p:blipFill>
          <a:blip r:embed="rId4"/>
          <a:stretch>
            <a:fillRect/>
          </a:stretch>
        </p:blipFill>
        <p:spPr>
          <a:xfrm>
            <a:off x="6277946" y="4108132"/>
            <a:ext cx="328569" cy="313981"/>
          </a:xfrm>
          <a:prstGeom prst="rect">
            <a:avLst/>
          </a:prstGeom>
        </p:spPr>
      </p:pic>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Spacesuiteproject</a:t>
            </a:r>
            <a:endParaRPr lang="en-GB" sz="1400">
              <a:solidFill>
                <a:srgbClr val="0E145D"/>
              </a:solidFill>
              <a:effectLst/>
              <a:latin typeface="+mj-lt"/>
            </a:endParaRPr>
          </a:p>
        </p:txBody>
      </p:sp>
      <p:pic>
        <p:nvPicPr>
          <p:cNvPr id="47" name="Picture 46" descr="A blue cross on a black background&#10;&#10;Description automatically generated">
            <a:extLst>
              <a:ext uri="{FF2B5EF4-FFF2-40B4-BE49-F238E27FC236}">
                <a16:creationId xmlns:a16="http://schemas.microsoft.com/office/drawing/2014/main" id="{85E18086-39CA-71E7-4C96-83FB09646F5E}"/>
              </a:ext>
            </a:extLst>
          </p:cNvPr>
          <p:cNvPicPr>
            <a:picLocks noChangeAspect="1"/>
          </p:cNvPicPr>
          <p:nvPr userDrawn="1"/>
        </p:nvPicPr>
        <p:blipFill>
          <a:blip r:embed="rId5"/>
          <a:stretch>
            <a:fillRect/>
          </a:stretch>
        </p:blipFill>
        <p:spPr>
          <a:xfrm>
            <a:off x="6359659" y="3597969"/>
            <a:ext cx="159534" cy="307269"/>
          </a:xfrm>
          <a:prstGeom prst="rect">
            <a:avLst/>
          </a:prstGeom>
        </p:spPr>
      </p:pic>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9" name="Picture 48" descr="A blue x on a black background&#10;&#10;Description automatically generated">
            <a:extLst>
              <a:ext uri="{FF2B5EF4-FFF2-40B4-BE49-F238E27FC236}">
                <a16:creationId xmlns:a16="http://schemas.microsoft.com/office/drawing/2014/main" id="{947F6496-E0C2-9CA3-FEC0-BC541136B746}"/>
              </a:ext>
            </a:extLst>
          </p:cNvPr>
          <p:cNvPicPr>
            <a:picLocks noChangeAspect="1"/>
          </p:cNvPicPr>
          <p:nvPr userDrawn="1"/>
        </p:nvPicPr>
        <p:blipFill>
          <a:blip r:embed="rId6"/>
          <a:stretch>
            <a:fillRect/>
          </a:stretch>
        </p:blipFill>
        <p:spPr>
          <a:xfrm>
            <a:off x="6275141" y="3069875"/>
            <a:ext cx="328569" cy="307562"/>
          </a:xfrm>
          <a:prstGeom prst="rect">
            <a:avLst/>
          </a:prstGeom>
        </p:spPr>
      </p:pic>
      <p:sp>
        <p:nvSpPr>
          <p:cNvPr id="51" name="TextBox 50">
            <a:hlinkClick r:id="rId7"/>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For more information:                           </a:t>
            </a:r>
            <a:r>
              <a:rPr lang="it-IT" sz="2000" b="0" err="1"/>
              <a:t>www.spacesuite-project.eu</a:t>
            </a:r>
            <a:endParaRPr lang="it-IT" sz="2000" b="0"/>
          </a:p>
        </p:txBody>
      </p:sp>
    </p:spTree>
    <p:extLst>
      <p:ext uri="{BB962C8B-B14F-4D97-AF65-F5344CB8AC3E}">
        <p14:creationId xmlns:p14="http://schemas.microsoft.com/office/powerpoint/2010/main" val="42303849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_Blue Background">
    <p:bg>
      <p:bgPr>
        <a:solidFill>
          <a:schemeClr val="tx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7" y="1890629"/>
            <a:ext cx="3989672" cy="707886"/>
          </a:xfrm>
          <a:prstGeom prst="rect">
            <a:avLst/>
          </a:prstGeom>
          <a:noFill/>
        </p:spPr>
        <p:txBody>
          <a:bodyPr wrap="square">
            <a:spAutoFit/>
          </a:bodyPr>
          <a:lstStyle/>
          <a:p>
            <a:pPr>
              <a:defRPr sz="4000" b="1">
                <a:solidFill>
                  <a:schemeClr val="bg1"/>
                </a:solidFill>
              </a:defRPr>
            </a:pPr>
            <a:r>
              <a:rPr dirty="0"/>
              <a:t>Merci!</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2613619"/>
            <a:ext cx="8469427" cy="400110"/>
          </a:xfrm>
          <a:prstGeom prst="rect">
            <a:avLst/>
          </a:prstGeom>
          <a:noFill/>
        </p:spPr>
        <p:txBody>
          <a:bodyPr wrap="square">
            <a:spAutoFit/>
          </a:bodyPr>
          <a:lstStyle/>
          <a:p>
            <a:pPr>
              <a:defRPr sz="2000">
                <a:solidFill>
                  <a:schemeClr val="bg1"/>
                </a:solidFill>
                <a:latin typeface="Poppins ExtraLight" pitchFamily="2" charset="77"/>
                <a:cs typeface="Poppins ExtraLight" pitchFamily="2" charset="77"/>
              </a:defRPr>
            </a:pPr>
            <a:r>
              <a:t>Suivez le projet SpaceSUITE à l’adresse suivante:</a:t>
            </a:r>
          </a:p>
        </p:txBody>
      </p:sp>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a:spAutoFit/>
          </a:bodyPr>
          <a:lstStyle/>
          <a:p>
            <a:pPr>
              <a:defRPr sz="1400">
                <a:solidFill>
                  <a:schemeClr val="bg1"/>
                </a:solidFill>
                <a:effectLst/>
                <a:latin typeface="+mj-lt"/>
              </a:defRPr>
            </a:pPr>
            <a:r>
              <a:rPr dirty="0"/>
              <a:t>@SpaceSUITE</a:t>
            </a:r>
            <a:r>
              <a:rPr lang="nl-BE" dirty="0"/>
              <a:t>_</a:t>
            </a:r>
            <a:r>
              <a:rPr dirty="0" err="1"/>
              <a:t>eu</a:t>
            </a:r>
            <a:endParaRPr sz="1400" dirty="0">
              <a:solidFill>
                <a:schemeClr val="bg1"/>
              </a:solidFill>
              <a:effectLst/>
              <a:latin typeface="+mj-lt"/>
            </a:endParaRPr>
          </a:p>
        </p:txBody>
      </p:sp>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a:spAutoFit/>
          </a:bodyPr>
          <a:lstStyle/>
          <a:p>
            <a:pPr>
              <a:defRPr sz="1400">
                <a:solidFill>
                  <a:schemeClr val="bg1"/>
                </a:solidFill>
                <a:effectLst/>
                <a:latin typeface="+mj-lt"/>
              </a:defRPr>
            </a:pPr>
            <a:r>
              <a:t>@Spacesuiteproject</a:t>
            </a:r>
            <a:endParaRPr sz="1400">
              <a:solidFill>
                <a:schemeClr val="bg1"/>
              </a:solidFill>
              <a:effectLst/>
              <a:latin typeface="+mj-lt"/>
            </a:endParaRP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a:spAutoFit/>
          </a:bodyPr>
          <a:lstStyle/>
          <a:p>
            <a:pPr>
              <a:defRPr sz="1400">
                <a:solidFill>
                  <a:schemeClr val="bg1"/>
                </a:solidFill>
                <a:effectLst/>
                <a:latin typeface="+mj-lt"/>
              </a:defRPr>
            </a:pPr>
            <a:r>
              <a:rPr dirty="0"/>
              <a:t>@Spacesuite</a:t>
            </a:r>
            <a:r>
              <a:rPr lang="nl-BE" dirty="0"/>
              <a:t>_</a:t>
            </a:r>
            <a:r>
              <a:rPr dirty="0" err="1"/>
              <a:t>eu</a:t>
            </a:r>
            <a:endParaRPr sz="1400" dirty="0">
              <a:solidFill>
                <a:schemeClr val="bg1"/>
              </a:solidFill>
              <a:effectLst/>
              <a:latin typeface="+mj-lt"/>
            </a:endParaRPr>
          </a:p>
        </p:txBody>
      </p:sp>
      <p:pic>
        <p:nvPicPr>
          <p:cNvPr id="44" name="Picture 43">
            <a:extLst>
              <a:ext uri="{FF2B5EF4-FFF2-40B4-BE49-F238E27FC236}">
                <a16:creationId xmlns:a16="http://schemas.microsoft.com/office/drawing/2014/main" id="{9D93DE39-A410-6074-02C9-1E9A5143040A}"/>
              </a:ext>
            </a:extLst>
          </p:cNvPr>
          <p:cNvPicPr>
            <a:picLocks noChangeAspect="1"/>
          </p:cNvPicPr>
          <p:nvPr userDrawn="1"/>
        </p:nvPicPr>
        <p:blipFill>
          <a:blip r:embed="rId2"/>
          <a:srcRect/>
          <a:stretch/>
        </p:blipFill>
        <p:spPr>
          <a:xfrm>
            <a:off x="6277946" y="4108132"/>
            <a:ext cx="328569" cy="313980"/>
          </a:xfrm>
          <a:prstGeom prst="rect">
            <a:avLst/>
          </a:prstGeom>
          <a:solidFill>
            <a:schemeClr val="tx1"/>
          </a:solidFill>
        </p:spPr>
      </p:pic>
      <p:pic>
        <p:nvPicPr>
          <p:cNvPr id="47" name="Picture 46">
            <a:extLst>
              <a:ext uri="{FF2B5EF4-FFF2-40B4-BE49-F238E27FC236}">
                <a16:creationId xmlns:a16="http://schemas.microsoft.com/office/drawing/2014/main" id="{85E18086-39CA-71E7-4C96-83FB09646F5E}"/>
              </a:ext>
            </a:extLst>
          </p:cNvPr>
          <p:cNvPicPr>
            <a:picLocks noChangeAspect="1"/>
          </p:cNvPicPr>
          <p:nvPr userDrawn="1"/>
        </p:nvPicPr>
        <p:blipFill>
          <a:blip r:embed="rId3"/>
          <a:srcRect/>
          <a:stretch/>
        </p:blipFill>
        <p:spPr>
          <a:xfrm>
            <a:off x="6359659" y="3597969"/>
            <a:ext cx="159534" cy="307268"/>
          </a:xfrm>
          <a:prstGeom prst="rect">
            <a:avLst/>
          </a:prstGeom>
          <a:solidFill>
            <a:schemeClr val="tx1"/>
          </a:solidFill>
        </p:spPr>
      </p:pic>
      <p:pic>
        <p:nvPicPr>
          <p:cNvPr id="49" name="Picture 48">
            <a:extLst>
              <a:ext uri="{FF2B5EF4-FFF2-40B4-BE49-F238E27FC236}">
                <a16:creationId xmlns:a16="http://schemas.microsoft.com/office/drawing/2014/main" id="{947F6496-E0C2-9CA3-FEC0-BC541136B746}"/>
              </a:ext>
            </a:extLst>
          </p:cNvPr>
          <p:cNvPicPr>
            <a:picLocks noChangeAspect="1"/>
          </p:cNvPicPr>
          <p:nvPr userDrawn="1"/>
        </p:nvPicPr>
        <p:blipFill>
          <a:blip r:embed="rId4"/>
          <a:srcRect/>
          <a:stretch/>
        </p:blipFill>
        <p:spPr>
          <a:xfrm>
            <a:off x="6275141" y="3069875"/>
            <a:ext cx="328569" cy="307561"/>
          </a:xfrm>
          <a:prstGeom prst="rect">
            <a:avLst/>
          </a:prstGeom>
          <a:solidFill>
            <a:schemeClr val="tx1"/>
          </a:solidFill>
        </p:spPr>
      </p:pic>
      <p:sp>
        <p:nvSpPr>
          <p:cNvPr id="51" name="TextBox 50">
            <a:hlinkClick r:id="rId5"/>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a:spAutoFit/>
          </a:bodyPr>
          <a:lstStyle/>
          <a:p>
            <a:pPr>
              <a:defRPr sz="2000">
                <a:solidFill>
                  <a:schemeClr val="bg1"/>
                </a:solidFill>
              </a:defRPr>
            </a:pPr>
            <a:r>
              <a:rPr>
                <a:latin typeface="Poppins ExtraLight" pitchFamily="2" charset="77"/>
                <a:cs typeface="Poppins ExtraLight" pitchFamily="2" charset="77"/>
              </a:rPr>
              <a:t>Pour en savoir plus:                           </a:t>
            </a:r>
            <a:r>
              <a:t>www.spacesuite-project.eu</a:t>
            </a:r>
            <a:endParaRPr sz="2000" b="0">
              <a:solidFill>
                <a:schemeClr val="bg1"/>
              </a:solidFill>
            </a:endParaRPr>
          </a:p>
        </p:txBody>
      </p:sp>
      <p:pic>
        <p:nvPicPr>
          <p:cNvPr id="6" name="Picture 5" descr="A white text on a black background  Description automatically generated">
            <a:extLst>
              <a:ext uri="{FF2B5EF4-FFF2-40B4-BE49-F238E27FC236}">
                <a16:creationId xmlns:a16="http://schemas.microsoft.com/office/drawing/2014/main" id="{F2E26682-C9DC-DCA2-4D2F-606039CCA864}"/>
              </a:ext>
            </a:extLst>
          </p:cNvPr>
          <p:cNvPicPr>
            <a:picLocks noChangeAspect="1"/>
          </p:cNvPicPr>
          <p:nvPr userDrawn="1"/>
        </p:nvPicPr>
        <p:blipFill>
          <a:blip r:embed="rId6"/>
          <a:stretch>
            <a:fillRect/>
          </a:stretch>
        </p:blipFill>
        <p:spPr>
          <a:xfrm>
            <a:off x="193775" y="184788"/>
            <a:ext cx="3550589" cy="870431"/>
          </a:xfrm>
          <a:prstGeom prst="rect">
            <a:avLst/>
          </a:prstGeom>
        </p:spPr>
      </p:pic>
      <p:grpSp>
        <p:nvGrpSpPr>
          <p:cNvPr id="7" name="Group 6">
            <a:extLst>
              <a:ext uri="{FF2B5EF4-FFF2-40B4-BE49-F238E27FC236}">
                <a16:creationId xmlns:a16="http://schemas.microsoft.com/office/drawing/2014/main" id="{D45EE33D-6BB4-9E47-DCEA-CFFE233362F5}"/>
              </a:ext>
            </a:extLst>
          </p:cNvPr>
          <p:cNvGrpSpPr/>
          <p:nvPr userDrawn="1"/>
        </p:nvGrpSpPr>
        <p:grpSpPr>
          <a:xfrm>
            <a:off x="2555190" y="5958082"/>
            <a:ext cx="9438031" cy="717889"/>
            <a:chOff x="2555190" y="5958082"/>
            <a:chExt cx="9438031" cy="717889"/>
          </a:xfrm>
        </p:grpSpPr>
        <p:pic>
          <p:nvPicPr>
            <p:cNvPr id="8" name="Picture 7" descr="A black and white flag with stars in a circle  Description automatically generated">
              <a:extLst>
                <a:ext uri="{FF2B5EF4-FFF2-40B4-BE49-F238E27FC236}">
                  <a16:creationId xmlns:a16="http://schemas.microsoft.com/office/drawing/2014/main" id="{D5120FA4-6CA7-1A0E-C975-B21152CEA24E}"/>
                </a:ext>
              </a:extLst>
            </p:cNvPr>
            <p:cNvPicPr>
              <a:picLocks noChangeAspect="1"/>
            </p:cNvPicPr>
            <p:nvPr userDrawn="1"/>
          </p:nvPicPr>
          <p:blipFill>
            <a:blip r:embed="rId7"/>
            <a:stretch>
              <a:fillRect/>
            </a:stretch>
          </p:blipFill>
          <p:spPr>
            <a:xfrm>
              <a:off x="11313282" y="5958082"/>
              <a:ext cx="679939" cy="717889"/>
            </a:xfrm>
            <a:prstGeom prst="rect">
              <a:avLst/>
            </a:prstGeom>
          </p:spPr>
        </p:pic>
        <p:cxnSp>
          <p:nvCxnSpPr>
            <p:cNvPr id="9" name="Straight Connector 8">
              <a:extLst>
                <a:ext uri="{FF2B5EF4-FFF2-40B4-BE49-F238E27FC236}">
                  <a16:creationId xmlns:a16="http://schemas.microsoft.com/office/drawing/2014/main" id="{8E2C1D13-8542-444B-56F3-A541466B91B3}"/>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D9EF78-F595-6AA6-7531-50225E9C2544}"/>
                </a:ext>
              </a:extLst>
            </p:cNvPr>
            <p:cNvSpPr txBox="1"/>
            <p:nvPr userDrawn="1"/>
          </p:nvSpPr>
          <p:spPr>
            <a:xfrm>
              <a:off x="2555190" y="6131557"/>
              <a:ext cx="8624828" cy="369332"/>
            </a:xfrm>
            <a:prstGeom prst="rect">
              <a:avLst/>
            </a:prstGeom>
            <a:noFill/>
          </p:spPr>
          <p:txBody>
            <a:bodyPr wrap="square" anchor="ctr">
              <a:spAutoFit/>
            </a:bodyPr>
            <a:lstStyle/>
            <a:p>
              <a:pPr algn="r">
                <a:defRPr sz="900">
                  <a:solidFill>
                    <a:schemeClr val="bg1"/>
                  </a:solidFill>
                  <a:effectLst/>
                  <a:latin typeface="Helvetica Neue" panose="02000503000000020004" pitchFamily="2" charset="0"/>
                </a:defRPr>
              </a:pPr>
              <a:r>
                <a:t>Cofinancé par l’Union européenne. Les opinions et opinions exprimées ne sont toutefois que celles de l’auteur ou des auteurs et ne reflètent pas nécessairement celles de l’Union européenne ou de l’Agence exécutive européenne pour l’éducation et la culture (EACEA). Ni l’Union européenne ni l’EACEA ne peuvent en être tenues pour responsables.</a:t>
              </a:r>
            </a:p>
          </p:txBody>
        </p:sp>
      </p:grpSp>
    </p:spTree>
    <p:extLst>
      <p:ext uri="{BB962C8B-B14F-4D97-AF65-F5344CB8AC3E}">
        <p14:creationId xmlns:p14="http://schemas.microsoft.com/office/powerpoint/2010/main" val="321135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 Background">
    <p:bg>
      <p:bgPr>
        <a:solidFill>
          <a:schemeClr val="accent6"/>
        </a:solidFill>
        <a:effectLst/>
      </p:bgPr>
    </p:bg>
    <p:spTree>
      <p:nvGrpSpPr>
        <p:cNvPr id="1" name=""/>
        <p:cNvGrpSpPr/>
        <p:nvPr/>
      </p:nvGrpSpPr>
      <p:grpSpPr>
        <a:xfrm>
          <a:off x="0" y="0"/>
          <a:ext cx="0" cy="0"/>
          <a:chOff x="0" y="0"/>
          <a:chExt cx="0" cy="0"/>
        </a:xfrm>
      </p:grpSpPr>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Master text styles</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lang="it-IT"/>
          </a:p>
        </p:txBody>
      </p:sp>
      <p:pic>
        <p:nvPicPr>
          <p:cNvPr id="4" name="Picture 3" descr="A white text on a black background&#10;&#10;Description automatically generated">
            <a:extLst>
              <a:ext uri="{FF2B5EF4-FFF2-40B4-BE49-F238E27FC236}">
                <a16:creationId xmlns:a16="http://schemas.microsoft.com/office/drawing/2014/main" id="{3FDD4080-B396-0E43-85EF-296B44F08155}"/>
              </a:ext>
            </a:extLst>
          </p:cNvPr>
          <p:cNvPicPr>
            <a:picLocks noChangeAspect="1"/>
          </p:cNvPicPr>
          <p:nvPr userDrawn="1"/>
        </p:nvPicPr>
        <p:blipFill>
          <a:blip r:embed="rId2"/>
          <a:stretch>
            <a:fillRect/>
          </a:stretch>
        </p:blipFill>
        <p:spPr>
          <a:xfrm>
            <a:off x="193775" y="184788"/>
            <a:ext cx="3550589" cy="870431"/>
          </a:xfrm>
          <a:prstGeom prst="rect">
            <a:avLst/>
          </a:prstGeom>
        </p:spPr>
      </p:pic>
      <p:sp>
        <p:nvSpPr>
          <p:cNvPr id="5" name="Freeform 6">
            <a:extLst>
              <a:ext uri="{FF2B5EF4-FFF2-40B4-BE49-F238E27FC236}">
                <a16:creationId xmlns:a16="http://schemas.microsoft.com/office/drawing/2014/main" id="{B112F77E-C008-23E2-EBC5-B2CDF2BFE53B}"/>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6" name="Freeform 6">
            <a:extLst>
              <a:ext uri="{FF2B5EF4-FFF2-40B4-BE49-F238E27FC236}">
                <a16:creationId xmlns:a16="http://schemas.microsoft.com/office/drawing/2014/main" id="{0A96BDDD-B061-6F54-4CEB-A804855E9F15}"/>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8" name="Freeform 6">
            <a:extLst>
              <a:ext uri="{FF2B5EF4-FFF2-40B4-BE49-F238E27FC236}">
                <a16:creationId xmlns:a16="http://schemas.microsoft.com/office/drawing/2014/main" id="{0E1628D5-09D3-ED34-BDEC-37B7C79F59C9}"/>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9" name="Freeform 6">
            <a:extLst>
              <a:ext uri="{FF2B5EF4-FFF2-40B4-BE49-F238E27FC236}">
                <a16:creationId xmlns:a16="http://schemas.microsoft.com/office/drawing/2014/main" id="{6A78C912-906D-75F7-C54A-924D7027748C}"/>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0" name="Freeform 6">
            <a:extLst>
              <a:ext uri="{FF2B5EF4-FFF2-40B4-BE49-F238E27FC236}">
                <a16:creationId xmlns:a16="http://schemas.microsoft.com/office/drawing/2014/main" id="{A0A6F875-8484-E756-B2C8-34A38824065D}"/>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grpSp>
        <p:nvGrpSpPr>
          <p:cNvPr id="33" name="Group 32">
            <a:extLst>
              <a:ext uri="{FF2B5EF4-FFF2-40B4-BE49-F238E27FC236}">
                <a16:creationId xmlns:a16="http://schemas.microsoft.com/office/drawing/2014/main" id="{C5CA4DEA-E575-7D39-BF04-3EF602410769}"/>
              </a:ext>
            </a:extLst>
          </p:cNvPr>
          <p:cNvGrpSpPr/>
          <p:nvPr userDrawn="1"/>
        </p:nvGrpSpPr>
        <p:grpSpPr>
          <a:xfrm>
            <a:off x="2555190" y="5958082"/>
            <a:ext cx="9438031" cy="717889"/>
            <a:chOff x="2555190" y="5958082"/>
            <a:chExt cx="9438031" cy="717889"/>
          </a:xfrm>
        </p:grpSpPr>
        <p:pic>
          <p:nvPicPr>
            <p:cNvPr id="21" name="Picture 20" descr="A black and white flag with stars in a circle&#10;&#10;Description automatically generated">
              <a:extLst>
                <a:ext uri="{FF2B5EF4-FFF2-40B4-BE49-F238E27FC236}">
                  <a16:creationId xmlns:a16="http://schemas.microsoft.com/office/drawing/2014/main" id="{76FCFCFE-54A8-BD03-B124-88DE8DFDD342}"/>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30" name="Straight Connector 29">
              <a:extLst>
                <a:ext uri="{FF2B5EF4-FFF2-40B4-BE49-F238E27FC236}">
                  <a16:creationId xmlns:a16="http://schemas.microsoft.com/office/drawing/2014/main" id="{5CB0B534-DFDB-76D0-E0FC-3B70CB6C361A}"/>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A026EFF-D1AA-BC5F-529C-A4BFF2CA250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40334025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_White Background">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rgbClr val="0E145D"/>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2" name="Freeform 2">
            <a:extLst>
              <a:ext uri="{FF2B5EF4-FFF2-40B4-BE49-F238E27FC236}">
                <a16:creationId xmlns:a16="http://schemas.microsoft.com/office/drawing/2014/main" id="{0EE2A61F-4321-3A40-239A-5133EE46AAD1}"/>
              </a:ext>
            </a:extLst>
          </p:cNvPr>
          <p:cNvSpPr/>
          <p:nvPr userDrawn="1"/>
        </p:nvSpPr>
        <p:spPr>
          <a:xfrm>
            <a:off x="9962501"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4" name="Group 13">
            <a:extLst>
              <a:ext uri="{FF2B5EF4-FFF2-40B4-BE49-F238E27FC236}">
                <a16:creationId xmlns:a16="http://schemas.microsoft.com/office/drawing/2014/main" id="{9A6AADE8-7C13-E7E2-5765-C11AC1EA9C81}"/>
              </a:ext>
            </a:extLst>
          </p:cNvPr>
          <p:cNvGrpSpPr/>
          <p:nvPr userDrawn="1"/>
        </p:nvGrpSpPr>
        <p:grpSpPr>
          <a:xfrm>
            <a:off x="180661" y="5939963"/>
            <a:ext cx="9436421" cy="716282"/>
            <a:chOff x="180661" y="5939963"/>
            <a:chExt cx="9436421" cy="716282"/>
          </a:xfrm>
        </p:grpSpPr>
        <p:sp>
          <p:nvSpPr>
            <p:cNvPr id="2" name="Freeform 9">
              <a:extLst>
                <a:ext uri="{FF2B5EF4-FFF2-40B4-BE49-F238E27FC236}">
                  <a16:creationId xmlns:a16="http://schemas.microsoft.com/office/drawing/2014/main" id="{E9EB485A-5A4A-0032-F942-7434C7CCC42B}"/>
                </a:ext>
              </a:extLst>
            </p:cNvPr>
            <p:cNvSpPr/>
            <p:nvPr userDrawn="1"/>
          </p:nvSpPr>
          <p:spPr>
            <a:xfrm>
              <a:off x="180661" y="5939963"/>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29435988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_Blue Background">
    <p:bg>
      <p:bgPr>
        <a:solidFill>
          <a:schemeClr val="tx1"/>
        </a:solidFill>
        <a:effectLst/>
      </p:bgPr>
    </p:bg>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chemeClr val="bg1"/>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solidFill>
                  <a:schemeClr val="bg1"/>
                </a:solidFill>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5" name="Group 14">
            <a:extLst>
              <a:ext uri="{FF2B5EF4-FFF2-40B4-BE49-F238E27FC236}">
                <a16:creationId xmlns:a16="http://schemas.microsoft.com/office/drawing/2014/main" id="{575B322A-D524-1197-D2E2-872C007B2698}"/>
              </a:ext>
            </a:extLst>
          </p:cNvPr>
          <p:cNvGrpSpPr/>
          <p:nvPr userDrawn="1"/>
        </p:nvGrpSpPr>
        <p:grpSpPr>
          <a:xfrm>
            <a:off x="181620" y="5938356"/>
            <a:ext cx="9435462" cy="717889"/>
            <a:chOff x="181620" y="5938356"/>
            <a:chExt cx="9435462" cy="717889"/>
          </a:xfrm>
        </p:grpSpPr>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pic>
          <p:nvPicPr>
            <p:cNvPr id="14" name="Picture 13" descr="A black and white flag with stars in a circle&#10;&#10;Description automatically generated">
              <a:extLst>
                <a:ext uri="{FF2B5EF4-FFF2-40B4-BE49-F238E27FC236}">
                  <a16:creationId xmlns:a16="http://schemas.microsoft.com/office/drawing/2014/main" id="{D7CC0DEB-1888-F3B3-970A-288CF15EF962}"/>
                </a:ext>
              </a:extLst>
            </p:cNvPr>
            <p:cNvPicPr>
              <a:picLocks noChangeAspect="1"/>
            </p:cNvPicPr>
            <p:nvPr userDrawn="1"/>
          </p:nvPicPr>
          <p:blipFill>
            <a:blip r:embed="rId2"/>
            <a:stretch>
              <a:fillRect/>
            </a:stretch>
          </p:blipFill>
          <p:spPr>
            <a:xfrm>
              <a:off x="181620" y="5938356"/>
              <a:ext cx="679939" cy="717889"/>
            </a:xfrm>
            <a:prstGeom prst="rect">
              <a:avLst/>
            </a:prstGeom>
          </p:spPr>
        </p:pic>
      </p:grpSp>
      <p:pic>
        <p:nvPicPr>
          <p:cNvPr id="17" name="Picture 16" descr="A white text on a black background&#10;&#10;Description automatically generated">
            <a:extLst>
              <a:ext uri="{FF2B5EF4-FFF2-40B4-BE49-F238E27FC236}">
                <a16:creationId xmlns:a16="http://schemas.microsoft.com/office/drawing/2014/main" id="{74D014D6-7405-C726-3FCC-B34F59722F70}"/>
              </a:ext>
            </a:extLst>
          </p:cNvPr>
          <p:cNvPicPr>
            <a:picLocks noChangeAspect="1"/>
          </p:cNvPicPr>
          <p:nvPr userDrawn="1"/>
        </p:nvPicPr>
        <p:blipFill>
          <a:blip r:embed="rId3"/>
          <a:stretch>
            <a:fillRect/>
          </a:stretch>
        </p:blipFill>
        <p:spPr>
          <a:xfrm>
            <a:off x="9962500" y="184789"/>
            <a:ext cx="2007511" cy="492144"/>
          </a:xfrm>
          <a:prstGeom prst="rect">
            <a:avLst/>
          </a:prstGeom>
        </p:spPr>
      </p:pic>
    </p:spTree>
    <p:extLst>
      <p:ext uri="{BB962C8B-B14F-4D97-AF65-F5344CB8AC3E}">
        <p14:creationId xmlns:p14="http://schemas.microsoft.com/office/powerpoint/2010/main" val="23609011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Slide_White Background">
    <p:bg>
      <p:bgPr>
        <a:solidFill>
          <a:srgbClr val="0D145C"/>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9" name="Freeform 9">
            <a:extLst>
              <a:ext uri="{FF2B5EF4-FFF2-40B4-BE49-F238E27FC236}">
                <a16:creationId xmlns:a16="http://schemas.microsoft.com/office/drawing/2014/main" id="{A8D85B74-D494-5644-8B4D-39985D0DC3D1}"/>
              </a:ext>
            </a:extLst>
          </p:cNvPr>
          <p:cNvSpPr/>
          <p:nvPr/>
        </p:nvSpPr>
        <p:spPr>
          <a:xfrm>
            <a:off x="347886" y="531920"/>
            <a:ext cx="11495879" cy="582889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chemeClr val="bg1"/>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347886" y="429459"/>
            <a:ext cx="11495879" cy="5931358"/>
          </a:xfrm>
          <a:prstGeom prst="rect">
            <a:avLst/>
          </a:prstGeom>
        </p:spPr>
        <p:txBody>
          <a:bodyPr lIns="50800" tIns="50800" rIns="50800" bIns="50800" rtlCol="0" anchor="ctr"/>
          <a:lstStyle/>
          <a:p>
            <a:pPr algn="ctr">
              <a:lnSpc>
                <a:spcPts val="2659"/>
              </a:lnSpc>
              <a:spcBef>
                <a:spcPct val="0"/>
              </a:spcBef>
            </a:pPr>
            <a:endParaRPr/>
          </a:p>
        </p:txBody>
      </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0" name="AutoShape 20">
            <a:extLst>
              <a:ext uri="{FF2B5EF4-FFF2-40B4-BE49-F238E27FC236}">
                <a16:creationId xmlns:a16="http://schemas.microsoft.com/office/drawing/2014/main" id="{ECFD4BE5-7E35-1D65-3A31-C1BB4F1B9507}"/>
              </a:ext>
            </a:extLst>
          </p:cNvPr>
          <p:cNvSpPr/>
          <p:nvPr userDrawn="1"/>
        </p:nvSpPr>
        <p:spPr>
          <a:xfrm flipH="1" flipV="1">
            <a:off x="1456292" y="1591789"/>
            <a:ext cx="3563180" cy="5828896"/>
          </a:xfrm>
          <a:prstGeom prst="line">
            <a:avLst/>
          </a:prstGeom>
          <a:ln w="142875" cap="flat">
            <a:solidFill>
              <a:schemeClr val="accent6"/>
            </a:solidFill>
            <a:prstDash val="solid"/>
            <a:headEnd type="none" w="sm" len="sm"/>
            <a:tailEnd type="none" w="sm" len="sm"/>
          </a:ln>
        </p:spPr>
        <p:txBody>
          <a:bodyPr/>
          <a:lstStyle/>
          <a:p>
            <a:endParaRPr lang="it-IT"/>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rgbClr val="0D145C"/>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rgbClr val="0D145C"/>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solidFill>
                  <a:schemeClr val="bg1"/>
                </a:solidFill>
                <a:latin typeface="Poppins" pitchFamily="2" charset="77"/>
                <a:cs typeface="Poppins" pitchFamily="2" charset="77"/>
              </a:defRPr>
            </a:lvl1pPr>
          </a:lstStyle>
          <a:p>
            <a:pPr lvl="0"/>
            <a:r>
              <a:rPr lang="en-GB"/>
              <a:t>0.0</a:t>
            </a:r>
            <a:endParaRPr lang="it-IT"/>
          </a:p>
        </p:txBody>
      </p:sp>
      <p:sp>
        <p:nvSpPr>
          <p:cNvPr id="11" name="Freeform 2">
            <a:extLst>
              <a:ext uri="{FF2B5EF4-FFF2-40B4-BE49-F238E27FC236}">
                <a16:creationId xmlns:a16="http://schemas.microsoft.com/office/drawing/2014/main" id="{F799F0B8-359A-6CFB-C97E-004E3135CFF7}"/>
              </a:ext>
            </a:extLst>
          </p:cNvPr>
          <p:cNvSpPr/>
          <p:nvPr userDrawn="1"/>
        </p:nvSpPr>
        <p:spPr>
          <a:xfrm>
            <a:off x="9618534" y="640780"/>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2" name="Group 11">
            <a:extLst>
              <a:ext uri="{FF2B5EF4-FFF2-40B4-BE49-F238E27FC236}">
                <a16:creationId xmlns:a16="http://schemas.microsoft.com/office/drawing/2014/main" id="{AAC160BD-4FC7-BB94-86F7-6813CC6B2DF8}"/>
              </a:ext>
            </a:extLst>
          </p:cNvPr>
          <p:cNvGrpSpPr/>
          <p:nvPr userDrawn="1"/>
        </p:nvGrpSpPr>
        <p:grpSpPr>
          <a:xfrm>
            <a:off x="4571999" y="5464408"/>
            <a:ext cx="7101826" cy="716282"/>
            <a:chOff x="4891394" y="5958082"/>
            <a:chExt cx="7101826" cy="716282"/>
          </a:xfrm>
        </p:grpSpPr>
        <p:sp>
          <p:nvSpPr>
            <p:cNvPr id="16" name="Freeform 9">
              <a:extLst>
                <a:ext uri="{FF2B5EF4-FFF2-40B4-BE49-F238E27FC236}">
                  <a16:creationId xmlns:a16="http://schemas.microsoft.com/office/drawing/2014/main" id="{38BFB08F-164C-E1C9-1F78-D145DBD5AE0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19" name="Straight Connector 18">
              <a:extLst>
                <a:ext uri="{FF2B5EF4-FFF2-40B4-BE49-F238E27FC236}">
                  <a16:creationId xmlns:a16="http://schemas.microsoft.com/office/drawing/2014/main" id="{4F0CC299-51B0-8586-8D8B-3F162EB725D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D51266-D9E4-352E-A667-FA5499BD9549}"/>
                </a:ext>
              </a:extLst>
            </p:cNvPr>
            <p:cNvSpPr txBox="1"/>
            <p:nvPr userDrawn="1"/>
          </p:nvSpPr>
          <p:spPr>
            <a:xfrm>
              <a:off x="4891394" y="6062308"/>
              <a:ext cx="6288623" cy="507831"/>
            </a:xfrm>
            <a:prstGeom prst="rect">
              <a:avLst/>
            </a:prstGeom>
            <a:noFill/>
          </p:spPr>
          <p:txBody>
            <a:bodyPr wrap="square" rtlCol="0" anchor="ctr">
              <a:spAutoFit/>
            </a:bodyPr>
            <a:lstStyle/>
            <a:p>
              <a:pPr algn="r"/>
              <a:r>
                <a:rPr lang="en-GB" sz="900">
                  <a:solidFill>
                    <a:srgbClr val="0E145D"/>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36294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Slide_Blue Backgroun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8" name="Group 8">
            <a:extLst>
              <a:ext uri="{FF2B5EF4-FFF2-40B4-BE49-F238E27FC236}">
                <a16:creationId xmlns:a16="http://schemas.microsoft.com/office/drawing/2014/main" id="{A1B9EF28-F1BA-E762-3982-A4C5F5ED3092}"/>
              </a:ext>
            </a:extLst>
          </p:cNvPr>
          <p:cNvGrpSpPr/>
          <p:nvPr userDrawn="1"/>
        </p:nvGrpSpPr>
        <p:grpSpPr>
          <a:xfrm>
            <a:off x="347886" y="429459"/>
            <a:ext cx="11495879" cy="5931358"/>
            <a:chOff x="0" y="-38100"/>
            <a:chExt cx="4274726" cy="2205567"/>
          </a:xfrm>
        </p:grpSpPr>
        <p:sp>
          <p:nvSpPr>
            <p:cNvPr id="9" name="Freeform 9">
              <a:extLst>
                <a:ext uri="{FF2B5EF4-FFF2-40B4-BE49-F238E27FC236}">
                  <a16:creationId xmlns:a16="http://schemas.microsoft.com/office/drawing/2014/main" id="{A8D85B74-D494-5644-8B4D-39985D0DC3D1}"/>
                </a:ext>
              </a:extLst>
            </p:cNvPr>
            <p:cNvSpPr/>
            <p:nvPr/>
          </p:nvSpPr>
          <p:spPr>
            <a:xfrm>
              <a:off x="0" y="0"/>
              <a:ext cx="4274726" cy="216746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E145D"/>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1" name="AutoShape 20">
            <a:extLst>
              <a:ext uri="{FF2B5EF4-FFF2-40B4-BE49-F238E27FC236}">
                <a16:creationId xmlns:a16="http://schemas.microsoft.com/office/drawing/2014/main" id="{73FFAEBC-6EF8-0775-2854-F5F7F7AC58FE}"/>
              </a:ext>
            </a:extLst>
          </p:cNvPr>
          <p:cNvSpPr/>
          <p:nvPr userDrawn="1"/>
        </p:nvSpPr>
        <p:spPr>
          <a:xfrm flipH="1" flipV="1">
            <a:off x="1456292" y="1591789"/>
            <a:ext cx="3563180" cy="5828896"/>
          </a:xfrm>
          <a:prstGeom prst="line">
            <a:avLst/>
          </a:prstGeom>
          <a:ln w="142875" cap="flat">
            <a:solidFill>
              <a:schemeClr val="bg1"/>
            </a:solidFill>
            <a:prstDash val="solid"/>
            <a:headEnd type="none" w="sm" len="sm"/>
            <a:tailEnd type="none" w="sm" len="sm"/>
          </a:ln>
        </p:spPr>
        <p:txBody>
          <a:bodyPr/>
          <a:lstStyle/>
          <a:p>
            <a:endParaRPr lang="it-IT"/>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latin typeface="Poppins" pitchFamily="2" charset="77"/>
                <a:cs typeface="Poppins" pitchFamily="2" charset="77"/>
              </a:defRPr>
            </a:lvl1pPr>
          </a:lstStyle>
          <a:p>
            <a:pPr lvl="0"/>
            <a:r>
              <a:rPr lang="en-GB"/>
              <a:t>0.0</a:t>
            </a:r>
            <a:endParaRPr lang="it-IT"/>
          </a:p>
        </p:txBody>
      </p:sp>
      <p:grpSp>
        <p:nvGrpSpPr>
          <p:cNvPr id="12" name="Group 11">
            <a:extLst>
              <a:ext uri="{FF2B5EF4-FFF2-40B4-BE49-F238E27FC236}">
                <a16:creationId xmlns:a16="http://schemas.microsoft.com/office/drawing/2014/main" id="{42B177D6-E077-F762-8B91-9D1BF2629EB1}"/>
              </a:ext>
            </a:extLst>
          </p:cNvPr>
          <p:cNvGrpSpPr/>
          <p:nvPr userDrawn="1"/>
        </p:nvGrpSpPr>
        <p:grpSpPr>
          <a:xfrm>
            <a:off x="4571874" y="5465506"/>
            <a:ext cx="7102075" cy="717889"/>
            <a:chOff x="4891146" y="5958082"/>
            <a:chExt cx="7102075" cy="717889"/>
          </a:xfrm>
        </p:grpSpPr>
        <p:pic>
          <p:nvPicPr>
            <p:cNvPr id="16" name="Picture 15" descr="A black and white flag with stars in a circle&#10;&#10;Description automatically generated">
              <a:extLst>
                <a:ext uri="{FF2B5EF4-FFF2-40B4-BE49-F238E27FC236}">
                  <a16:creationId xmlns:a16="http://schemas.microsoft.com/office/drawing/2014/main" id="{AB6A9B14-7651-DA10-0A59-3A06E062B242}"/>
                </a:ext>
              </a:extLst>
            </p:cNvPr>
            <p:cNvPicPr>
              <a:picLocks noChangeAspect="1"/>
            </p:cNvPicPr>
            <p:nvPr userDrawn="1"/>
          </p:nvPicPr>
          <p:blipFill>
            <a:blip r:embed="rId2"/>
            <a:stretch>
              <a:fillRect/>
            </a:stretch>
          </p:blipFill>
          <p:spPr>
            <a:xfrm>
              <a:off x="11313282" y="5958082"/>
              <a:ext cx="679939" cy="717889"/>
            </a:xfrm>
            <a:prstGeom prst="rect">
              <a:avLst/>
            </a:prstGeom>
          </p:spPr>
        </p:pic>
        <p:cxnSp>
          <p:nvCxnSpPr>
            <p:cNvPr id="19" name="Straight Connector 18">
              <a:extLst>
                <a:ext uri="{FF2B5EF4-FFF2-40B4-BE49-F238E27FC236}">
                  <a16:creationId xmlns:a16="http://schemas.microsoft.com/office/drawing/2014/main" id="{051043E3-C966-08CE-0667-59A1099DF21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92E41CE-177C-F327-EE44-5C312D38C90B}"/>
                </a:ext>
              </a:extLst>
            </p:cNvPr>
            <p:cNvSpPr txBox="1"/>
            <p:nvPr userDrawn="1"/>
          </p:nvSpPr>
          <p:spPr>
            <a:xfrm>
              <a:off x="4891146" y="6062308"/>
              <a:ext cx="6288871" cy="507831"/>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pic>
        <p:nvPicPr>
          <p:cNvPr id="35" name="Picture 34" descr="A white text on a black background&#10;&#10;Description automatically generated">
            <a:extLst>
              <a:ext uri="{FF2B5EF4-FFF2-40B4-BE49-F238E27FC236}">
                <a16:creationId xmlns:a16="http://schemas.microsoft.com/office/drawing/2014/main" id="{12175B5B-9A3D-E1C3-67E7-CFCD37C77CE3}"/>
              </a:ext>
            </a:extLst>
          </p:cNvPr>
          <p:cNvPicPr>
            <a:picLocks noChangeAspect="1"/>
          </p:cNvPicPr>
          <p:nvPr userDrawn="1"/>
        </p:nvPicPr>
        <p:blipFill>
          <a:blip r:embed="rId3"/>
          <a:stretch>
            <a:fillRect/>
          </a:stretch>
        </p:blipFill>
        <p:spPr>
          <a:xfrm>
            <a:off x="9618534" y="640780"/>
            <a:ext cx="2007511" cy="492144"/>
          </a:xfrm>
          <a:prstGeom prst="rect">
            <a:avLst/>
          </a:prstGeom>
        </p:spPr>
      </p:pic>
    </p:spTree>
    <p:extLst>
      <p:ext uri="{BB962C8B-B14F-4D97-AF65-F5344CB8AC3E}">
        <p14:creationId xmlns:p14="http://schemas.microsoft.com/office/powerpoint/2010/main" val="936930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t>Cliquez pour modifier le texte </a:t>
            </a:r>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anchor="ctr">
              <a:spAutoFit/>
            </a:bodyPr>
            <a:lstStyle/>
            <a:p>
              <a:pPr algn="r">
                <a:defRPr sz="900">
                  <a:effectLst/>
                  <a:latin typeface="Helvetica Neue" panose="02000503000000020004" pitchFamily="2" charset="0"/>
                </a:defRPr>
              </a:pPr>
              <a:r>
                <a:t>Cofinancé par l’Union européenne. Les opinions et opinions exprimées ne sont toutefois que celles de l’auteur ou des auteurs et ne reflètent pas nécessairement celles de l’Union européenne ou de l’Agence exécutive européenne pour l’éducation et la culture (EACEA). Ni l’Union européenne ni l’EACEA ne peuvent en être tenues pour responsables.</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t>Cliquez pour modifier le texte</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t>Cliquez pour modifier le texte</a:t>
            </a:r>
          </a:p>
        </p:txBody>
      </p:sp>
    </p:spTree>
    <p:extLst>
      <p:ext uri="{BB962C8B-B14F-4D97-AF65-F5344CB8AC3E}">
        <p14:creationId xmlns:p14="http://schemas.microsoft.com/office/powerpoint/2010/main" val="2240550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Tree>
    <p:extLst>
      <p:ext uri="{BB962C8B-B14F-4D97-AF65-F5344CB8AC3E}">
        <p14:creationId xmlns:p14="http://schemas.microsoft.com/office/powerpoint/2010/main" val="8953435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rPr lang="en-GB"/>
              <a:t>Click to edit text </a:t>
            </a:r>
            <a:endParaRPr lang="it-IT"/>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 name="Table Placeholder 2">
            <a:extLst>
              <a:ext uri="{FF2B5EF4-FFF2-40B4-BE49-F238E27FC236}">
                <a16:creationId xmlns:a16="http://schemas.microsoft.com/office/drawing/2014/main" id="{B4FA0D61-F9A8-F207-2481-C3B757C7CDA3}"/>
              </a:ext>
            </a:extLst>
          </p:cNvPr>
          <p:cNvSpPr>
            <a:spLocks noGrp="1"/>
          </p:cNvSpPr>
          <p:nvPr>
            <p:ph type="tbl" sz="quarter" idx="12" hasCustomPrompt="1"/>
          </p:nvPr>
        </p:nvSpPr>
        <p:spPr>
          <a:xfrm>
            <a:off x="6324600" y="2341563"/>
            <a:ext cx="4987925" cy="3441700"/>
          </a:xfrm>
        </p:spPr>
        <p:txBody>
          <a:body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7144968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98553-0285-7943-542B-82D786F59A9D}"/>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t>Cliquez pour modifier le Style Master title</a:t>
            </a:r>
          </a:p>
        </p:txBody>
      </p:sp>
      <p:sp>
        <p:nvSpPr>
          <p:cNvPr id="3" name="Text Placeholder 2">
            <a:extLst>
              <a:ext uri="{FF2B5EF4-FFF2-40B4-BE49-F238E27FC236}">
                <a16:creationId xmlns:a16="http://schemas.microsoft.com/office/drawing/2014/main" id="{47308AA1-93C5-087B-2D37-02105FC65B87}"/>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t>Cliquez pour modifier les styles du texte principal</a:t>
            </a:r>
          </a:p>
          <a:p>
            <a:pPr lvl="1"/>
            <a:r>
              <a:t>Deuxième niveau</a:t>
            </a:r>
          </a:p>
          <a:p>
            <a:pPr lvl="2"/>
            <a:r>
              <a:t>Troisième niveau</a:t>
            </a:r>
          </a:p>
          <a:p>
            <a:pPr lvl="3"/>
            <a:r>
              <a:t>Quatrième niveau</a:t>
            </a:r>
          </a:p>
          <a:p>
            <a:pPr lvl="4"/>
            <a:r>
              <a:t>Cinquième niveau</a:t>
            </a:r>
          </a:p>
        </p:txBody>
      </p:sp>
      <p:sp>
        <p:nvSpPr>
          <p:cNvPr id="4" name="Date Placeholder 3">
            <a:extLst>
              <a:ext uri="{FF2B5EF4-FFF2-40B4-BE49-F238E27FC236}">
                <a16:creationId xmlns:a16="http://schemas.microsoft.com/office/drawing/2014/main" id="{14A02EC6-19D6-E1DB-3FED-9E9F1439B283}"/>
              </a:ext>
            </a:extLst>
          </p:cNvPr>
          <p:cNvSpPr>
            <a:spLocks noGrp="1"/>
          </p:cNvSpPr>
          <p:nvPr>
            <p:ph type="dt" sz="half" idx="2"/>
          </p:nvPr>
        </p:nvSpPr>
        <p:spPr>
          <a:xfrm>
            <a:off x="838200" y="6356350"/>
            <a:ext cx="2743200" cy="365125"/>
          </a:xfrm>
          <a:prstGeom prst="rect">
            <a:avLst/>
          </a:prstGeom>
        </p:spPr>
        <p:txBody>
          <a:bodyPr vert="horz" lIns="91440" tIns="45720" rIns="91440" bIns="45720" anchor="ctr"/>
          <a:lstStyle>
            <a:lvl1pPr algn="l">
              <a:defRPr sz="1200">
                <a:solidFill>
                  <a:schemeClr val="tx1">
                    <a:tint val="82000"/>
                  </a:schemeClr>
                </a:solidFill>
                <a:latin typeface="Poppins" pitchFamily="2" charset="77"/>
                <a:cs typeface="Poppins" pitchFamily="2" charset="77"/>
              </a:defRPr>
            </a:lvl1pPr>
          </a:lstStyle>
          <a:p>
            <a:endParaRPr/>
          </a:p>
        </p:txBody>
      </p:sp>
      <p:sp>
        <p:nvSpPr>
          <p:cNvPr id="5" name="Footer Placeholder 4">
            <a:extLst>
              <a:ext uri="{FF2B5EF4-FFF2-40B4-BE49-F238E27FC236}">
                <a16:creationId xmlns:a16="http://schemas.microsoft.com/office/drawing/2014/main" id="{307FD927-5D67-1735-CF1D-0A84910A076B}"/>
              </a:ext>
            </a:extLst>
          </p:cNvPr>
          <p:cNvSpPr>
            <a:spLocks noGrp="1"/>
          </p:cNvSpPr>
          <p:nvPr>
            <p:ph type="ftr" sz="quarter" idx="3"/>
          </p:nvPr>
        </p:nvSpPr>
        <p:spPr>
          <a:xfrm>
            <a:off x="4038600" y="6356350"/>
            <a:ext cx="4114800" cy="365125"/>
          </a:xfrm>
          <a:prstGeom prst="rect">
            <a:avLst/>
          </a:prstGeom>
        </p:spPr>
        <p:txBody>
          <a:bodyPr vert="horz" lIns="91440" tIns="45720" rIns="91440" bIns="45720" anchor="ctr"/>
          <a:lstStyle>
            <a:lvl1pPr algn="ctr">
              <a:defRPr sz="1200">
                <a:solidFill>
                  <a:schemeClr val="tx1">
                    <a:tint val="82000"/>
                  </a:schemeClr>
                </a:solidFill>
                <a:latin typeface="Poppins" pitchFamily="2" charset="77"/>
                <a:cs typeface="Poppins" pitchFamily="2" charset="77"/>
              </a:defRPr>
            </a:lvl1pPr>
          </a:lstStyle>
          <a:p>
            <a:endParaRPr/>
          </a:p>
        </p:txBody>
      </p:sp>
      <p:sp>
        <p:nvSpPr>
          <p:cNvPr id="6" name="Slide Number Placeholder 5">
            <a:extLst>
              <a:ext uri="{FF2B5EF4-FFF2-40B4-BE49-F238E27FC236}">
                <a16:creationId xmlns:a16="http://schemas.microsoft.com/office/drawing/2014/main" id="{C466E7F9-D7A8-6453-491C-CFE88556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anchor="ctr"/>
          <a:lstStyle>
            <a:lvl1pPr algn="r">
              <a:defRPr sz="1200">
                <a:solidFill>
                  <a:schemeClr val="tx1">
                    <a:tint val="82000"/>
                  </a:schemeClr>
                </a:solidFill>
                <a:latin typeface="Poppins" pitchFamily="2" charset="77"/>
                <a:cs typeface="Poppins" pitchFamily="2" charset="77"/>
              </a:defRPr>
            </a:lvl1pPr>
          </a:lstStyle>
          <a:p>
            <a:fld id="{C0CBC3C5-F122-0242-9DE1-56ADE21F8468}" type="slidenum">
              <a:rPr lang="it-IT" smtClean="0"/>
              <a:t>‹#›</a:t>
            </a:fld>
            <a:endParaRPr lang="it-IT"/>
          </a:p>
        </p:txBody>
      </p:sp>
    </p:spTree>
    <p:extLst>
      <p:ext uri="{BB962C8B-B14F-4D97-AF65-F5344CB8AC3E}">
        <p14:creationId xmlns:p14="http://schemas.microsoft.com/office/powerpoint/2010/main" val="1812037883"/>
      </p:ext>
    </p:extLst>
  </p:cSld>
  <p:clrMap bg1="lt1" tx1="dk1" bg2="lt2" tx2="dk2" accent1="accent1" accent2="accent2" accent3="accent3" accent4="accent4" accent5="accent5" accent6="accent6" hlink="hlink" folHlink="folHlink"/>
  <p:sldLayoutIdLst>
    <p:sldLayoutId id="2147483659" r:id="rId1"/>
    <p:sldLayoutId id="2147483693" r:id="rId2"/>
    <p:sldLayoutId id="2147483660" r:id="rId3"/>
    <p:sldLayoutId id="2147483704" r:id="rId4"/>
    <p:sldLayoutId id="2147483692" r:id="rId5"/>
    <p:sldLayoutId id="2147483661" r:id="rId6"/>
    <p:sldLayoutId id="2147483666" r:id="rId7"/>
    <p:sldLayoutId id="2147483694" r:id="rId8"/>
    <p:sldLayoutId id="2147483699" r:id="rId9"/>
    <p:sldLayoutId id="2147483700" r:id="rId10"/>
    <p:sldLayoutId id="2147483678" r:id="rId11"/>
    <p:sldLayoutId id="2147483698" r:id="rId12"/>
    <p:sldLayoutId id="2147483679" r:id="rId13"/>
    <p:sldLayoutId id="2147483697" r:id="rId14"/>
    <p:sldLayoutId id="2147483701" r:id="rId15"/>
    <p:sldLayoutId id="2147483702" r:id="rId16"/>
    <p:sldLayoutId id="2147483682" r:id="rId17"/>
    <p:sldLayoutId id="2147483703" r:id="rId18"/>
  </p:sldLayoutIdLst>
  <p:hf hdr="0" ftr="0" dt="0"/>
  <p:txStyles>
    <p:titleStyle>
      <a:lvl1pPr algn="l" defTabSz="914400" rtl="0" eaLnBrk="1" latinLnBrk="0" hangingPunct="1">
        <a:lnSpc>
          <a:spcPct val="90000"/>
        </a:lnSpc>
        <a:spcBef>
          <a:spcPct val="0"/>
        </a:spcBef>
        <a:buNone/>
        <a:defRPr sz="4400" b="1" kern="1200">
          <a:solidFill>
            <a:schemeClr val="tx1"/>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itchFamily="2" charset="77"/>
          <a:ea typeface="+mn-ea"/>
          <a:cs typeface="Poppins" pitchFamily="2"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itchFamily="2" charset="77"/>
          <a:ea typeface="+mn-ea"/>
          <a:cs typeface="Poppins" pitchFamily="2"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EA4-8819-62FE-52D7-5292E12E04EF}"/>
              </a:ext>
            </a:extLst>
          </p:cNvPr>
          <p:cNvSpPr>
            <a:spLocks noGrp="1"/>
          </p:cNvSpPr>
          <p:nvPr>
            <p:ph type="title"/>
          </p:nvPr>
        </p:nvSpPr>
        <p:spPr/>
        <p:txBody>
          <a:bodyPr/>
          <a:lstStyle/>
          <a:p>
            <a:pPr>
              <a:defRPr sz="3600"/>
            </a:pPr>
            <a:r>
              <a:t>Techniques EO et ML pour la gestion des bâtiments... </a:t>
            </a:r>
            <a:endParaRPr sz="3600"/>
          </a:p>
        </p:txBody>
      </p:sp>
      <p:sp>
        <p:nvSpPr>
          <p:cNvPr id="3" name="Text Placeholder 2">
            <a:extLst>
              <a:ext uri="{FF2B5EF4-FFF2-40B4-BE49-F238E27FC236}">
                <a16:creationId xmlns:a16="http://schemas.microsoft.com/office/drawing/2014/main" id="{DCD7609C-B3D1-93CE-BFD9-948C107D0DFA}"/>
              </a:ext>
            </a:extLst>
          </p:cNvPr>
          <p:cNvSpPr>
            <a:spLocks noGrp="1"/>
          </p:cNvSpPr>
          <p:nvPr>
            <p:ph type="body" sz="quarter" idx="10"/>
          </p:nvPr>
        </p:nvSpPr>
        <p:spPr/>
        <p:txBody>
          <a:bodyPr vert="horz" lIns="91440" tIns="45720" rIns="91440" bIns="45720" anchor="t">
            <a:normAutofit/>
          </a:bodyPr>
          <a:lstStyle/>
          <a:p>
            <a:r>
              <a:t>... dans le cadre de l’ACC et de la CCM</a:t>
            </a:r>
          </a:p>
        </p:txBody>
      </p:sp>
      <p:sp>
        <p:nvSpPr>
          <p:cNvPr id="4" name="Text Placeholder 3">
            <a:extLst>
              <a:ext uri="{FF2B5EF4-FFF2-40B4-BE49-F238E27FC236}">
                <a16:creationId xmlns:a16="http://schemas.microsoft.com/office/drawing/2014/main" id="{974D17F2-6210-234C-E4A9-1151ED0F6B16}"/>
              </a:ext>
            </a:extLst>
          </p:cNvPr>
          <p:cNvSpPr>
            <a:spLocks noGrp="1"/>
          </p:cNvSpPr>
          <p:nvPr>
            <p:ph type="body" sz="quarter" idx="11"/>
          </p:nvPr>
        </p:nvSpPr>
        <p:spPr/>
        <p:txBody>
          <a:bodyPr>
            <a:normAutofit fontScale="92500"/>
          </a:bodyPr>
          <a:lstStyle/>
          <a:p>
            <a:r>
              <a:t>Cours de réponse réactive</a:t>
            </a:r>
          </a:p>
        </p:txBody>
      </p:sp>
      <p:sp>
        <p:nvSpPr>
          <p:cNvPr id="5" name="Text Placeholder 4">
            <a:extLst>
              <a:ext uri="{FF2B5EF4-FFF2-40B4-BE49-F238E27FC236}">
                <a16:creationId xmlns:a16="http://schemas.microsoft.com/office/drawing/2014/main" id="{76127F1D-D490-DB8F-71AB-6FDC80CF302A}"/>
              </a:ext>
            </a:extLst>
          </p:cNvPr>
          <p:cNvSpPr>
            <a:spLocks noGrp="1"/>
          </p:cNvSpPr>
          <p:nvPr>
            <p:ph type="body" sz="quarter" idx="12"/>
          </p:nvPr>
        </p:nvSpPr>
        <p:spPr/>
        <p:txBody>
          <a:bodyPr/>
          <a:lstStyle/>
          <a:p>
            <a:endParaRPr/>
          </a:p>
        </p:txBody>
      </p:sp>
      <p:sp>
        <p:nvSpPr>
          <p:cNvPr id="6" name="Text Placeholder 5">
            <a:extLst>
              <a:ext uri="{FF2B5EF4-FFF2-40B4-BE49-F238E27FC236}">
                <a16:creationId xmlns:a16="http://schemas.microsoft.com/office/drawing/2014/main" id="{F97A059D-7FCA-4813-253F-2182D60017B7}"/>
              </a:ext>
            </a:extLst>
          </p:cNvPr>
          <p:cNvSpPr>
            <a:spLocks noGrp="1"/>
          </p:cNvSpPr>
          <p:nvPr>
            <p:ph type="body" sz="quarter" idx="13"/>
          </p:nvPr>
        </p:nvSpPr>
        <p:spPr/>
        <p:txBody>
          <a:bodyPr vert="horz" lIns="91440" tIns="45720" rIns="91440" bIns="45720" anchor="t">
            <a:normAutofit/>
          </a:bodyPr>
          <a:lstStyle/>
          <a:p>
            <a:r>
              <a:t>Danny Vandenbroucke</a:t>
            </a:r>
          </a:p>
        </p:txBody>
      </p:sp>
      <p:sp>
        <p:nvSpPr>
          <p:cNvPr id="7" name="Text Placeholder 6">
            <a:extLst>
              <a:ext uri="{FF2B5EF4-FFF2-40B4-BE49-F238E27FC236}">
                <a16:creationId xmlns:a16="http://schemas.microsoft.com/office/drawing/2014/main" id="{936F5F40-3DF8-2784-8D4B-AA467879D53A}"/>
              </a:ext>
            </a:extLst>
          </p:cNvPr>
          <p:cNvSpPr>
            <a:spLocks noGrp="1"/>
          </p:cNvSpPr>
          <p:nvPr>
            <p:ph type="body" sz="quarter" idx="14"/>
          </p:nvPr>
        </p:nvSpPr>
        <p:spPr/>
        <p:txBody>
          <a:bodyPr vert="horz" lIns="91440" tIns="45720" rIns="91440" bIns="45720" anchor="t">
            <a:normAutofit/>
          </a:bodyPr>
          <a:lstStyle/>
          <a:p>
            <a:r>
              <a:rPr dirty="0"/>
              <a:t>KU </a:t>
            </a:r>
            <a:r>
              <a:rPr lang="nl-BE" dirty="0"/>
              <a:t>Leuven</a:t>
            </a:r>
            <a:r>
              <a:rPr dirty="0"/>
              <a:t> (SADL)</a:t>
            </a:r>
          </a:p>
        </p:txBody>
      </p:sp>
    </p:spTree>
    <p:extLst>
      <p:ext uri="{BB962C8B-B14F-4D97-AF65-F5344CB8AC3E}">
        <p14:creationId xmlns:p14="http://schemas.microsoft.com/office/powerpoint/2010/main" val="117925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13E2FD-E266-646E-3405-E8D27127992E}"/>
              </a:ext>
            </a:extLst>
          </p:cNvPr>
          <p:cNvSpPr>
            <a:spLocks noGrp="1"/>
          </p:cNvSpPr>
          <p:nvPr>
            <p:ph type="title"/>
          </p:nvPr>
        </p:nvSpPr>
        <p:spPr/>
        <p:txBody>
          <a:bodyPr>
            <a:normAutofit fontScale="90000"/>
          </a:bodyPr>
          <a:lstStyle/>
          <a:p>
            <a:r>
              <a:t>Objectif général du cours</a:t>
            </a:r>
          </a:p>
        </p:txBody>
      </p:sp>
      <p:sp>
        <p:nvSpPr>
          <p:cNvPr id="6" name="Text Placeholder 5">
            <a:extLst>
              <a:ext uri="{FF2B5EF4-FFF2-40B4-BE49-F238E27FC236}">
                <a16:creationId xmlns:a16="http://schemas.microsoft.com/office/drawing/2014/main" id="{E102C9EC-CA81-F97F-2190-87BC954A1306}"/>
              </a:ext>
            </a:extLst>
          </p:cNvPr>
          <p:cNvSpPr>
            <a:spLocks noGrp="1"/>
          </p:cNvSpPr>
          <p:nvPr>
            <p:ph type="body" sz="quarter" idx="10"/>
          </p:nvPr>
        </p:nvSpPr>
        <p:spPr/>
        <p:txBody>
          <a:bodyPr/>
          <a:lstStyle/>
          <a:p>
            <a:endParaRPr/>
          </a:p>
        </p:txBody>
      </p:sp>
      <p:sp>
        <p:nvSpPr>
          <p:cNvPr id="7" name="Text Placeholder 6">
            <a:extLst>
              <a:ext uri="{FF2B5EF4-FFF2-40B4-BE49-F238E27FC236}">
                <a16:creationId xmlns:a16="http://schemas.microsoft.com/office/drawing/2014/main" id="{BE637B28-A3AA-6930-903A-BC2AC36AD70A}"/>
              </a:ext>
            </a:extLst>
          </p:cNvPr>
          <p:cNvSpPr>
            <a:spLocks noGrp="1"/>
          </p:cNvSpPr>
          <p:nvPr>
            <p:ph type="body" sz="quarter" idx="11"/>
          </p:nvPr>
        </p:nvSpPr>
        <p:spPr/>
        <p:txBody>
          <a:bodyPr/>
          <a:lstStyle/>
          <a:p>
            <a:endParaRPr/>
          </a:p>
        </p:txBody>
      </p:sp>
      <p:sp>
        <p:nvSpPr>
          <p:cNvPr id="2" name="Rectangle: Rounded Corners 1">
            <a:extLst>
              <a:ext uri="{FF2B5EF4-FFF2-40B4-BE49-F238E27FC236}">
                <a16:creationId xmlns:a16="http://schemas.microsoft.com/office/drawing/2014/main" id="{8CD974E1-BB6E-B359-876B-C93E87E9050E}"/>
              </a:ext>
            </a:extLst>
          </p:cNvPr>
          <p:cNvSpPr/>
          <p:nvPr/>
        </p:nvSpPr>
        <p:spPr>
          <a:xfrm>
            <a:off x="1009476" y="2083468"/>
            <a:ext cx="9353724" cy="296094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sz="2400">
                <a:solidFill>
                  <a:schemeClr val="accent4">
                    <a:lumMod val="50000"/>
                  </a:schemeClr>
                </a:solidFill>
              </a:defRPr>
            </a:pPr>
            <a:r>
              <a:t>Le cours s’inscrit dans le cadre du projet </a:t>
            </a:r>
            <a:r>
              <a:rPr b="1"/>
              <a:t>SpaceSUITE Erasmus</a:t>
            </a:r>
            <a:r>
              <a:t> + Blueprint visant à concevoir, développer et dispenser des formations sur des thèmes «chauds» et émergents dans le secteur spatial en aval.</a:t>
            </a:r>
          </a:p>
          <a:p>
            <a:pPr algn="ctr">
              <a:defRPr sz="2400">
                <a:solidFill>
                  <a:schemeClr val="accent4">
                    <a:lumMod val="50000"/>
                  </a:schemeClr>
                </a:solidFill>
              </a:defRPr>
            </a:pPr>
            <a:r>
              <a:t>Le cours est un cours d’enseignement reliant les activités quotidiennes de la Lycée aux nouvelles technologies liées à l’ </a:t>
            </a:r>
            <a:r>
              <a:rPr b="1"/>
              <a:t>observation de la Terre et à l’apprentissage automatique. </a:t>
            </a:r>
            <a:endParaRPr sz="2400" b="1">
              <a:solidFill>
                <a:schemeClr val="accent4">
                  <a:lumMod val="50000"/>
                </a:schemeClr>
              </a:solidFill>
            </a:endParaRPr>
          </a:p>
        </p:txBody>
      </p:sp>
    </p:spTree>
    <p:extLst>
      <p:ext uri="{BB962C8B-B14F-4D97-AF65-F5344CB8AC3E}">
        <p14:creationId xmlns:p14="http://schemas.microsoft.com/office/powerpoint/2010/main" val="107839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3B5F-E404-0E8C-3EE5-100CE2B2BD3A}"/>
              </a:ext>
            </a:extLst>
          </p:cNvPr>
          <p:cNvSpPr>
            <a:spLocks noGrp="1"/>
          </p:cNvSpPr>
          <p:nvPr>
            <p:ph type="title"/>
          </p:nvPr>
        </p:nvSpPr>
        <p:spPr/>
        <p:txBody>
          <a:bodyPr>
            <a:normAutofit fontScale="90000"/>
          </a:bodyPr>
          <a:lstStyle/>
          <a:p>
            <a:r>
              <a:t>Structure de la formation</a:t>
            </a:r>
          </a:p>
        </p:txBody>
      </p:sp>
      <p:sp>
        <p:nvSpPr>
          <p:cNvPr id="3" name="Text Placeholder 2">
            <a:extLst>
              <a:ext uri="{FF2B5EF4-FFF2-40B4-BE49-F238E27FC236}">
                <a16:creationId xmlns:a16="http://schemas.microsoft.com/office/drawing/2014/main" id="{AAC867CA-FEA1-37CE-A670-A64E56257FF8}"/>
              </a:ext>
            </a:extLst>
          </p:cNvPr>
          <p:cNvSpPr>
            <a:spLocks noGrp="1"/>
          </p:cNvSpPr>
          <p:nvPr>
            <p:ph type="body" sz="quarter" idx="10"/>
          </p:nvPr>
        </p:nvSpPr>
        <p:spPr/>
        <p:txBody>
          <a:bodyPr/>
          <a:lstStyle/>
          <a:p>
            <a:r>
              <a:t>... schéma flexible avec quelques éléments pratiques le long de la route</a:t>
            </a:r>
          </a:p>
        </p:txBody>
      </p:sp>
      <p:sp>
        <p:nvSpPr>
          <p:cNvPr id="4" name="Text Placeholder 3">
            <a:extLst>
              <a:ext uri="{FF2B5EF4-FFF2-40B4-BE49-F238E27FC236}">
                <a16:creationId xmlns:a16="http://schemas.microsoft.com/office/drawing/2014/main" id="{C13C5911-BDD8-E698-8081-E8E6E67303F8}"/>
              </a:ext>
            </a:extLst>
          </p:cNvPr>
          <p:cNvSpPr>
            <a:spLocks noGrp="1"/>
          </p:cNvSpPr>
          <p:nvPr>
            <p:ph type="body" sz="quarter" idx="11"/>
          </p:nvPr>
        </p:nvSpPr>
        <p:spPr/>
        <p:txBody>
          <a:bodyPr>
            <a:normAutofit/>
          </a:bodyPr>
          <a:lstStyle/>
          <a:p>
            <a:pPr marL="342900" indent="-342900">
              <a:buFont typeface="+mj-lt"/>
              <a:buAutoNum type="arabicPeriod"/>
            </a:pPr>
            <a:r>
              <a:t>Le rôle des bâtiments dans l’adaptation au changement climatique (S1)</a:t>
            </a:r>
          </a:p>
          <a:p>
            <a:pPr marL="342900" indent="-342900">
              <a:buFont typeface="+mj-lt"/>
              <a:buAutoNum type="arabicPeriod"/>
            </a:pPr>
            <a:r>
              <a:t>Introduction des technologies géospatiales et des SIG (S2)</a:t>
            </a:r>
          </a:p>
          <a:p>
            <a:pPr marL="342900" indent="-342900">
              <a:buFont typeface="+mj-lt"/>
              <a:buAutoNum type="arabicPeriod"/>
            </a:pPr>
            <a:r>
              <a:t>Introduction sur la surveillance à distance et l’observation de la Terre (S3)</a:t>
            </a:r>
          </a:p>
          <a:p>
            <a:pPr marL="342900" indent="-342900">
              <a:buFont typeface="+mj-lt"/>
              <a:buAutoNum type="arabicPeriod"/>
            </a:pPr>
            <a:r>
              <a:t>Introduction de techniques de traitement de l’image et d’apprentissage automatique (S4) avec pratique (S5)</a:t>
            </a:r>
          </a:p>
          <a:p>
            <a:pPr marL="342900" indent="-342900">
              <a:buFont typeface="+mj-lt"/>
              <a:buAutoNum type="arabicPeriod"/>
            </a:pPr>
            <a:endParaRPr sz="2800"/>
          </a:p>
        </p:txBody>
      </p:sp>
    </p:spTree>
    <p:extLst>
      <p:ext uri="{BB962C8B-B14F-4D97-AF65-F5344CB8AC3E}">
        <p14:creationId xmlns:p14="http://schemas.microsoft.com/office/powerpoint/2010/main" val="17233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133547"/>
      </p:ext>
    </p:extLst>
  </p:cSld>
  <p:clrMapOvr>
    <a:masterClrMapping/>
  </p:clrMapOvr>
</p:sld>
</file>

<file path=ppt/theme/theme1.xml><?xml version="1.0" encoding="utf-8"?>
<a:theme xmlns:a="http://schemas.openxmlformats.org/drawingml/2006/main" name="SpaceSUITE">
  <a:themeElements>
    <a:clrScheme name="SpaceSUITE">
      <a:dk1>
        <a:srgbClr val="0D145C"/>
      </a:dk1>
      <a:lt1>
        <a:srgbClr val="FFFFFF"/>
      </a:lt1>
      <a:dk2>
        <a:srgbClr val="0E2841"/>
      </a:dk2>
      <a:lt2>
        <a:srgbClr val="E8E8E8"/>
      </a:lt2>
      <a:accent1>
        <a:srgbClr val="CD3940"/>
      </a:accent1>
      <a:accent2>
        <a:srgbClr val="F46523"/>
      </a:accent2>
      <a:accent3>
        <a:srgbClr val="BBDD55"/>
      </a:accent3>
      <a:accent4>
        <a:srgbClr val="3FB3F7"/>
      </a:accent4>
      <a:accent5>
        <a:srgbClr val="FED400"/>
      </a:accent5>
      <a:accent6>
        <a:srgbClr val="0D145C"/>
      </a:accent6>
      <a:hlink>
        <a:srgbClr val="467886"/>
      </a:hlink>
      <a:folHlink>
        <a:srgbClr val="96607D"/>
      </a:folHlink>
    </a:clrScheme>
    <a:fontScheme name="SpaceSUITE">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99CC53A2E34D44AA276B71E1FE85AD" ma:contentTypeVersion="14" ma:contentTypeDescription="Creare un nuovo documento." ma:contentTypeScope="" ma:versionID="0f542cba752f625a18da118a20869059">
  <xsd:schema xmlns:xsd="http://www.w3.org/2001/XMLSchema" xmlns:xs="http://www.w3.org/2001/XMLSchema" xmlns:p="http://schemas.microsoft.com/office/2006/metadata/properties" xmlns:ns2="dd019a16-df2a-4af0-88e4-4d39dfd5c588" xmlns:ns3="e1e6af4f-30a2-4124-bed1-45dd3999ef10" targetNamespace="http://schemas.microsoft.com/office/2006/metadata/properties" ma:root="true" ma:fieldsID="260f32a2db2c392c9185e1c54dc6cedf" ns2:_="" ns3:_="">
    <xsd:import namespace="dd019a16-df2a-4af0-88e4-4d39dfd5c588"/>
    <xsd:import namespace="e1e6af4f-30a2-4124-bed1-45dd3999ef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019a16-df2a-4af0-88e4-4d39dfd5c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f284692d-b93e-4877-af4a-7d75ab3bd31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e6af4f-30a2-4124-bed1-45dd3999ef1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a635e8e-248a-45f8-ac67-0548c8930a6f}" ma:internalName="TaxCatchAll" ma:showField="CatchAllData" ma:web="e1e6af4f-30a2-4124-bed1-45dd3999ef1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d019a16-df2a-4af0-88e4-4d39dfd5c588">
      <Terms xmlns="http://schemas.microsoft.com/office/infopath/2007/PartnerControls"/>
    </lcf76f155ced4ddcb4097134ff3c332f>
    <TaxCatchAll xmlns="e1e6af4f-30a2-4124-bed1-45dd3999ef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084920-6C5E-4CA5-930B-FCDC63863E0E}">
  <ds:schemaRefs>
    <ds:schemaRef ds:uri="dd019a16-df2a-4af0-88e4-4d39dfd5c588"/>
    <ds:schemaRef ds:uri="e1e6af4f-30a2-4124-bed1-45dd3999ef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5EF95D-E2FB-4E58-AD5B-4C658B24E779}">
  <ds:schemaRefs>
    <ds:schemaRef ds:uri="dd019a16-df2a-4af0-88e4-4d39dfd5c588"/>
    <ds:schemaRef ds:uri="e1e6af4f-30a2-4124-bed1-45dd3999ef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9139AC0-0BBD-4E6F-BBF2-9811819AE6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Helvetica Neue</vt:lpstr>
      <vt:lpstr>Poppins</vt:lpstr>
      <vt:lpstr>Poppins ExtraLight</vt:lpstr>
      <vt:lpstr>SpaceSUITE</vt:lpstr>
      <vt:lpstr>Techniques EO et ML pour la gestion des bâtiments... </vt:lpstr>
      <vt:lpstr>Objectif général du cours</vt:lpstr>
      <vt:lpstr>Structure de la formation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Stefano Tirati</dc:creator>
  <cp:lastModifiedBy>Evert Van Bever</cp:lastModifiedBy>
  <cp:revision>4</cp:revision>
  <dcterms:created xsi:type="dcterms:W3CDTF">2024-03-01T11:07:09Z</dcterms:created>
  <dcterms:modified xsi:type="dcterms:W3CDTF">2024-11-29T14:37:38Z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0x010100C899CC53A2E34D44AA276B71E1FE85AD</vt:lpwstr>
  </property>
  <property fmtid="{D5CDD505-2E9C-101B-9397-08002B2CF9AE}" pid="3" name="MediaServiceImageTags">
    <vt:lpwstr/>
  </property>
</Properties>
</file>