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01_464A0C9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8" r:id="rId4"/>
  </p:sldMasterIdLst>
  <p:notesMasterIdLst>
    <p:notesMasterId r:id="rId9"/>
  </p:notesMasterIdLst>
  <p:handoutMasterIdLst>
    <p:handoutMasterId r:id="rId10"/>
  </p:handoutMasterIdLst>
  <p:sldIdLst>
    <p:sldId id="257" r:id="rId5"/>
    <p:sldId id="260" r:id="rId6"/>
    <p:sldId id="266" r:id="rId7"/>
    <p:sldId id="265" r:id="rId8"/>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AB45C8-E475-C48F-3ACC-46AC6DC79B32}" name="Žaklin  Butinar" initials="ŽB" userId="S::zaklin.butinar@eurisy.eu::80f9b38a-057c-4d34-bb99-a77fb6597b2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45D"/>
    <a:srgbClr val="0D1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B1AF6-8879-4766-830B-89EE17348264}" v="2" dt="2024-08-29T16:45:51.2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7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omments/modernComment_101_464A0C95.xml><?xml version="1.0" encoding="utf-8"?>
<p188:cmLst xmlns:a="http://schemas.openxmlformats.org/drawingml/2006/main" xmlns:r="http://schemas.openxmlformats.org/officeDocument/2006/relationships" xmlns:p188="http://schemas.microsoft.com/office/powerpoint/2018/8/main">
  <p188:cm id="{6E3FFF7E-DEA7-4FEB-9076-0E95B0A00496}" authorId="{A1AB45C8-E475-C48F-3ACC-46AC6DC79B32}" created="2024-04-22T12:25:48.926">
    <ac:deMkLst xmlns:ac="http://schemas.microsoft.com/office/drawing/2013/main/command">
      <pc:docMk xmlns:pc="http://schemas.microsoft.com/office/powerpoint/2013/main/command"/>
      <pc:sldMk xmlns:pc="http://schemas.microsoft.com/office/powerpoint/2013/main/command" cId="1179258005" sldId="257"/>
      <ac:spMk id="2" creationId="{48FEAEA4-8819-62FE-52D7-5292E12E04EF}"/>
    </ac:deMkLst>
    <p188:txBody>
      <a:bodyPr/>
      <a:lstStyle/>
      <a:p>
        <a:r>
          <a:rPr lang="fr-FR"/>
          <a:t>Dear SpaceSUITE Partners, 
This template presentation has two versions - a regular one (the first 9 slides) and a negative one (slides 10-18). Please feel free to use either one. 
Additionally, please note that each slide has a different purpose - you will find two cover slides, a table of content slide, a text slide, a slide for a picture, a slide for a table (a table can be inserted as per your needs, and the colours will be applied automatically), and lastly, there is a final slide with a thank you note and social media usernames.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3631EE-47D6-55C3-FC84-F1273A5276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D583CCC3-54E2-865F-80B9-1A12424A66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F8066-52B6-254E-9F11-9F31FC3F13D0}" type="datetimeFigureOut">
              <a:rPr lang="it-IT" smtClean="0"/>
              <a:t>20/11/2024</a:t>
            </a:fld>
            <a:endParaRPr lang="it-IT"/>
          </a:p>
        </p:txBody>
      </p:sp>
      <p:sp>
        <p:nvSpPr>
          <p:cNvPr id="4" name="Footer Placeholder 3">
            <a:extLst>
              <a:ext uri="{FF2B5EF4-FFF2-40B4-BE49-F238E27FC236}">
                <a16:creationId xmlns:a16="http://schemas.microsoft.com/office/drawing/2014/main" id="{5EA2AF25-D1E8-2765-04C1-0A4E4CC2EC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4260F9DC-7FDB-D0C7-04C8-A17BAF9026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0E1CAF-95E4-3F4D-95B8-87BB142DFBF7}" type="slidenum">
              <a:rPr lang="it-IT" smtClean="0"/>
              <a:t>‹#›</a:t>
            </a:fld>
            <a:endParaRPr lang="it-IT"/>
          </a:p>
        </p:txBody>
      </p:sp>
    </p:spTree>
    <p:extLst>
      <p:ext uri="{BB962C8B-B14F-4D97-AF65-F5344CB8AC3E}">
        <p14:creationId xmlns:p14="http://schemas.microsoft.com/office/powerpoint/2010/main" val="354370348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09C537-4D1F-4234-9CA7-BCB23696E833}" type="datetimeFigureOut">
              <a:rPr lang="fr-FR" smtClean="0"/>
              <a:t>20/11/2024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A0413-D747-42F6-A291-45C5E891C308}" type="slidenum">
              <a:rPr lang="fr-FR" smtClean="0"/>
              <a:t>‹#›</a:t>
            </a:fld>
            <a:endParaRPr lang="fr-FR"/>
          </a:p>
        </p:txBody>
      </p:sp>
    </p:spTree>
    <p:extLst>
      <p:ext uri="{BB962C8B-B14F-4D97-AF65-F5344CB8AC3E}">
        <p14:creationId xmlns:p14="http://schemas.microsoft.com/office/powerpoint/2010/main" val="4116676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spacesuite-project.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www.spacesuite-project.eu/" TargetMode="Externa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White Background">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87B4765F-61A3-7776-15EA-BD59F99E0767}"/>
              </a:ext>
            </a:extLst>
          </p:cNvPr>
          <p:cNvSpPr/>
          <p:nvPr userDrawn="1"/>
        </p:nvSpPr>
        <p:spPr>
          <a:xfrm>
            <a:off x="197320" y="184788"/>
            <a:ext cx="3543501" cy="870431"/>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sp>
        <p:nvSpPr>
          <p:cNvPr id="15" name="Title 21">
            <a:extLst>
              <a:ext uri="{FF2B5EF4-FFF2-40B4-BE49-F238E27FC236}">
                <a16:creationId xmlns:a16="http://schemas.microsoft.com/office/drawing/2014/main" id="{3E33550E-2DD8-2C20-1258-ECE23DB63938}"/>
              </a:ext>
            </a:extLst>
          </p:cNvPr>
          <p:cNvSpPr>
            <a:spLocks noGrp="1"/>
          </p:cNvSpPr>
          <p:nvPr>
            <p:ph type="title" hasCustomPrompt="1"/>
          </p:nvPr>
        </p:nvSpPr>
        <p:spPr>
          <a:xfrm>
            <a:off x="2204830" y="1597249"/>
            <a:ext cx="8622679" cy="1545987"/>
          </a:xfrm>
        </p:spPr>
        <p:txBody>
          <a:bodyPr anchor="t">
            <a:noAutofit/>
          </a:bodyPr>
          <a:lstStyle>
            <a:lvl1pPr>
              <a:defRPr sz="6000" b="1">
                <a:latin typeface="Poppins" pitchFamily="2" charset="77"/>
                <a:cs typeface="Poppins" pitchFamily="2" charset="77"/>
              </a:defRPr>
            </a:lvl1pPr>
          </a:lstStyle>
          <a:p>
            <a:r>
              <a:rPr lang="en-GB"/>
              <a:t>CLICK TO EDIT MASTER TITLE STYLE</a:t>
            </a:r>
            <a:endParaRPr lang="it-IT"/>
          </a:p>
        </p:txBody>
      </p:sp>
      <p:sp>
        <p:nvSpPr>
          <p:cNvPr id="16" name="Text Placeholder 24">
            <a:extLst>
              <a:ext uri="{FF2B5EF4-FFF2-40B4-BE49-F238E27FC236}">
                <a16:creationId xmlns:a16="http://schemas.microsoft.com/office/drawing/2014/main" id="{9884DBB1-019E-F099-6B59-3F0EDBA02407}"/>
              </a:ext>
            </a:extLst>
          </p:cNvPr>
          <p:cNvSpPr>
            <a:spLocks noGrp="1"/>
          </p:cNvSpPr>
          <p:nvPr>
            <p:ph type="body" sz="quarter" idx="10"/>
          </p:nvPr>
        </p:nvSpPr>
        <p:spPr>
          <a:xfrm>
            <a:off x="2204830" y="3403688"/>
            <a:ext cx="8426450" cy="528638"/>
          </a:xfrm>
        </p:spPr>
        <p:txBody>
          <a:bodyPr/>
          <a:lstStyle>
            <a:lvl1pPr marL="0" indent="0">
              <a:lnSpc>
                <a:spcPct val="100000"/>
              </a:lnSpc>
              <a:buNone/>
              <a:defRPr>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Master text styles</a:t>
            </a:r>
          </a:p>
        </p:txBody>
      </p:sp>
      <p:sp>
        <p:nvSpPr>
          <p:cNvPr id="17" name="Text Placeholder 26">
            <a:extLst>
              <a:ext uri="{FF2B5EF4-FFF2-40B4-BE49-F238E27FC236}">
                <a16:creationId xmlns:a16="http://schemas.microsoft.com/office/drawing/2014/main" id="{4971F33F-C0C0-8539-D343-67AEB18984D4}"/>
              </a:ext>
            </a:extLst>
          </p:cNvPr>
          <p:cNvSpPr>
            <a:spLocks noGrp="1"/>
          </p:cNvSpPr>
          <p:nvPr>
            <p:ph type="body" sz="quarter" idx="11" hasCustomPrompt="1"/>
          </p:nvPr>
        </p:nvSpPr>
        <p:spPr>
          <a:xfrm>
            <a:off x="3567113" y="5068089"/>
            <a:ext cx="3211512" cy="385323"/>
          </a:xfrm>
        </p:spPr>
        <p:txBody>
          <a:bodyPr>
            <a:normAutofit/>
          </a:bodyPr>
          <a:lstStyle>
            <a:lvl1pPr marL="0" indent="0">
              <a:lnSpc>
                <a:spcPct val="100000"/>
              </a:lnSpc>
              <a:buNone/>
              <a:defRPr sz="1800" b="1">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8" name="Text Placeholder 26">
            <a:extLst>
              <a:ext uri="{FF2B5EF4-FFF2-40B4-BE49-F238E27FC236}">
                <a16:creationId xmlns:a16="http://schemas.microsoft.com/office/drawing/2014/main" id="{1D6D7C46-1BF3-03DA-DF08-4411AD05C65A}"/>
              </a:ext>
            </a:extLst>
          </p:cNvPr>
          <p:cNvSpPr>
            <a:spLocks noGrp="1"/>
          </p:cNvSpPr>
          <p:nvPr>
            <p:ph type="body" sz="quarter" idx="12" hasCustomPrompt="1"/>
          </p:nvPr>
        </p:nvSpPr>
        <p:spPr>
          <a:xfrm>
            <a:off x="3567113" y="5485532"/>
            <a:ext cx="3211512" cy="385323"/>
          </a:xfrm>
        </p:spPr>
        <p:txBody>
          <a:bodyPr>
            <a:normAutofit/>
          </a:bodyPr>
          <a:lstStyle>
            <a:lvl1pPr marL="0" indent="0">
              <a:lnSpc>
                <a:spcPct val="100000"/>
              </a:lnSpc>
              <a:buNone/>
              <a:defRPr sz="1600" b="0">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9" name="Text Placeholder 26">
            <a:extLst>
              <a:ext uri="{FF2B5EF4-FFF2-40B4-BE49-F238E27FC236}">
                <a16:creationId xmlns:a16="http://schemas.microsoft.com/office/drawing/2014/main" id="{F17E3211-667F-5E49-2329-2FFCD8164E13}"/>
              </a:ext>
            </a:extLst>
          </p:cNvPr>
          <p:cNvSpPr>
            <a:spLocks noGrp="1"/>
          </p:cNvSpPr>
          <p:nvPr>
            <p:ph type="body" sz="quarter" idx="13" hasCustomPrompt="1"/>
          </p:nvPr>
        </p:nvSpPr>
        <p:spPr>
          <a:xfrm>
            <a:off x="7503008" y="5068089"/>
            <a:ext cx="3211512" cy="385323"/>
          </a:xfrm>
        </p:spPr>
        <p:txBody>
          <a:bodyPr>
            <a:normAutofit/>
          </a:bodyPr>
          <a:lstStyle>
            <a:lvl1pPr marL="0" indent="0">
              <a:lnSpc>
                <a:spcPct val="100000"/>
              </a:lnSpc>
              <a:buNone/>
              <a:defRPr sz="1800" b="1">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0" name="Text Placeholder 26">
            <a:extLst>
              <a:ext uri="{FF2B5EF4-FFF2-40B4-BE49-F238E27FC236}">
                <a16:creationId xmlns:a16="http://schemas.microsoft.com/office/drawing/2014/main" id="{44551422-9587-5E98-F7A1-F2F4FAC721DB}"/>
              </a:ext>
            </a:extLst>
          </p:cNvPr>
          <p:cNvSpPr>
            <a:spLocks noGrp="1"/>
          </p:cNvSpPr>
          <p:nvPr>
            <p:ph type="body" sz="quarter" idx="14" hasCustomPrompt="1"/>
          </p:nvPr>
        </p:nvSpPr>
        <p:spPr>
          <a:xfrm>
            <a:off x="7503008" y="5485532"/>
            <a:ext cx="3211512" cy="385323"/>
          </a:xfrm>
        </p:spPr>
        <p:txBody>
          <a:bodyPr>
            <a:normAutofit/>
          </a:bodyPr>
          <a:lstStyle>
            <a:lvl1pPr marL="0" indent="0">
              <a:lnSpc>
                <a:spcPct val="100000"/>
              </a:lnSpc>
              <a:buNone/>
              <a:defRPr sz="1600" b="0">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2" name="AutoShape 11">
            <a:extLst>
              <a:ext uri="{FF2B5EF4-FFF2-40B4-BE49-F238E27FC236}">
                <a16:creationId xmlns:a16="http://schemas.microsoft.com/office/drawing/2014/main" id="{C5612044-FC7C-F316-248E-5E22D7D52A42}"/>
              </a:ext>
            </a:extLst>
          </p:cNvPr>
          <p:cNvSpPr/>
          <p:nvPr userDrawn="1"/>
        </p:nvSpPr>
        <p:spPr>
          <a:xfrm flipH="1" flipV="1">
            <a:off x="273284" y="3349339"/>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23" name="AutoShape 12">
            <a:extLst>
              <a:ext uri="{FF2B5EF4-FFF2-40B4-BE49-F238E27FC236}">
                <a16:creationId xmlns:a16="http://schemas.microsoft.com/office/drawing/2014/main" id="{164DA4D7-36D1-826B-F814-6C2D7B433B2A}"/>
              </a:ext>
            </a:extLst>
          </p:cNvPr>
          <p:cNvSpPr/>
          <p:nvPr userDrawn="1"/>
        </p:nvSpPr>
        <p:spPr>
          <a:xfrm flipV="1">
            <a:off x="1428046" y="4993684"/>
            <a:ext cx="415156" cy="1514123"/>
          </a:xfrm>
          <a:prstGeom prst="line">
            <a:avLst/>
          </a:prstGeom>
          <a:ln w="142875" cap="flat">
            <a:solidFill>
              <a:srgbClr val="0E145D"/>
            </a:solidFill>
            <a:prstDash val="solid"/>
            <a:headEnd type="none" w="sm" len="sm"/>
            <a:tailEnd type="none" w="sm" len="sm"/>
          </a:ln>
        </p:spPr>
        <p:txBody>
          <a:bodyPr/>
          <a:lstStyle/>
          <a:p>
            <a:endParaRPr lang="it-IT"/>
          </a:p>
        </p:txBody>
      </p:sp>
      <p:sp>
        <p:nvSpPr>
          <p:cNvPr id="24" name="Freeform 6">
            <a:extLst>
              <a:ext uri="{FF2B5EF4-FFF2-40B4-BE49-F238E27FC236}">
                <a16:creationId xmlns:a16="http://schemas.microsoft.com/office/drawing/2014/main" id="{C43B0115-E079-9B44-08FE-ED983B88C579}"/>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25" name="Freeform 6">
            <a:extLst>
              <a:ext uri="{FF2B5EF4-FFF2-40B4-BE49-F238E27FC236}">
                <a16:creationId xmlns:a16="http://schemas.microsoft.com/office/drawing/2014/main" id="{2A22C78D-342C-1590-2C8D-8C4D0FE154D2}"/>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26" name="Freeform 6">
            <a:extLst>
              <a:ext uri="{FF2B5EF4-FFF2-40B4-BE49-F238E27FC236}">
                <a16:creationId xmlns:a16="http://schemas.microsoft.com/office/drawing/2014/main" id="{F0287CF4-4920-7253-7660-419A4AEA4DDA}"/>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7" name="AutoShape 11">
            <a:extLst>
              <a:ext uri="{FF2B5EF4-FFF2-40B4-BE49-F238E27FC236}">
                <a16:creationId xmlns:a16="http://schemas.microsoft.com/office/drawing/2014/main" id="{31BEEC61-5BEF-94EF-0400-0B1E345AC8F4}"/>
              </a:ext>
            </a:extLst>
          </p:cNvPr>
          <p:cNvSpPr/>
          <p:nvPr userDrawn="1"/>
        </p:nvSpPr>
        <p:spPr>
          <a:xfrm flipH="1" flipV="1">
            <a:off x="10381111" y="210723"/>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28" name="Freeform 6">
            <a:extLst>
              <a:ext uri="{FF2B5EF4-FFF2-40B4-BE49-F238E27FC236}">
                <a16:creationId xmlns:a16="http://schemas.microsoft.com/office/drawing/2014/main" id="{01C6727C-4F83-029F-362A-99C2A101F962}"/>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9" name="Freeform 6">
            <a:extLst>
              <a:ext uri="{FF2B5EF4-FFF2-40B4-BE49-F238E27FC236}">
                <a16:creationId xmlns:a16="http://schemas.microsoft.com/office/drawing/2014/main" id="{0F3D7105-7117-230B-C823-7BF1AE0BD639}"/>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grpSp>
        <p:nvGrpSpPr>
          <p:cNvPr id="39" name="Group 38">
            <a:extLst>
              <a:ext uri="{FF2B5EF4-FFF2-40B4-BE49-F238E27FC236}">
                <a16:creationId xmlns:a16="http://schemas.microsoft.com/office/drawing/2014/main" id="{994BBD10-3E58-AA25-6210-FDCCAE6B402A}"/>
              </a:ext>
            </a:extLst>
          </p:cNvPr>
          <p:cNvGrpSpPr/>
          <p:nvPr userDrawn="1"/>
        </p:nvGrpSpPr>
        <p:grpSpPr>
          <a:xfrm>
            <a:off x="2555190" y="5958082"/>
            <a:ext cx="9438030" cy="716282"/>
            <a:chOff x="2555190" y="5958082"/>
            <a:chExt cx="9438030" cy="716282"/>
          </a:xfrm>
        </p:grpSpPr>
        <p:sp>
          <p:nvSpPr>
            <p:cNvPr id="14" name="Freeform 9">
              <a:extLst>
                <a:ext uri="{FF2B5EF4-FFF2-40B4-BE49-F238E27FC236}">
                  <a16:creationId xmlns:a16="http://schemas.microsoft.com/office/drawing/2014/main" id="{5E5B9982-9A63-ED00-8E0D-17FB69760F48}"/>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33" name="Straight Connector 32">
              <a:extLst>
                <a:ext uri="{FF2B5EF4-FFF2-40B4-BE49-F238E27FC236}">
                  <a16:creationId xmlns:a16="http://schemas.microsoft.com/office/drawing/2014/main" id="{4CAE3106-6301-C398-8C93-95CFFE49AEBB}"/>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C7F56BDD-45E3-FCCE-1F1F-26FB7FB3495C}"/>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35521724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_Blue Background">
    <p:bg>
      <p:bgPr>
        <a:solidFill>
          <a:schemeClr val="accent6"/>
        </a:solidFill>
        <a:effectLst/>
      </p:bgPr>
    </p:bg>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solidFill>
                  <a:schemeClr val="bg1"/>
                </a:solidFill>
                <a:latin typeface="Poppins" pitchFamily="2" charset="77"/>
                <a:cs typeface="Poppins" pitchFamily="2" charset="77"/>
              </a:defRPr>
            </a:lvl1pPr>
          </a:lstStyle>
          <a:p>
            <a:r>
              <a:rPr lang="en-GB"/>
              <a:t>Click to edit text </a:t>
            </a:r>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3" name="Picture 2" descr="A white text on a black background&#10;&#10;Description automatically generated">
            <a:extLst>
              <a:ext uri="{FF2B5EF4-FFF2-40B4-BE49-F238E27FC236}">
                <a16:creationId xmlns:a16="http://schemas.microsoft.com/office/drawing/2014/main" id="{BF058ADE-E265-DA5C-81C4-AA90DBC52DBE}"/>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5" name="Group 4">
            <a:extLst>
              <a:ext uri="{FF2B5EF4-FFF2-40B4-BE49-F238E27FC236}">
                <a16:creationId xmlns:a16="http://schemas.microsoft.com/office/drawing/2014/main" id="{24E6983C-2BFD-E046-CA9F-FA23743D1B86}"/>
              </a:ext>
            </a:extLst>
          </p:cNvPr>
          <p:cNvGrpSpPr/>
          <p:nvPr userDrawn="1"/>
        </p:nvGrpSpPr>
        <p:grpSpPr>
          <a:xfrm>
            <a:off x="2555190" y="5958082"/>
            <a:ext cx="9438031" cy="717889"/>
            <a:chOff x="2555190" y="5958082"/>
            <a:chExt cx="9438031" cy="717889"/>
          </a:xfrm>
        </p:grpSpPr>
        <p:pic>
          <p:nvPicPr>
            <p:cNvPr id="6" name="Picture 5" descr="A black and white flag with stars in a circle&#10;&#10;Description automatically generated">
              <a:extLst>
                <a:ext uri="{FF2B5EF4-FFF2-40B4-BE49-F238E27FC236}">
                  <a16:creationId xmlns:a16="http://schemas.microsoft.com/office/drawing/2014/main" id="{E280CE75-337F-989E-D387-3FE443EA2CAD}"/>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7" name="Straight Connector 6">
              <a:extLst>
                <a:ext uri="{FF2B5EF4-FFF2-40B4-BE49-F238E27FC236}">
                  <a16:creationId xmlns:a16="http://schemas.microsoft.com/office/drawing/2014/main" id="{14EE8DFC-E098-34A2-3E02-44FDA3CC2849}"/>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E5E070C-0BCB-3108-119D-0488046F5876}"/>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9" name="Text Placeholder 24">
            <a:extLst>
              <a:ext uri="{FF2B5EF4-FFF2-40B4-BE49-F238E27FC236}">
                <a16:creationId xmlns:a16="http://schemas.microsoft.com/office/drawing/2014/main" id="{472521A6-DF83-19F2-7AAE-E7D9AD9DA922}"/>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1" name="Text Placeholder 24">
            <a:extLst>
              <a:ext uri="{FF2B5EF4-FFF2-40B4-BE49-F238E27FC236}">
                <a16:creationId xmlns:a16="http://schemas.microsoft.com/office/drawing/2014/main" id="{3938E4A4-BFC4-86A0-80C3-4B52A3F6E011}"/>
              </a:ext>
            </a:extLst>
          </p:cNvPr>
          <p:cNvSpPr>
            <a:spLocks noGrp="1"/>
          </p:cNvSpPr>
          <p:nvPr>
            <p:ph type="body" sz="quarter" idx="11" hasCustomPrompt="1"/>
          </p:nvPr>
        </p:nvSpPr>
        <p:spPr>
          <a:xfrm>
            <a:off x="840639" y="2342230"/>
            <a:ext cx="5255362" cy="3440428"/>
          </a:xfrm>
        </p:spPr>
        <p:txBody>
          <a:bodyPr>
            <a:normAutofit/>
          </a:bodyPr>
          <a:lstStyle>
            <a:lvl1pPr marL="0" indent="0">
              <a:lnSpc>
                <a:spcPct val="100000"/>
              </a:lnSpc>
              <a:buNone/>
              <a:defRPr sz="1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 name="Table Placeholder 2">
            <a:extLst>
              <a:ext uri="{FF2B5EF4-FFF2-40B4-BE49-F238E27FC236}">
                <a16:creationId xmlns:a16="http://schemas.microsoft.com/office/drawing/2014/main" id="{9E5FCC8D-2AAB-47F3-7F7E-83CFBAD7423F}"/>
              </a:ext>
            </a:extLst>
          </p:cNvPr>
          <p:cNvSpPr>
            <a:spLocks noGrp="1"/>
          </p:cNvSpPr>
          <p:nvPr>
            <p:ph type="tbl" sz="quarter" idx="12" hasCustomPrompt="1"/>
          </p:nvPr>
        </p:nvSpPr>
        <p:spPr>
          <a:xfrm>
            <a:off x="6324600" y="2341563"/>
            <a:ext cx="4987925" cy="3441700"/>
          </a:xfrm>
        </p:spPr>
        <p:txBody>
          <a:bodyPr/>
          <a:lstStyle>
            <a:lvl1pPr>
              <a:defRPr>
                <a:solidFill>
                  <a:schemeClr val="bg1"/>
                </a:solidFill>
              </a:defRPr>
            </a:lvl1pPr>
          </a:lstStyle>
          <a:p>
            <a:r>
              <a:rPr lang="it-IT"/>
              <a:t>Click the </a:t>
            </a:r>
            <a:r>
              <a:rPr lang="it-IT" err="1"/>
              <a:t>icon</a:t>
            </a:r>
            <a:r>
              <a:rPr lang="it-IT"/>
              <a:t> to </a:t>
            </a:r>
            <a:r>
              <a:rPr lang="it-IT" err="1"/>
              <a:t>add</a:t>
            </a:r>
            <a:r>
              <a:rPr lang="it-IT"/>
              <a:t> a </a:t>
            </a:r>
            <a:r>
              <a:rPr lang="it-IT" err="1"/>
              <a:t>table</a:t>
            </a:r>
            <a:endParaRPr lang="it-IT"/>
          </a:p>
        </p:txBody>
      </p:sp>
    </p:spTree>
    <p:extLst>
      <p:ext uri="{BB962C8B-B14F-4D97-AF65-F5344CB8AC3E}">
        <p14:creationId xmlns:p14="http://schemas.microsoft.com/office/powerpoint/2010/main" val="18070927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Caption + Picture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234-0215-6F80-07BF-966EECAD17C2}"/>
              </a:ext>
            </a:extLst>
          </p:cNvPr>
          <p:cNvSpPr>
            <a:spLocks noGrp="1"/>
          </p:cNvSpPr>
          <p:nvPr>
            <p:ph type="title" hasCustomPrompt="1"/>
          </p:nvPr>
        </p:nvSpPr>
        <p:spPr>
          <a:xfrm>
            <a:off x="839788" y="987424"/>
            <a:ext cx="3932237" cy="1069975"/>
          </a:xfrm>
        </p:spPr>
        <p:txBody>
          <a:bodyPr anchor="b"/>
          <a:lstStyle>
            <a:lvl1pPr>
              <a:defRPr sz="3200"/>
            </a:lvl1pPr>
          </a:lstStyle>
          <a:p>
            <a:r>
              <a:rPr lang="en-GB"/>
              <a:t>Click to edit title style</a:t>
            </a:r>
            <a:endParaRPr lang="it-IT"/>
          </a:p>
        </p:txBody>
      </p:sp>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sp>
        <p:nvSpPr>
          <p:cNvPr id="4" name="Text Placeholder 3">
            <a:extLst>
              <a:ext uri="{FF2B5EF4-FFF2-40B4-BE49-F238E27FC236}">
                <a16:creationId xmlns:a16="http://schemas.microsoft.com/office/drawing/2014/main" id="{96ADF617-FDD6-CF4D-A2C0-75603516B3A4}"/>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text</a:t>
            </a:r>
          </a:p>
        </p:txBody>
      </p:sp>
      <p:grpSp>
        <p:nvGrpSpPr>
          <p:cNvPr id="11" name="Group 10">
            <a:extLst>
              <a:ext uri="{FF2B5EF4-FFF2-40B4-BE49-F238E27FC236}">
                <a16:creationId xmlns:a16="http://schemas.microsoft.com/office/drawing/2014/main" id="{5BFA24CA-F235-A51B-6909-D398A455B6AB}"/>
              </a:ext>
            </a:extLst>
          </p:cNvPr>
          <p:cNvGrpSpPr/>
          <p:nvPr userDrawn="1"/>
        </p:nvGrpSpPr>
        <p:grpSpPr>
          <a:xfrm>
            <a:off x="2555190" y="5958082"/>
            <a:ext cx="9438030" cy="716282"/>
            <a:chOff x="2555190" y="5958082"/>
            <a:chExt cx="9438030" cy="716282"/>
          </a:xfrm>
        </p:grpSpPr>
        <p:sp>
          <p:nvSpPr>
            <p:cNvPr id="12" name="Freeform 9">
              <a:extLst>
                <a:ext uri="{FF2B5EF4-FFF2-40B4-BE49-F238E27FC236}">
                  <a16:creationId xmlns:a16="http://schemas.microsoft.com/office/drawing/2014/main" id="{DF5AD531-BF0A-D5AF-6976-F3EFBDE0A299}"/>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13" name="Straight Connector 12">
              <a:extLst>
                <a:ext uri="{FF2B5EF4-FFF2-40B4-BE49-F238E27FC236}">
                  <a16:creationId xmlns:a16="http://schemas.microsoft.com/office/drawing/2014/main" id="{94DC71EE-36C8-BD8F-6BE4-EE3ED7613263}"/>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217D9C17-BA7B-EB9C-CFD6-AA14198C2197}"/>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22" name="Freeform 2">
            <a:extLst>
              <a:ext uri="{FF2B5EF4-FFF2-40B4-BE49-F238E27FC236}">
                <a16:creationId xmlns:a16="http://schemas.microsoft.com/office/drawing/2014/main" id="{A56A673C-B45A-4F6D-B9E4-805B33A8A12A}"/>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grpSp>
        <p:nvGrpSpPr>
          <p:cNvPr id="15" name="Group 5">
            <a:extLst>
              <a:ext uri="{FF2B5EF4-FFF2-40B4-BE49-F238E27FC236}">
                <a16:creationId xmlns:a16="http://schemas.microsoft.com/office/drawing/2014/main" id="{3335637E-619D-721F-24E9-BCDBF213FE7F}"/>
              </a:ext>
            </a:extLst>
          </p:cNvPr>
          <p:cNvGrpSpPr/>
          <p:nvPr userDrawn="1"/>
        </p:nvGrpSpPr>
        <p:grpSpPr>
          <a:xfrm rot="15211496" flipH="1">
            <a:off x="11734831" y="1733973"/>
            <a:ext cx="1096599" cy="1096599"/>
            <a:chOff x="0" y="0"/>
            <a:chExt cx="812800" cy="812800"/>
          </a:xfrm>
        </p:grpSpPr>
        <p:sp>
          <p:nvSpPr>
            <p:cNvPr id="16" name="Freeform 6">
              <a:extLst>
                <a:ext uri="{FF2B5EF4-FFF2-40B4-BE49-F238E27FC236}">
                  <a16:creationId xmlns:a16="http://schemas.microsoft.com/office/drawing/2014/main" id="{E8DD37A3-6410-D9ED-FD46-38A18DAE0E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7" name="TextBox 7">
              <a:extLst>
                <a:ext uri="{FF2B5EF4-FFF2-40B4-BE49-F238E27FC236}">
                  <a16:creationId xmlns:a16="http://schemas.microsoft.com/office/drawing/2014/main" id="{E35C0749-739C-F0FE-3769-59EC1B56714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8" name="Group 8">
            <a:extLst>
              <a:ext uri="{FF2B5EF4-FFF2-40B4-BE49-F238E27FC236}">
                <a16:creationId xmlns:a16="http://schemas.microsoft.com/office/drawing/2014/main" id="{BFD4FBDB-AAA9-136E-25A0-03EA8094B0DB}"/>
              </a:ext>
            </a:extLst>
          </p:cNvPr>
          <p:cNvGrpSpPr/>
          <p:nvPr userDrawn="1"/>
        </p:nvGrpSpPr>
        <p:grpSpPr>
          <a:xfrm rot="15211496" flipH="1">
            <a:off x="9010036" y="-600189"/>
            <a:ext cx="1176262" cy="1176262"/>
            <a:chOff x="0" y="0"/>
            <a:chExt cx="812800" cy="812800"/>
          </a:xfrm>
        </p:grpSpPr>
        <p:sp>
          <p:nvSpPr>
            <p:cNvPr id="19" name="Freeform 9">
              <a:extLst>
                <a:ext uri="{FF2B5EF4-FFF2-40B4-BE49-F238E27FC236}">
                  <a16:creationId xmlns:a16="http://schemas.microsoft.com/office/drawing/2014/main" id="{C24EED0A-4A3F-3856-0623-0821E33692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0" name="TextBox 10">
              <a:extLst>
                <a:ext uri="{FF2B5EF4-FFF2-40B4-BE49-F238E27FC236}">
                  <a16:creationId xmlns:a16="http://schemas.microsoft.com/office/drawing/2014/main" id="{4872CC15-A3AA-513A-2B39-2A3A6061898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1" name="AutoShape 11">
            <a:extLst>
              <a:ext uri="{FF2B5EF4-FFF2-40B4-BE49-F238E27FC236}">
                <a16:creationId xmlns:a16="http://schemas.microsoft.com/office/drawing/2014/main" id="{D8F0C5C5-6A30-C6D4-15B9-534392341E88}"/>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3554482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Caption + Picture_Blue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B234-0215-6F80-07BF-966EECAD17C2}"/>
              </a:ext>
            </a:extLst>
          </p:cNvPr>
          <p:cNvSpPr>
            <a:spLocks noGrp="1"/>
          </p:cNvSpPr>
          <p:nvPr>
            <p:ph type="title" hasCustomPrompt="1"/>
          </p:nvPr>
        </p:nvSpPr>
        <p:spPr>
          <a:xfrm>
            <a:off x="839788" y="987424"/>
            <a:ext cx="3932237" cy="1069975"/>
          </a:xfrm>
        </p:spPr>
        <p:txBody>
          <a:bodyPr anchor="b"/>
          <a:lstStyle>
            <a:lvl1pPr>
              <a:defRPr sz="3200">
                <a:solidFill>
                  <a:schemeClr val="bg1"/>
                </a:solidFill>
              </a:defRPr>
            </a:lvl1pPr>
          </a:lstStyle>
          <a:p>
            <a:r>
              <a:rPr lang="en-GB"/>
              <a:t>Click to edit title style</a:t>
            </a:r>
            <a:endParaRPr lang="it-IT"/>
          </a:p>
        </p:txBody>
      </p:sp>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sp>
        <p:nvSpPr>
          <p:cNvPr id="4" name="Text Placeholder 3">
            <a:extLst>
              <a:ext uri="{FF2B5EF4-FFF2-40B4-BE49-F238E27FC236}">
                <a16:creationId xmlns:a16="http://schemas.microsoft.com/office/drawing/2014/main" id="{96ADF617-FDD6-CF4D-A2C0-75603516B3A4}"/>
              </a:ext>
            </a:extLst>
          </p:cNvPr>
          <p:cNvSpPr>
            <a:spLocks noGrp="1"/>
          </p:cNvSpPr>
          <p:nvPr>
            <p:ph type="body" sz="half" idx="2" hasCustomPrompt="1"/>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text</a:t>
            </a:r>
          </a:p>
        </p:txBody>
      </p:sp>
      <p:grpSp>
        <p:nvGrpSpPr>
          <p:cNvPr id="15" name="Group 5">
            <a:extLst>
              <a:ext uri="{FF2B5EF4-FFF2-40B4-BE49-F238E27FC236}">
                <a16:creationId xmlns:a16="http://schemas.microsoft.com/office/drawing/2014/main" id="{3335637E-619D-721F-24E9-BCDBF213FE7F}"/>
              </a:ext>
            </a:extLst>
          </p:cNvPr>
          <p:cNvGrpSpPr/>
          <p:nvPr userDrawn="1"/>
        </p:nvGrpSpPr>
        <p:grpSpPr>
          <a:xfrm rot="15211496" flipH="1">
            <a:off x="11734831" y="1733973"/>
            <a:ext cx="1096599" cy="1096599"/>
            <a:chOff x="0" y="0"/>
            <a:chExt cx="812800" cy="812800"/>
          </a:xfrm>
        </p:grpSpPr>
        <p:sp>
          <p:nvSpPr>
            <p:cNvPr id="16" name="Freeform 6">
              <a:extLst>
                <a:ext uri="{FF2B5EF4-FFF2-40B4-BE49-F238E27FC236}">
                  <a16:creationId xmlns:a16="http://schemas.microsoft.com/office/drawing/2014/main" id="{E8DD37A3-6410-D9ED-FD46-38A18DAE0E2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7" name="TextBox 7">
              <a:extLst>
                <a:ext uri="{FF2B5EF4-FFF2-40B4-BE49-F238E27FC236}">
                  <a16:creationId xmlns:a16="http://schemas.microsoft.com/office/drawing/2014/main" id="{E35C0749-739C-F0FE-3769-59EC1B56714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8" name="Group 8">
            <a:extLst>
              <a:ext uri="{FF2B5EF4-FFF2-40B4-BE49-F238E27FC236}">
                <a16:creationId xmlns:a16="http://schemas.microsoft.com/office/drawing/2014/main" id="{BFD4FBDB-AAA9-136E-25A0-03EA8094B0DB}"/>
              </a:ext>
            </a:extLst>
          </p:cNvPr>
          <p:cNvGrpSpPr/>
          <p:nvPr userDrawn="1"/>
        </p:nvGrpSpPr>
        <p:grpSpPr>
          <a:xfrm rot="15211496" flipH="1">
            <a:off x="9010036" y="-600189"/>
            <a:ext cx="1176262" cy="1176262"/>
            <a:chOff x="0" y="0"/>
            <a:chExt cx="812800" cy="812800"/>
          </a:xfrm>
        </p:grpSpPr>
        <p:sp>
          <p:nvSpPr>
            <p:cNvPr id="19" name="Freeform 9">
              <a:extLst>
                <a:ext uri="{FF2B5EF4-FFF2-40B4-BE49-F238E27FC236}">
                  <a16:creationId xmlns:a16="http://schemas.microsoft.com/office/drawing/2014/main" id="{C24EED0A-4A3F-3856-0623-0821E33692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20" name="TextBox 10">
              <a:extLst>
                <a:ext uri="{FF2B5EF4-FFF2-40B4-BE49-F238E27FC236}">
                  <a16:creationId xmlns:a16="http://schemas.microsoft.com/office/drawing/2014/main" id="{4872CC15-A3AA-513A-2B39-2A3A6061898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1" name="AutoShape 11">
            <a:extLst>
              <a:ext uri="{FF2B5EF4-FFF2-40B4-BE49-F238E27FC236}">
                <a16:creationId xmlns:a16="http://schemas.microsoft.com/office/drawing/2014/main" id="{D8F0C5C5-6A30-C6D4-15B9-534392341E88}"/>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5" name="Picture 4" descr="A white text on a black background&#10;&#10;Description automatically generated">
            <a:extLst>
              <a:ext uri="{FF2B5EF4-FFF2-40B4-BE49-F238E27FC236}">
                <a16:creationId xmlns:a16="http://schemas.microsoft.com/office/drawing/2014/main" id="{7291EE63-0524-C919-C72C-AC711FCE5943}"/>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6" name="Group 5">
            <a:extLst>
              <a:ext uri="{FF2B5EF4-FFF2-40B4-BE49-F238E27FC236}">
                <a16:creationId xmlns:a16="http://schemas.microsoft.com/office/drawing/2014/main" id="{2CC458DF-8164-DBA3-ABA9-999C0795EFC5}"/>
              </a:ext>
            </a:extLst>
          </p:cNvPr>
          <p:cNvGrpSpPr/>
          <p:nvPr userDrawn="1"/>
        </p:nvGrpSpPr>
        <p:grpSpPr>
          <a:xfrm>
            <a:off x="2555190" y="5958082"/>
            <a:ext cx="9438031" cy="717889"/>
            <a:chOff x="2555190" y="5958082"/>
            <a:chExt cx="9438031" cy="717889"/>
          </a:xfrm>
        </p:grpSpPr>
        <p:pic>
          <p:nvPicPr>
            <p:cNvPr id="7" name="Picture 6" descr="A black and white flag with stars in a circle&#10;&#10;Description automatically generated">
              <a:extLst>
                <a:ext uri="{FF2B5EF4-FFF2-40B4-BE49-F238E27FC236}">
                  <a16:creationId xmlns:a16="http://schemas.microsoft.com/office/drawing/2014/main" id="{8EB4989D-3DE4-607B-6CC9-CEEDB7666A9C}"/>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8" name="Straight Connector 7">
              <a:extLst>
                <a:ext uri="{FF2B5EF4-FFF2-40B4-BE49-F238E27FC236}">
                  <a16:creationId xmlns:a16="http://schemas.microsoft.com/office/drawing/2014/main" id="{DDD704D9-D041-A5DF-E43A-897F5B4F80BE}"/>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6286FF7-2F82-BAB7-560C-937D17C967C3}"/>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1143595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_White backgroun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D29BD4C-B49A-6970-23DF-0C92D2568A76}"/>
              </a:ext>
            </a:extLst>
          </p:cNvPr>
          <p:cNvSpPr>
            <a:spLocks noGrp="1"/>
          </p:cNvSpPr>
          <p:nvPr>
            <p:ph type="pic" idx="1" hasCustomPrompt="1"/>
          </p:nvPr>
        </p:nvSpPr>
        <p:spPr>
          <a:xfrm>
            <a:off x="1190753" y="845648"/>
            <a:ext cx="9810493" cy="51667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a:t>Click the </a:t>
            </a:r>
            <a:r>
              <a:rPr lang="it-IT" err="1"/>
              <a:t>icon</a:t>
            </a:r>
            <a:r>
              <a:rPr lang="it-IT"/>
              <a:t> to </a:t>
            </a:r>
            <a:r>
              <a:rPr lang="it-IT" err="1"/>
              <a:t>add</a:t>
            </a:r>
            <a:r>
              <a:rPr lang="it-IT"/>
              <a:t> a picture</a:t>
            </a:r>
          </a:p>
        </p:txBody>
      </p:sp>
      <p:grpSp>
        <p:nvGrpSpPr>
          <p:cNvPr id="2" name="Group 1">
            <a:extLst>
              <a:ext uri="{FF2B5EF4-FFF2-40B4-BE49-F238E27FC236}">
                <a16:creationId xmlns:a16="http://schemas.microsoft.com/office/drawing/2014/main" id="{8B84B080-3101-5BEF-5E74-A837C09D0194}"/>
              </a:ext>
            </a:extLst>
          </p:cNvPr>
          <p:cNvGrpSpPr/>
          <p:nvPr userDrawn="1"/>
        </p:nvGrpSpPr>
        <p:grpSpPr>
          <a:xfrm>
            <a:off x="2555190" y="5958082"/>
            <a:ext cx="9438030" cy="716282"/>
            <a:chOff x="2555190" y="5958082"/>
            <a:chExt cx="9438030" cy="716282"/>
          </a:xfrm>
        </p:grpSpPr>
        <p:sp>
          <p:nvSpPr>
            <p:cNvPr id="4" name="Freeform 9">
              <a:extLst>
                <a:ext uri="{FF2B5EF4-FFF2-40B4-BE49-F238E27FC236}">
                  <a16:creationId xmlns:a16="http://schemas.microsoft.com/office/drawing/2014/main" id="{043A084C-5E2C-9AB8-2C4A-624A52209D5A}"/>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5" name="Straight Connector 4">
              <a:extLst>
                <a:ext uri="{FF2B5EF4-FFF2-40B4-BE49-F238E27FC236}">
                  <a16:creationId xmlns:a16="http://schemas.microsoft.com/office/drawing/2014/main" id="{CF23AEFB-5C3C-F1AF-C0C7-ACE2BC72260C}"/>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FA69F3B4-F58B-E899-ED69-26A9638880B7}"/>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7" name="Freeform 2">
            <a:extLst>
              <a:ext uri="{FF2B5EF4-FFF2-40B4-BE49-F238E27FC236}">
                <a16:creationId xmlns:a16="http://schemas.microsoft.com/office/drawing/2014/main" id="{4A079F96-63E6-CB7A-6301-311937159851}"/>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grpSp>
        <p:nvGrpSpPr>
          <p:cNvPr id="14" name="Group 5">
            <a:extLst>
              <a:ext uri="{FF2B5EF4-FFF2-40B4-BE49-F238E27FC236}">
                <a16:creationId xmlns:a16="http://schemas.microsoft.com/office/drawing/2014/main" id="{A0EAA842-8E82-3205-C780-AE4EA33CB31C}"/>
              </a:ext>
            </a:extLst>
          </p:cNvPr>
          <p:cNvGrpSpPr/>
          <p:nvPr userDrawn="1"/>
        </p:nvGrpSpPr>
        <p:grpSpPr>
          <a:xfrm rot="15211496" flipH="1">
            <a:off x="11734831" y="1733973"/>
            <a:ext cx="1096599" cy="1096599"/>
            <a:chOff x="0" y="0"/>
            <a:chExt cx="812800" cy="812800"/>
          </a:xfrm>
        </p:grpSpPr>
        <p:sp>
          <p:nvSpPr>
            <p:cNvPr id="15" name="Freeform 6">
              <a:extLst>
                <a:ext uri="{FF2B5EF4-FFF2-40B4-BE49-F238E27FC236}">
                  <a16:creationId xmlns:a16="http://schemas.microsoft.com/office/drawing/2014/main" id="{AAEA5514-98DB-E880-74A5-550E3FDD4AF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TextBox 7">
              <a:extLst>
                <a:ext uri="{FF2B5EF4-FFF2-40B4-BE49-F238E27FC236}">
                  <a16:creationId xmlns:a16="http://schemas.microsoft.com/office/drawing/2014/main" id="{D376316F-3885-18A4-B875-D6CADFB1F1F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7" name="Group 8">
            <a:extLst>
              <a:ext uri="{FF2B5EF4-FFF2-40B4-BE49-F238E27FC236}">
                <a16:creationId xmlns:a16="http://schemas.microsoft.com/office/drawing/2014/main" id="{8A3A6C31-49A2-2B48-4CAF-BDCEE6A08AA4}"/>
              </a:ext>
            </a:extLst>
          </p:cNvPr>
          <p:cNvGrpSpPr/>
          <p:nvPr userDrawn="1"/>
        </p:nvGrpSpPr>
        <p:grpSpPr>
          <a:xfrm rot="15211496" flipH="1">
            <a:off x="9010036" y="-600189"/>
            <a:ext cx="1176262" cy="1176262"/>
            <a:chOff x="0" y="0"/>
            <a:chExt cx="812800" cy="812800"/>
          </a:xfrm>
        </p:grpSpPr>
        <p:sp>
          <p:nvSpPr>
            <p:cNvPr id="18" name="Freeform 9">
              <a:extLst>
                <a:ext uri="{FF2B5EF4-FFF2-40B4-BE49-F238E27FC236}">
                  <a16:creationId xmlns:a16="http://schemas.microsoft.com/office/drawing/2014/main" id="{6721C66F-9ADE-679B-A144-7A90813431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9" name="TextBox 10">
              <a:extLst>
                <a:ext uri="{FF2B5EF4-FFF2-40B4-BE49-F238E27FC236}">
                  <a16:creationId xmlns:a16="http://schemas.microsoft.com/office/drawing/2014/main" id="{7D31205A-E14B-B664-54DD-50AE4923D70C}"/>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0" name="AutoShape 11">
            <a:extLst>
              <a:ext uri="{FF2B5EF4-FFF2-40B4-BE49-F238E27FC236}">
                <a16:creationId xmlns:a16="http://schemas.microsoft.com/office/drawing/2014/main" id="{308C024C-5F63-C643-3F1C-84A963AB417A}"/>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2738864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_Blue background">
    <p:bg>
      <p:bgPr>
        <a:solidFill>
          <a:schemeClr val="tx1"/>
        </a:solidFill>
        <a:effectLst/>
      </p:bgPr>
    </p:bg>
    <p:spTree>
      <p:nvGrpSpPr>
        <p:cNvPr id="1" name=""/>
        <p:cNvGrpSpPr/>
        <p:nvPr/>
      </p:nvGrpSpPr>
      <p:grpSpPr>
        <a:xfrm>
          <a:off x="0" y="0"/>
          <a:ext cx="0" cy="0"/>
          <a:chOff x="0" y="0"/>
          <a:chExt cx="0" cy="0"/>
        </a:xfrm>
      </p:grpSpPr>
      <p:pic>
        <p:nvPicPr>
          <p:cNvPr id="8" name="Picture 7" descr="A white text on a black background&#10;&#10;Description automatically generated">
            <a:extLst>
              <a:ext uri="{FF2B5EF4-FFF2-40B4-BE49-F238E27FC236}">
                <a16:creationId xmlns:a16="http://schemas.microsoft.com/office/drawing/2014/main" id="{A5D97982-81B8-1DC3-AB5C-221E0E42FF84}"/>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9" name="Group 8">
            <a:extLst>
              <a:ext uri="{FF2B5EF4-FFF2-40B4-BE49-F238E27FC236}">
                <a16:creationId xmlns:a16="http://schemas.microsoft.com/office/drawing/2014/main" id="{9094B896-C27A-9F20-F973-86B7383DCA55}"/>
              </a:ext>
            </a:extLst>
          </p:cNvPr>
          <p:cNvGrpSpPr/>
          <p:nvPr userDrawn="1"/>
        </p:nvGrpSpPr>
        <p:grpSpPr>
          <a:xfrm>
            <a:off x="2555190" y="5958082"/>
            <a:ext cx="9438031" cy="717889"/>
            <a:chOff x="2555190" y="5958082"/>
            <a:chExt cx="9438031" cy="717889"/>
          </a:xfrm>
        </p:grpSpPr>
        <p:pic>
          <p:nvPicPr>
            <p:cNvPr id="10" name="Picture 9" descr="A black and white flag with stars in a circle&#10;&#10;Description automatically generated">
              <a:extLst>
                <a:ext uri="{FF2B5EF4-FFF2-40B4-BE49-F238E27FC236}">
                  <a16:creationId xmlns:a16="http://schemas.microsoft.com/office/drawing/2014/main" id="{A7BFAA86-AA25-07AD-DECB-0293E9DA545B}"/>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11" name="Straight Connector 10">
              <a:extLst>
                <a:ext uri="{FF2B5EF4-FFF2-40B4-BE49-F238E27FC236}">
                  <a16:creationId xmlns:a16="http://schemas.microsoft.com/office/drawing/2014/main" id="{E8A1168B-C83A-9F29-6037-8F28306FE715}"/>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21B5F50-7EB1-72F2-6AEC-34F40FC11BB2}"/>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13" name="Picture Placeholder 2">
            <a:extLst>
              <a:ext uri="{FF2B5EF4-FFF2-40B4-BE49-F238E27FC236}">
                <a16:creationId xmlns:a16="http://schemas.microsoft.com/office/drawing/2014/main" id="{5CA18A7F-B781-E48B-38B6-F3BC3FDF2849}"/>
              </a:ext>
            </a:extLst>
          </p:cNvPr>
          <p:cNvSpPr>
            <a:spLocks noGrp="1"/>
          </p:cNvSpPr>
          <p:nvPr>
            <p:ph type="pic" idx="1" hasCustomPrompt="1"/>
          </p:nvPr>
        </p:nvSpPr>
        <p:spPr>
          <a:xfrm>
            <a:off x="1190753" y="845648"/>
            <a:ext cx="9810493" cy="5166704"/>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Click the </a:t>
            </a:r>
            <a:r>
              <a:rPr lang="it-IT" err="1"/>
              <a:t>icon</a:t>
            </a:r>
            <a:r>
              <a:rPr lang="it-IT"/>
              <a:t> to </a:t>
            </a:r>
            <a:r>
              <a:rPr lang="it-IT" err="1"/>
              <a:t>add</a:t>
            </a:r>
            <a:r>
              <a:rPr lang="it-IT"/>
              <a:t> a picture</a:t>
            </a:r>
          </a:p>
        </p:txBody>
      </p:sp>
      <p:grpSp>
        <p:nvGrpSpPr>
          <p:cNvPr id="14" name="Group 5">
            <a:extLst>
              <a:ext uri="{FF2B5EF4-FFF2-40B4-BE49-F238E27FC236}">
                <a16:creationId xmlns:a16="http://schemas.microsoft.com/office/drawing/2014/main" id="{C909BC9D-A28C-EBB1-B7F1-9029CD3C3187}"/>
              </a:ext>
            </a:extLst>
          </p:cNvPr>
          <p:cNvGrpSpPr/>
          <p:nvPr userDrawn="1"/>
        </p:nvGrpSpPr>
        <p:grpSpPr>
          <a:xfrm rot="15211496" flipH="1">
            <a:off x="11734831" y="1733973"/>
            <a:ext cx="1096599" cy="1096599"/>
            <a:chOff x="0" y="0"/>
            <a:chExt cx="812800" cy="812800"/>
          </a:xfrm>
        </p:grpSpPr>
        <p:sp>
          <p:nvSpPr>
            <p:cNvPr id="15" name="Freeform 6">
              <a:extLst>
                <a:ext uri="{FF2B5EF4-FFF2-40B4-BE49-F238E27FC236}">
                  <a16:creationId xmlns:a16="http://schemas.microsoft.com/office/drawing/2014/main" id="{F8A4D943-2D9C-454D-F780-08F051B1F1D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TextBox 7">
              <a:extLst>
                <a:ext uri="{FF2B5EF4-FFF2-40B4-BE49-F238E27FC236}">
                  <a16:creationId xmlns:a16="http://schemas.microsoft.com/office/drawing/2014/main" id="{417AF71A-C233-D4CE-A7F5-5A8E517CF75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7" name="Group 8">
            <a:extLst>
              <a:ext uri="{FF2B5EF4-FFF2-40B4-BE49-F238E27FC236}">
                <a16:creationId xmlns:a16="http://schemas.microsoft.com/office/drawing/2014/main" id="{CC5FCB2C-4DA0-7D87-48F7-2A56CDF631C6}"/>
              </a:ext>
            </a:extLst>
          </p:cNvPr>
          <p:cNvGrpSpPr/>
          <p:nvPr userDrawn="1"/>
        </p:nvGrpSpPr>
        <p:grpSpPr>
          <a:xfrm rot="15211496" flipH="1">
            <a:off x="9010036" y="-600189"/>
            <a:ext cx="1176262" cy="1176262"/>
            <a:chOff x="0" y="0"/>
            <a:chExt cx="812800" cy="812800"/>
          </a:xfrm>
        </p:grpSpPr>
        <p:sp>
          <p:nvSpPr>
            <p:cNvPr id="18" name="Freeform 9">
              <a:extLst>
                <a:ext uri="{FF2B5EF4-FFF2-40B4-BE49-F238E27FC236}">
                  <a16:creationId xmlns:a16="http://schemas.microsoft.com/office/drawing/2014/main" id="{1778ACAC-9934-3A97-A215-E6D267D841D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9" name="TextBox 10">
              <a:extLst>
                <a:ext uri="{FF2B5EF4-FFF2-40B4-BE49-F238E27FC236}">
                  <a16:creationId xmlns:a16="http://schemas.microsoft.com/office/drawing/2014/main" id="{6E6F3786-5936-7D5E-A27A-DC7E74601034}"/>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20" name="AutoShape 11">
            <a:extLst>
              <a:ext uri="{FF2B5EF4-FFF2-40B4-BE49-F238E27FC236}">
                <a16:creationId xmlns:a16="http://schemas.microsoft.com/office/drawing/2014/main" id="{5B88CDD3-DA12-F462-7DDF-521136F89364}"/>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spTree>
    <p:extLst>
      <p:ext uri="{BB962C8B-B14F-4D97-AF65-F5344CB8AC3E}">
        <p14:creationId xmlns:p14="http://schemas.microsoft.com/office/powerpoint/2010/main" val="291241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All Content with Caption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81B0-DF0A-4D66-8562-88F3D6D877FA}"/>
              </a:ext>
            </a:extLst>
          </p:cNvPr>
          <p:cNvSpPr>
            <a:spLocks noGrp="1"/>
          </p:cNvSpPr>
          <p:nvPr>
            <p:ph type="title"/>
          </p:nvPr>
        </p:nvSpPr>
        <p:spPr>
          <a:xfrm>
            <a:off x="839788" y="987424"/>
            <a:ext cx="3932237" cy="1069975"/>
          </a:xfrm>
        </p:spPr>
        <p:txBody>
          <a:bodyPr anchor="b"/>
          <a:lstStyle>
            <a:lvl1pPr>
              <a:defRPr sz="3200"/>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3BD89A63-4A33-D942-962F-76D315DEE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19C79DF6-B015-4D8F-130F-A5D13A226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grpSp>
        <p:nvGrpSpPr>
          <p:cNvPr id="8" name="Group 7">
            <a:extLst>
              <a:ext uri="{FF2B5EF4-FFF2-40B4-BE49-F238E27FC236}">
                <a16:creationId xmlns:a16="http://schemas.microsoft.com/office/drawing/2014/main" id="{F815A792-2F6C-126E-F53A-DBD1012CEC44}"/>
              </a:ext>
            </a:extLst>
          </p:cNvPr>
          <p:cNvGrpSpPr/>
          <p:nvPr userDrawn="1"/>
        </p:nvGrpSpPr>
        <p:grpSpPr>
          <a:xfrm>
            <a:off x="2555190" y="5958082"/>
            <a:ext cx="9438030" cy="716282"/>
            <a:chOff x="2555190" y="5958082"/>
            <a:chExt cx="9438030" cy="716282"/>
          </a:xfrm>
        </p:grpSpPr>
        <p:sp>
          <p:nvSpPr>
            <p:cNvPr id="9" name="Freeform 9">
              <a:extLst>
                <a:ext uri="{FF2B5EF4-FFF2-40B4-BE49-F238E27FC236}">
                  <a16:creationId xmlns:a16="http://schemas.microsoft.com/office/drawing/2014/main" id="{BA72D44B-475B-5FB4-B34B-19C737A480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2"/>
              <a:stretch>
                <a:fillRect/>
              </a:stretch>
            </a:blipFill>
          </p:spPr>
          <p:txBody>
            <a:bodyPr/>
            <a:lstStyle/>
            <a:p>
              <a:endParaRPr lang="it-IT"/>
            </a:p>
          </p:txBody>
        </p:sp>
        <p:cxnSp>
          <p:nvCxnSpPr>
            <p:cNvPr id="10" name="Straight Connector 9">
              <a:extLst>
                <a:ext uri="{FF2B5EF4-FFF2-40B4-BE49-F238E27FC236}">
                  <a16:creationId xmlns:a16="http://schemas.microsoft.com/office/drawing/2014/main" id="{01C2FFCB-B69F-32F7-D98E-71B3DEF898CA}"/>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252FC14-D2ED-14EE-D1ED-21DAE79DD6A0}"/>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12" name="Freeform 2">
            <a:extLst>
              <a:ext uri="{FF2B5EF4-FFF2-40B4-BE49-F238E27FC236}">
                <a16:creationId xmlns:a16="http://schemas.microsoft.com/office/drawing/2014/main" id="{9027C6CF-07AF-9A94-4FD0-2F1F8D7E680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3"/>
            <a:stretch>
              <a:fillRect/>
            </a:stretch>
          </a:blipFill>
        </p:spPr>
        <p:txBody>
          <a:bodyPr/>
          <a:lstStyle/>
          <a:p>
            <a:endParaRPr lang="it-IT"/>
          </a:p>
        </p:txBody>
      </p:sp>
    </p:spTree>
    <p:extLst>
      <p:ext uri="{BB962C8B-B14F-4D97-AF65-F5344CB8AC3E}">
        <p14:creationId xmlns:p14="http://schemas.microsoft.com/office/powerpoint/2010/main" val="1688169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All Content with Caption_Blue Backgroun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E81B0-DF0A-4D66-8562-88F3D6D877FA}"/>
              </a:ext>
            </a:extLst>
          </p:cNvPr>
          <p:cNvSpPr>
            <a:spLocks noGrp="1"/>
          </p:cNvSpPr>
          <p:nvPr>
            <p:ph type="title"/>
          </p:nvPr>
        </p:nvSpPr>
        <p:spPr>
          <a:xfrm>
            <a:off x="839788" y="987424"/>
            <a:ext cx="3932237" cy="1069975"/>
          </a:xfrm>
        </p:spPr>
        <p:txBody>
          <a:bodyPr anchor="b"/>
          <a:lstStyle>
            <a:lvl1pPr>
              <a:defRPr sz="3200">
                <a:solidFill>
                  <a:schemeClr val="bg1"/>
                </a:solidFill>
              </a:defRPr>
            </a:lvl1pPr>
          </a:lstStyle>
          <a:p>
            <a:r>
              <a:rPr lang="en-GB"/>
              <a:t>Click to edit Master title style</a:t>
            </a:r>
            <a:endParaRPr lang="it-IT"/>
          </a:p>
        </p:txBody>
      </p:sp>
      <p:sp>
        <p:nvSpPr>
          <p:cNvPr id="3" name="Content Placeholder 2">
            <a:extLst>
              <a:ext uri="{FF2B5EF4-FFF2-40B4-BE49-F238E27FC236}">
                <a16:creationId xmlns:a16="http://schemas.microsoft.com/office/drawing/2014/main" id="{3BD89A63-4A33-D942-962F-76D315DEE5F8}"/>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
            <a:extLst>
              <a:ext uri="{FF2B5EF4-FFF2-40B4-BE49-F238E27FC236}">
                <a16:creationId xmlns:a16="http://schemas.microsoft.com/office/drawing/2014/main" id="{19C79DF6-B015-4D8F-130F-A5D13A226B28}"/>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5" name="Picture 4" descr="A white text on a black background&#10;&#10;Description automatically generated">
            <a:extLst>
              <a:ext uri="{FF2B5EF4-FFF2-40B4-BE49-F238E27FC236}">
                <a16:creationId xmlns:a16="http://schemas.microsoft.com/office/drawing/2014/main" id="{F4571D3E-7681-6095-6157-0F124D5AD501}"/>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6" name="Group 5">
            <a:extLst>
              <a:ext uri="{FF2B5EF4-FFF2-40B4-BE49-F238E27FC236}">
                <a16:creationId xmlns:a16="http://schemas.microsoft.com/office/drawing/2014/main" id="{42A588B8-B3C1-5194-3022-92B20013B524}"/>
              </a:ext>
            </a:extLst>
          </p:cNvPr>
          <p:cNvGrpSpPr/>
          <p:nvPr userDrawn="1"/>
        </p:nvGrpSpPr>
        <p:grpSpPr>
          <a:xfrm>
            <a:off x="2555190" y="5958082"/>
            <a:ext cx="9438031" cy="717889"/>
            <a:chOff x="2555190" y="5958082"/>
            <a:chExt cx="9438031" cy="717889"/>
          </a:xfrm>
        </p:grpSpPr>
        <p:pic>
          <p:nvPicPr>
            <p:cNvPr id="7" name="Picture 6" descr="A black and white flag with stars in a circle&#10;&#10;Description automatically generated">
              <a:extLst>
                <a:ext uri="{FF2B5EF4-FFF2-40B4-BE49-F238E27FC236}">
                  <a16:creationId xmlns:a16="http://schemas.microsoft.com/office/drawing/2014/main" id="{EE8BCBDE-D4CE-23EA-8850-C6CF6654887B}"/>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13" name="Straight Connector 12">
              <a:extLst>
                <a:ext uri="{FF2B5EF4-FFF2-40B4-BE49-F238E27FC236}">
                  <a16:creationId xmlns:a16="http://schemas.microsoft.com/office/drawing/2014/main" id="{FC6FA055-175C-BE32-F63C-20D9DA31844B}"/>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135791F2-893D-4A10-B2F2-E691FAB68B4A}"/>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3558154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_White Backgroun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50F1FA2B-447B-ABF8-1AC6-B828ADFF7681}"/>
              </a:ext>
            </a:extLst>
          </p:cNvPr>
          <p:cNvSpPr/>
          <p:nvPr userDrawn="1"/>
        </p:nvSpPr>
        <p:spPr>
          <a:xfrm>
            <a:off x="197320" y="184788"/>
            <a:ext cx="3543501" cy="870431"/>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34" name="Group 33">
            <a:extLst>
              <a:ext uri="{FF2B5EF4-FFF2-40B4-BE49-F238E27FC236}">
                <a16:creationId xmlns:a16="http://schemas.microsoft.com/office/drawing/2014/main" id="{BDEA0543-19E2-4029-3D4A-0F4A26A2C60F}"/>
              </a:ext>
            </a:extLst>
          </p:cNvPr>
          <p:cNvGrpSpPr/>
          <p:nvPr userDrawn="1"/>
        </p:nvGrpSpPr>
        <p:grpSpPr>
          <a:xfrm rot="10800000">
            <a:off x="9468640" y="-1138910"/>
            <a:ext cx="3511597" cy="5806731"/>
            <a:chOff x="-1043880" y="1901286"/>
            <a:chExt cx="3511597" cy="5806731"/>
          </a:xfrm>
        </p:grpSpPr>
        <p:sp>
          <p:nvSpPr>
            <p:cNvPr id="12" name="AutoShape 11">
              <a:extLst>
                <a:ext uri="{FF2B5EF4-FFF2-40B4-BE49-F238E27FC236}">
                  <a16:creationId xmlns:a16="http://schemas.microsoft.com/office/drawing/2014/main" id="{DDA0C904-C428-6D88-BF49-06E82AA78BDC}"/>
                </a:ext>
              </a:extLst>
            </p:cNvPr>
            <p:cNvSpPr/>
            <p:nvPr userDrawn="1"/>
          </p:nvSpPr>
          <p:spPr>
            <a:xfrm flipH="1" flipV="1">
              <a:off x="273284" y="3349339"/>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13" name="AutoShape 12">
              <a:extLst>
                <a:ext uri="{FF2B5EF4-FFF2-40B4-BE49-F238E27FC236}">
                  <a16:creationId xmlns:a16="http://schemas.microsoft.com/office/drawing/2014/main" id="{368E5200-4103-E43E-9484-EF5782374B93}"/>
                </a:ext>
              </a:extLst>
            </p:cNvPr>
            <p:cNvSpPr/>
            <p:nvPr userDrawn="1"/>
          </p:nvSpPr>
          <p:spPr>
            <a:xfrm flipV="1">
              <a:off x="1428046" y="4993684"/>
              <a:ext cx="415156" cy="1514123"/>
            </a:xfrm>
            <a:prstGeom prst="line">
              <a:avLst/>
            </a:prstGeom>
            <a:ln w="142875" cap="flat">
              <a:solidFill>
                <a:srgbClr val="0E145D"/>
              </a:solidFill>
              <a:prstDash val="solid"/>
              <a:headEnd type="none" w="sm" len="sm"/>
              <a:tailEnd type="none" w="sm" len="sm"/>
            </a:ln>
          </p:spPr>
          <p:txBody>
            <a:bodyPr/>
            <a:lstStyle/>
            <a:p>
              <a:endParaRPr lang="it-IT"/>
            </a:p>
          </p:txBody>
        </p:sp>
        <p:sp>
          <p:nvSpPr>
            <p:cNvPr id="14" name="Freeform 6">
              <a:extLst>
                <a:ext uri="{FF2B5EF4-FFF2-40B4-BE49-F238E27FC236}">
                  <a16:creationId xmlns:a16="http://schemas.microsoft.com/office/drawing/2014/main" id="{2E2F0C67-CAB8-1DE9-D405-E967A8283938}"/>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Freeform 6">
              <a:extLst>
                <a:ext uri="{FF2B5EF4-FFF2-40B4-BE49-F238E27FC236}">
                  <a16:creationId xmlns:a16="http://schemas.microsoft.com/office/drawing/2014/main" id="{4B4EA801-2BCF-483E-74E0-67ED215E3FCA}"/>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Freeform 6">
              <a:extLst>
                <a:ext uri="{FF2B5EF4-FFF2-40B4-BE49-F238E27FC236}">
                  <a16:creationId xmlns:a16="http://schemas.microsoft.com/office/drawing/2014/main" id="{7DAD4751-6DD9-4BB9-702B-98C42D272C7B}"/>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grpSp>
      <p:grpSp>
        <p:nvGrpSpPr>
          <p:cNvPr id="35" name="Group 34">
            <a:extLst>
              <a:ext uri="{FF2B5EF4-FFF2-40B4-BE49-F238E27FC236}">
                <a16:creationId xmlns:a16="http://schemas.microsoft.com/office/drawing/2014/main" id="{D0CAE36E-D1F6-B055-694E-3749DE7320BD}"/>
              </a:ext>
            </a:extLst>
          </p:cNvPr>
          <p:cNvGrpSpPr/>
          <p:nvPr userDrawn="1"/>
        </p:nvGrpSpPr>
        <p:grpSpPr>
          <a:xfrm rot="10800000">
            <a:off x="-570705" y="4667821"/>
            <a:ext cx="3165373" cy="2927471"/>
            <a:chOff x="9410171" y="-775652"/>
            <a:chExt cx="3165373" cy="2927471"/>
          </a:xfrm>
        </p:grpSpPr>
        <p:sp>
          <p:nvSpPr>
            <p:cNvPr id="17" name="AutoShape 11">
              <a:extLst>
                <a:ext uri="{FF2B5EF4-FFF2-40B4-BE49-F238E27FC236}">
                  <a16:creationId xmlns:a16="http://schemas.microsoft.com/office/drawing/2014/main" id="{0FCB4AF6-CC92-93AE-F972-AAA8C470EFB3}"/>
                </a:ext>
              </a:extLst>
            </p:cNvPr>
            <p:cNvSpPr/>
            <p:nvPr userDrawn="1"/>
          </p:nvSpPr>
          <p:spPr>
            <a:xfrm flipH="1" flipV="1">
              <a:off x="10381111" y="210723"/>
              <a:ext cx="1931546" cy="1597424"/>
            </a:xfrm>
            <a:prstGeom prst="line">
              <a:avLst/>
            </a:prstGeom>
            <a:ln w="142875" cap="flat">
              <a:solidFill>
                <a:srgbClr val="0E145D"/>
              </a:solidFill>
              <a:prstDash val="solid"/>
              <a:headEnd type="none" w="sm" len="sm"/>
              <a:tailEnd type="none" w="sm" len="sm"/>
            </a:ln>
          </p:spPr>
          <p:txBody>
            <a:bodyPr/>
            <a:lstStyle/>
            <a:p>
              <a:endParaRPr lang="it-IT"/>
            </a:p>
          </p:txBody>
        </p:sp>
        <p:sp>
          <p:nvSpPr>
            <p:cNvPr id="18" name="Freeform 6">
              <a:extLst>
                <a:ext uri="{FF2B5EF4-FFF2-40B4-BE49-F238E27FC236}">
                  <a16:creationId xmlns:a16="http://schemas.microsoft.com/office/drawing/2014/main" id="{222EFE2F-3EC5-B77A-4FEF-A18BE022799E}"/>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9" name="Freeform 6">
              <a:extLst>
                <a:ext uri="{FF2B5EF4-FFF2-40B4-BE49-F238E27FC236}">
                  <a16:creationId xmlns:a16="http://schemas.microsoft.com/office/drawing/2014/main" id="{836929CE-1082-8F3F-6C24-B9C74AB71FB5}"/>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grpSp>
      <p:grpSp>
        <p:nvGrpSpPr>
          <p:cNvPr id="20" name="Group 19">
            <a:extLst>
              <a:ext uri="{FF2B5EF4-FFF2-40B4-BE49-F238E27FC236}">
                <a16:creationId xmlns:a16="http://schemas.microsoft.com/office/drawing/2014/main" id="{CE3DACBA-A4AA-DA9D-A98F-22382DFD4CDB}"/>
              </a:ext>
            </a:extLst>
          </p:cNvPr>
          <p:cNvGrpSpPr/>
          <p:nvPr userDrawn="1"/>
        </p:nvGrpSpPr>
        <p:grpSpPr>
          <a:xfrm>
            <a:off x="2555190" y="5958082"/>
            <a:ext cx="9438030" cy="716282"/>
            <a:chOff x="2555190" y="5958082"/>
            <a:chExt cx="9438030" cy="716282"/>
          </a:xfrm>
        </p:grpSpPr>
        <p:sp>
          <p:nvSpPr>
            <p:cNvPr id="21" name="Freeform 9">
              <a:extLst>
                <a:ext uri="{FF2B5EF4-FFF2-40B4-BE49-F238E27FC236}">
                  <a16:creationId xmlns:a16="http://schemas.microsoft.com/office/drawing/2014/main" id="{4D269BE0-44EB-B128-99B5-BB87E64C02D2}"/>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29" name="Straight Connector 28">
              <a:extLst>
                <a:ext uri="{FF2B5EF4-FFF2-40B4-BE49-F238E27FC236}">
                  <a16:creationId xmlns:a16="http://schemas.microsoft.com/office/drawing/2014/main" id="{8A6D4F1F-B417-5D53-B0AB-4C09B2A4C221}"/>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A6CD6B75-6F0E-028B-16C7-AA999CF1BE3B}"/>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6" name="TextBox 35">
            <a:extLst>
              <a:ext uri="{FF2B5EF4-FFF2-40B4-BE49-F238E27FC236}">
                <a16:creationId xmlns:a16="http://schemas.microsoft.com/office/drawing/2014/main" id="{66561496-ED07-FDAF-445E-69B26494CF01}"/>
              </a:ext>
            </a:extLst>
          </p:cNvPr>
          <p:cNvSpPr txBox="1"/>
          <p:nvPr userDrawn="1"/>
        </p:nvSpPr>
        <p:spPr>
          <a:xfrm>
            <a:off x="1623728" y="2355354"/>
            <a:ext cx="3989672" cy="707886"/>
          </a:xfrm>
          <a:prstGeom prst="rect">
            <a:avLst/>
          </a:prstGeom>
          <a:noFill/>
        </p:spPr>
        <p:txBody>
          <a:bodyPr wrap="square" rtlCol="0">
            <a:spAutoFit/>
          </a:bodyPr>
          <a:lstStyle/>
          <a:p>
            <a:r>
              <a:rPr lang="it-IT" sz="4000" b="1"/>
              <a:t>Thank </a:t>
            </a:r>
            <a:r>
              <a:rPr lang="it-IT" sz="4000" b="1" err="1"/>
              <a:t>you</a:t>
            </a:r>
            <a:r>
              <a:rPr lang="it-IT" sz="4000" b="1"/>
              <a:t>!</a:t>
            </a:r>
          </a:p>
        </p:txBody>
      </p:sp>
      <p:sp>
        <p:nvSpPr>
          <p:cNvPr id="37" name="TextBox 36">
            <a:extLst>
              <a:ext uri="{FF2B5EF4-FFF2-40B4-BE49-F238E27FC236}">
                <a16:creationId xmlns:a16="http://schemas.microsoft.com/office/drawing/2014/main" id="{FD97052A-91FE-C110-6961-519DED43AB72}"/>
              </a:ext>
            </a:extLst>
          </p:cNvPr>
          <p:cNvSpPr txBox="1"/>
          <p:nvPr userDrawn="1"/>
        </p:nvSpPr>
        <p:spPr>
          <a:xfrm>
            <a:off x="1623727" y="3066554"/>
            <a:ext cx="8469427" cy="400110"/>
          </a:xfrm>
          <a:prstGeom prst="rect">
            <a:avLst/>
          </a:prstGeom>
          <a:noFill/>
        </p:spPr>
        <p:txBody>
          <a:bodyPr wrap="square" rtlCol="0">
            <a:spAutoFit/>
          </a:bodyPr>
          <a:lstStyle/>
          <a:p>
            <a:r>
              <a:rPr lang="it-IT" sz="2000" b="0" i="0">
                <a:latin typeface="Poppins ExtraLight" pitchFamily="2" charset="77"/>
                <a:cs typeface="Poppins ExtraLight" pitchFamily="2" charset="77"/>
              </a:rPr>
              <a:t>Follow the </a:t>
            </a:r>
            <a:r>
              <a:rPr lang="it-IT" sz="2000" b="0" i="0" err="1">
                <a:latin typeface="Poppins ExtraLight" pitchFamily="2" charset="77"/>
                <a:cs typeface="Poppins ExtraLight" pitchFamily="2" charset="77"/>
              </a:rPr>
              <a:t>SpaceSUITE</a:t>
            </a:r>
            <a:r>
              <a:rPr lang="it-IT" sz="2000" b="0" i="0">
                <a:latin typeface="Poppins ExtraLight" pitchFamily="2" charset="77"/>
                <a:cs typeface="Poppins ExtraLight" pitchFamily="2" charset="77"/>
              </a:rPr>
              <a:t> Project on:</a:t>
            </a:r>
          </a:p>
        </p:txBody>
      </p:sp>
      <p:sp>
        <p:nvSpPr>
          <p:cNvPr id="42" name="TextBox 41">
            <a:extLst>
              <a:ext uri="{FF2B5EF4-FFF2-40B4-BE49-F238E27FC236}">
                <a16:creationId xmlns:a16="http://schemas.microsoft.com/office/drawing/2014/main" id="{21F2B2F8-AE07-F86B-0987-5AA2EB82D083}"/>
              </a:ext>
            </a:extLst>
          </p:cNvPr>
          <p:cNvSpPr txBox="1"/>
          <p:nvPr userDrawn="1"/>
        </p:nvSpPr>
        <p:spPr>
          <a:xfrm>
            <a:off x="6680656" y="4117045"/>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Spacesuite_eu</a:t>
            </a:r>
            <a:endParaRPr lang="en-GB" sz="1400">
              <a:solidFill>
                <a:srgbClr val="0E145D"/>
              </a:solidFill>
              <a:effectLst/>
              <a:latin typeface="+mj-lt"/>
            </a:endParaRPr>
          </a:p>
        </p:txBody>
      </p:sp>
      <p:pic>
        <p:nvPicPr>
          <p:cNvPr id="44" name="Picture 43" descr="A blue and black logo&#10;&#10;Description automatically generated">
            <a:extLst>
              <a:ext uri="{FF2B5EF4-FFF2-40B4-BE49-F238E27FC236}">
                <a16:creationId xmlns:a16="http://schemas.microsoft.com/office/drawing/2014/main" id="{9D93DE39-A410-6074-02C9-1E9A5143040A}"/>
              </a:ext>
            </a:extLst>
          </p:cNvPr>
          <p:cNvPicPr>
            <a:picLocks noChangeAspect="1"/>
          </p:cNvPicPr>
          <p:nvPr userDrawn="1"/>
        </p:nvPicPr>
        <p:blipFill>
          <a:blip r:embed="rId4"/>
          <a:stretch>
            <a:fillRect/>
          </a:stretch>
        </p:blipFill>
        <p:spPr>
          <a:xfrm>
            <a:off x="6277946" y="4108132"/>
            <a:ext cx="328569" cy="313981"/>
          </a:xfrm>
          <a:prstGeom prst="rect">
            <a:avLst/>
          </a:prstGeom>
        </p:spPr>
      </p:pic>
      <p:sp>
        <p:nvSpPr>
          <p:cNvPr id="41" name="TextBox 40">
            <a:extLst>
              <a:ext uri="{FF2B5EF4-FFF2-40B4-BE49-F238E27FC236}">
                <a16:creationId xmlns:a16="http://schemas.microsoft.com/office/drawing/2014/main" id="{EF86EC63-7666-A386-0C44-C055066A1123}"/>
              </a:ext>
            </a:extLst>
          </p:cNvPr>
          <p:cNvSpPr txBox="1"/>
          <p:nvPr userDrawn="1"/>
        </p:nvSpPr>
        <p:spPr>
          <a:xfrm>
            <a:off x="6680656" y="3594804"/>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Spacesuiteproject</a:t>
            </a:r>
            <a:endParaRPr lang="en-GB" sz="1400">
              <a:solidFill>
                <a:srgbClr val="0E145D"/>
              </a:solidFill>
              <a:effectLst/>
              <a:latin typeface="+mj-lt"/>
            </a:endParaRPr>
          </a:p>
        </p:txBody>
      </p:sp>
      <p:pic>
        <p:nvPicPr>
          <p:cNvPr id="47" name="Picture 46" descr="A blue cross on a black background&#10;&#10;Description automatically generated">
            <a:extLst>
              <a:ext uri="{FF2B5EF4-FFF2-40B4-BE49-F238E27FC236}">
                <a16:creationId xmlns:a16="http://schemas.microsoft.com/office/drawing/2014/main" id="{85E18086-39CA-71E7-4C96-83FB09646F5E}"/>
              </a:ext>
            </a:extLst>
          </p:cNvPr>
          <p:cNvPicPr>
            <a:picLocks noChangeAspect="1"/>
          </p:cNvPicPr>
          <p:nvPr userDrawn="1"/>
        </p:nvPicPr>
        <p:blipFill>
          <a:blip r:embed="rId5"/>
          <a:stretch>
            <a:fillRect/>
          </a:stretch>
        </p:blipFill>
        <p:spPr>
          <a:xfrm>
            <a:off x="6359659" y="3597969"/>
            <a:ext cx="159534" cy="307269"/>
          </a:xfrm>
          <a:prstGeom prst="rect">
            <a:avLst/>
          </a:prstGeom>
        </p:spPr>
      </p:pic>
      <p:sp>
        <p:nvSpPr>
          <p:cNvPr id="39" name="TextBox 38">
            <a:extLst>
              <a:ext uri="{FF2B5EF4-FFF2-40B4-BE49-F238E27FC236}">
                <a16:creationId xmlns:a16="http://schemas.microsoft.com/office/drawing/2014/main" id="{5BA10B64-0CA2-AA36-4B59-5FE475135EA4}"/>
              </a:ext>
            </a:extLst>
          </p:cNvPr>
          <p:cNvSpPr txBox="1"/>
          <p:nvPr userDrawn="1"/>
        </p:nvSpPr>
        <p:spPr>
          <a:xfrm>
            <a:off x="6680656" y="3066554"/>
            <a:ext cx="3606800" cy="307777"/>
          </a:xfrm>
          <a:prstGeom prst="rect">
            <a:avLst/>
          </a:prstGeom>
          <a:noFill/>
        </p:spPr>
        <p:txBody>
          <a:bodyPr wrap="square" rtlCol="0">
            <a:spAutoFit/>
          </a:bodyPr>
          <a:lstStyle/>
          <a:p>
            <a:r>
              <a:rPr lang="en-GB" sz="1400" b="0" i="0">
                <a:solidFill>
                  <a:srgbClr val="0E145D"/>
                </a:solidFill>
                <a:effectLst/>
                <a:latin typeface="+mj-lt"/>
              </a:rPr>
              <a:t>@</a:t>
            </a:r>
            <a:r>
              <a:rPr lang="en-GB" sz="1400" b="0" i="0" err="1">
                <a:solidFill>
                  <a:srgbClr val="0E145D"/>
                </a:solidFill>
                <a:effectLst/>
                <a:latin typeface="+mj-lt"/>
              </a:rPr>
              <a:t>SpaceSUITE_eu</a:t>
            </a:r>
            <a:endParaRPr lang="en-GB" sz="1400">
              <a:solidFill>
                <a:srgbClr val="0E145D"/>
              </a:solidFill>
              <a:effectLst/>
              <a:latin typeface="+mj-lt"/>
            </a:endParaRPr>
          </a:p>
        </p:txBody>
      </p:sp>
      <p:pic>
        <p:nvPicPr>
          <p:cNvPr id="49" name="Picture 48" descr="A blue x on a black background&#10;&#10;Description automatically generated">
            <a:extLst>
              <a:ext uri="{FF2B5EF4-FFF2-40B4-BE49-F238E27FC236}">
                <a16:creationId xmlns:a16="http://schemas.microsoft.com/office/drawing/2014/main" id="{947F6496-E0C2-9CA3-FEC0-BC541136B746}"/>
              </a:ext>
            </a:extLst>
          </p:cNvPr>
          <p:cNvPicPr>
            <a:picLocks noChangeAspect="1"/>
          </p:cNvPicPr>
          <p:nvPr userDrawn="1"/>
        </p:nvPicPr>
        <p:blipFill>
          <a:blip r:embed="rId6"/>
          <a:stretch>
            <a:fillRect/>
          </a:stretch>
        </p:blipFill>
        <p:spPr>
          <a:xfrm>
            <a:off x="6275141" y="3069875"/>
            <a:ext cx="328569" cy="307562"/>
          </a:xfrm>
          <a:prstGeom prst="rect">
            <a:avLst/>
          </a:prstGeom>
        </p:spPr>
      </p:pic>
      <p:sp>
        <p:nvSpPr>
          <p:cNvPr id="51" name="TextBox 50">
            <a:hlinkClick r:id="rId7"/>
            <a:extLst>
              <a:ext uri="{FF2B5EF4-FFF2-40B4-BE49-F238E27FC236}">
                <a16:creationId xmlns:a16="http://schemas.microsoft.com/office/drawing/2014/main" id="{D91F6A90-EE14-1F89-CB04-2D6BC061A7F7}"/>
              </a:ext>
            </a:extLst>
          </p:cNvPr>
          <p:cNvSpPr txBox="1"/>
          <p:nvPr userDrawn="1"/>
        </p:nvSpPr>
        <p:spPr>
          <a:xfrm>
            <a:off x="1554715" y="4650305"/>
            <a:ext cx="8469427" cy="400110"/>
          </a:xfrm>
          <a:prstGeom prst="rect">
            <a:avLst/>
          </a:prstGeom>
          <a:noFill/>
        </p:spPr>
        <p:txBody>
          <a:bodyPr wrap="square" rtlCol="0">
            <a:spAutoFit/>
          </a:bodyPr>
          <a:lstStyle/>
          <a:p>
            <a:r>
              <a:rPr lang="it-IT" sz="2000" b="0" i="0">
                <a:latin typeface="Poppins ExtraLight" pitchFamily="2" charset="77"/>
                <a:cs typeface="Poppins ExtraLight" pitchFamily="2" charset="77"/>
              </a:rPr>
              <a:t>For more information:                           </a:t>
            </a:r>
            <a:r>
              <a:rPr lang="it-IT" sz="2000" b="0" err="1"/>
              <a:t>www.spacesuite-project.eu</a:t>
            </a:r>
            <a:endParaRPr lang="it-IT" sz="2000" b="0"/>
          </a:p>
        </p:txBody>
      </p:sp>
    </p:spTree>
    <p:extLst>
      <p:ext uri="{BB962C8B-B14F-4D97-AF65-F5344CB8AC3E}">
        <p14:creationId xmlns:p14="http://schemas.microsoft.com/office/powerpoint/2010/main" val="42303849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 Slide_Blue Background">
    <p:bg>
      <p:bgPr>
        <a:solidFill>
          <a:schemeClr val="tx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BDEA0543-19E2-4029-3D4A-0F4A26A2C60F}"/>
              </a:ext>
            </a:extLst>
          </p:cNvPr>
          <p:cNvGrpSpPr/>
          <p:nvPr userDrawn="1"/>
        </p:nvGrpSpPr>
        <p:grpSpPr>
          <a:xfrm rot="10800000">
            <a:off x="9468640" y="-1138910"/>
            <a:ext cx="3511597" cy="5806731"/>
            <a:chOff x="-1043880" y="1901286"/>
            <a:chExt cx="3511597" cy="5806731"/>
          </a:xfrm>
        </p:grpSpPr>
        <p:sp>
          <p:nvSpPr>
            <p:cNvPr id="12" name="AutoShape 11">
              <a:extLst>
                <a:ext uri="{FF2B5EF4-FFF2-40B4-BE49-F238E27FC236}">
                  <a16:creationId xmlns:a16="http://schemas.microsoft.com/office/drawing/2014/main" id="{DDA0C904-C428-6D88-BF49-06E82AA78BDC}"/>
                </a:ext>
              </a:extLst>
            </p:cNvPr>
            <p:cNvSpPr/>
            <p:nvPr userDrawn="1"/>
          </p:nvSpPr>
          <p:spPr>
            <a:xfrm flipH="1" flipV="1">
              <a:off x="273284" y="3349339"/>
              <a:ext cx="1931546" cy="1597424"/>
            </a:xfrm>
            <a:prstGeom prst="line">
              <a:avLst/>
            </a:prstGeom>
            <a:ln w="142875" cap="flat">
              <a:solidFill>
                <a:schemeClr val="bg1"/>
              </a:solidFill>
              <a:prstDash val="solid"/>
              <a:headEnd type="none" w="sm" len="sm"/>
              <a:tailEnd type="none" w="sm" len="sm"/>
            </a:ln>
          </p:spPr>
          <p:txBody>
            <a:bodyPr/>
            <a:lstStyle/>
            <a:p>
              <a:endParaRPr lang="it-IT"/>
            </a:p>
          </p:txBody>
        </p:sp>
        <p:sp>
          <p:nvSpPr>
            <p:cNvPr id="13" name="AutoShape 12">
              <a:extLst>
                <a:ext uri="{FF2B5EF4-FFF2-40B4-BE49-F238E27FC236}">
                  <a16:creationId xmlns:a16="http://schemas.microsoft.com/office/drawing/2014/main" id="{368E5200-4103-E43E-9484-EF5782374B93}"/>
                </a:ext>
              </a:extLst>
            </p:cNvPr>
            <p:cNvSpPr/>
            <p:nvPr userDrawn="1"/>
          </p:nvSpPr>
          <p:spPr>
            <a:xfrm flipV="1">
              <a:off x="1428046" y="4993684"/>
              <a:ext cx="415156" cy="1514123"/>
            </a:xfrm>
            <a:prstGeom prst="line">
              <a:avLst/>
            </a:prstGeom>
            <a:ln w="142875" cap="flat">
              <a:solidFill>
                <a:schemeClr val="bg1"/>
              </a:solidFill>
              <a:prstDash val="solid"/>
              <a:headEnd type="none" w="sm" len="sm"/>
              <a:tailEnd type="none" w="sm" len="sm"/>
            </a:ln>
          </p:spPr>
          <p:txBody>
            <a:bodyPr/>
            <a:lstStyle/>
            <a:p>
              <a:endParaRPr lang="it-IT"/>
            </a:p>
          </p:txBody>
        </p:sp>
        <p:sp>
          <p:nvSpPr>
            <p:cNvPr id="14" name="Freeform 6">
              <a:extLst>
                <a:ext uri="{FF2B5EF4-FFF2-40B4-BE49-F238E27FC236}">
                  <a16:creationId xmlns:a16="http://schemas.microsoft.com/office/drawing/2014/main" id="{2E2F0C67-CAB8-1DE9-D405-E967A8283938}"/>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Freeform 6">
              <a:extLst>
                <a:ext uri="{FF2B5EF4-FFF2-40B4-BE49-F238E27FC236}">
                  <a16:creationId xmlns:a16="http://schemas.microsoft.com/office/drawing/2014/main" id="{4B4EA801-2BCF-483E-74E0-67ED215E3FCA}"/>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6" name="Freeform 6">
              <a:extLst>
                <a:ext uri="{FF2B5EF4-FFF2-40B4-BE49-F238E27FC236}">
                  <a16:creationId xmlns:a16="http://schemas.microsoft.com/office/drawing/2014/main" id="{7DAD4751-6DD9-4BB9-702B-98C42D272C7B}"/>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grpSp>
      <p:grpSp>
        <p:nvGrpSpPr>
          <p:cNvPr id="35" name="Group 34">
            <a:extLst>
              <a:ext uri="{FF2B5EF4-FFF2-40B4-BE49-F238E27FC236}">
                <a16:creationId xmlns:a16="http://schemas.microsoft.com/office/drawing/2014/main" id="{D0CAE36E-D1F6-B055-694E-3749DE7320BD}"/>
              </a:ext>
            </a:extLst>
          </p:cNvPr>
          <p:cNvGrpSpPr/>
          <p:nvPr userDrawn="1"/>
        </p:nvGrpSpPr>
        <p:grpSpPr>
          <a:xfrm rot="10800000">
            <a:off x="-570705" y="4667821"/>
            <a:ext cx="3165373" cy="2927471"/>
            <a:chOff x="9410171" y="-775652"/>
            <a:chExt cx="3165373" cy="2927471"/>
          </a:xfrm>
        </p:grpSpPr>
        <p:sp>
          <p:nvSpPr>
            <p:cNvPr id="17" name="AutoShape 11">
              <a:extLst>
                <a:ext uri="{FF2B5EF4-FFF2-40B4-BE49-F238E27FC236}">
                  <a16:creationId xmlns:a16="http://schemas.microsoft.com/office/drawing/2014/main" id="{0FCB4AF6-CC92-93AE-F972-AAA8C470EFB3}"/>
                </a:ext>
              </a:extLst>
            </p:cNvPr>
            <p:cNvSpPr/>
            <p:nvPr userDrawn="1"/>
          </p:nvSpPr>
          <p:spPr>
            <a:xfrm flipH="1" flipV="1">
              <a:off x="10381111" y="210723"/>
              <a:ext cx="1931546" cy="1597424"/>
            </a:xfrm>
            <a:prstGeom prst="line">
              <a:avLst/>
            </a:prstGeom>
            <a:ln w="142875" cap="flat">
              <a:solidFill>
                <a:schemeClr val="bg1"/>
              </a:solidFill>
              <a:prstDash val="solid"/>
              <a:headEnd type="none" w="sm" len="sm"/>
              <a:tailEnd type="none" w="sm" len="sm"/>
            </a:ln>
          </p:spPr>
          <p:txBody>
            <a:bodyPr/>
            <a:lstStyle/>
            <a:p>
              <a:endParaRPr lang="it-IT"/>
            </a:p>
          </p:txBody>
        </p:sp>
        <p:sp>
          <p:nvSpPr>
            <p:cNvPr id="18" name="Freeform 6">
              <a:extLst>
                <a:ext uri="{FF2B5EF4-FFF2-40B4-BE49-F238E27FC236}">
                  <a16:creationId xmlns:a16="http://schemas.microsoft.com/office/drawing/2014/main" id="{222EFE2F-3EC5-B77A-4FEF-A18BE022799E}"/>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9" name="Freeform 6">
              <a:extLst>
                <a:ext uri="{FF2B5EF4-FFF2-40B4-BE49-F238E27FC236}">
                  <a16:creationId xmlns:a16="http://schemas.microsoft.com/office/drawing/2014/main" id="{836929CE-1082-8F3F-6C24-B9C74AB71FB5}"/>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grpSp>
      <p:sp>
        <p:nvSpPr>
          <p:cNvPr id="36" name="TextBox 35">
            <a:extLst>
              <a:ext uri="{FF2B5EF4-FFF2-40B4-BE49-F238E27FC236}">
                <a16:creationId xmlns:a16="http://schemas.microsoft.com/office/drawing/2014/main" id="{66561496-ED07-FDAF-445E-69B26494CF01}"/>
              </a:ext>
            </a:extLst>
          </p:cNvPr>
          <p:cNvSpPr txBox="1"/>
          <p:nvPr userDrawn="1"/>
        </p:nvSpPr>
        <p:spPr>
          <a:xfrm>
            <a:off x="1623728" y="2355354"/>
            <a:ext cx="3989672" cy="707886"/>
          </a:xfrm>
          <a:prstGeom prst="rect">
            <a:avLst/>
          </a:prstGeom>
          <a:noFill/>
        </p:spPr>
        <p:txBody>
          <a:bodyPr wrap="square" rtlCol="0">
            <a:spAutoFit/>
          </a:bodyPr>
          <a:lstStyle/>
          <a:p>
            <a:r>
              <a:rPr lang="it-IT" sz="4000" b="1">
                <a:solidFill>
                  <a:schemeClr val="bg1"/>
                </a:solidFill>
              </a:rPr>
              <a:t>Thank </a:t>
            </a:r>
            <a:r>
              <a:rPr lang="it-IT" sz="4000" b="1" err="1">
                <a:solidFill>
                  <a:schemeClr val="bg1"/>
                </a:solidFill>
              </a:rPr>
              <a:t>you</a:t>
            </a:r>
            <a:r>
              <a:rPr lang="it-IT" sz="4000" b="1">
                <a:solidFill>
                  <a:schemeClr val="bg1"/>
                </a:solidFill>
              </a:rPr>
              <a:t>!</a:t>
            </a:r>
          </a:p>
        </p:txBody>
      </p:sp>
      <p:sp>
        <p:nvSpPr>
          <p:cNvPr id="37" name="TextBox 36">
            <a:extLst>
              <a:ext uri="{FF2B5EF4-FFF2-40B4-BE49-F238E27FC236}">
                <a16:creationId xmlns:a16="http://schemas.microsoft.com/office/drawing/2014/main" id="{FD97052A-91FE-C110-6961-519DED43AB72}"/>
              </a:ext>
            </a:extLst>
          </p:cNvPr>
          <p:cNvSpPr txBox="1"/>
          <p:nvPr userDrawn="1"/>
        </p:nvSpPr>
        <p:spPr>
          <a:xfrm>
            <a:off x="1623727" y="3066554"/>
            <a:ext cx="8469427" cy="400110"/>
          </a:xfrm>
          <a:prstGeom prst="rect">
            <a:avLst/>
          </a:prstGeom>
          <a:noFill/>
        </p:spPr>
        <p:txBody>
          <a:bodyPr wrap="square" rtlCol="0">
            <a:spAutoFit/>
          </a:bodyPr>
          <a:lstStyle/>
          <a:p>
            <a:r>
              <a:rPr lang="it-IT" sz="2000" b="0" i="0">
                <a:solidFill>
                  <a:schemeClr val="bg1"/>
                </a:solidFill>
                <a:latin typeface="Poppins ExtraLight" pitchFamily="2" charset="77"/>
                <a:cs typeface="Poppins ExtraLight" pitchFamily="2" charset="77"/>
              </a:rPr>
              <a:t>Follow the </a:t>
            </a:r>
            <a:r>
              <a:rPr lang="it-IT" sz="2000" b="0" i="0" err="1">
                <a:solidFill>
                  <a:schemeClr val="bg1"/>
                </a:solidFill>
                <a:latin typeface="Poppins ExtraLight" pitchFamily="2" charset="77"/>
                <a:cs typeface="Poppins ExtraLight" pitchFamily="2" charset="77"/>
              </a:rPr>
              <a:t>SpaceSUITE</a:t>
            </a:r>
            <a:r>
              <a:rPr lang="it-IT" sz="2000" b="0" i="0">
                <a:solidFill>
                  <a:schemeClr val="bg1"/>
                </a:solidFill>
                <a:latin typeface="Poppins ExtraLight" pitchFamily="2" charset="77"/>
                <a:cs typeface="Poppins ExtraLight" pitchFamily="2" charset="77"/>
              </a:rPr>
              <a:t> Project on:</a:t>
            </a:r>
          </a:p>
        </p:txBody>
      </p:sp>
      <p:sp>
        <p:nvSpPr>
          <p:cNvPr id="39" name="TextBox 38">
            <a:extLst>
              <a:ext uri="{FF2B5EF4-FFF2-40B4-BE49-F238E27FC236}">
                <a16:creationId xmlns:a16="http://schemas.microsoft.com/office/drawing/2014/main" id="{5BA10B64-0CA2-AA36-4B59-5FE475135EA4}"/>
              </a:ext>
            </a:extLst>
          </p:cNvPr>
          <p:cNvSpPr txBox="1"/>
          <p:nvPr userDrawn="1"/>
        </p:nvSpPr>
        <p:spPr>
          <a:xfrm>
            <a:off x="6680656" y="3066554"/>
            <a:ext cx="3606800" cy="307777"/>
          </a:xfrm>
          <a:prstGeom prst="rect">
            <a:avLst/>
          </a:prstGeom>
          <a:noFill/>
        </p:spPr>
        <p:txBody>
          <a:bodyPr wrap="square" rtlCol="0">
            <a:spAutoFit/>
          </a:bodyPr>
          <a:lstStyle/>
          <a:p>
            <a:r>
              <a:rPr lang="en-GB" sz="1400" b="0" i="0">
                <a:solidFill>
                  <a:schemeClr val="bg1"/>
                </a:solidFill>
                <a:effectLst/>
                <a:latin typeface="+mj-lt"/>
              </a:rPr>
              <a:t>@</a:t>
            </a:r>
            <a:r>
              <a:rPr lang="en-GB" sz="1400" b="0" i="0" err="1">
                <a:solidFill>
                  <a:schemeClr val="bg1"/>
                </a:solidFill>
                <a:effectLst/>
                <a:latin typeface="+mj-lt"/>
              </a:rPr>
              <a:t>SpaceSUITE_eu</a:t>
            </a:r>
            <a:endParaRPr lang="en-GB" sz="1400">
              <a:solidFill>
                <a:schemeClr val="bg1"/>
              </a:solidFill>
              <a:effectLst/>
              <a:latin typeface="+mj-lt"/>
            </a:endParaRPr>
          </a:p>
        </p:txBody>
      </p:sp>
      <p:sp>
        <p:nvSpPr>
          <p:cNvPr id="41" name="TextBox 40">
            <a:extLst>
              <a:ext uri="{FF2B5EF4-FFF2-40B4-BE49-F238E27FC236}">
                <a16:creationId xmlns:a16="http://schemas.microsoft.com/office/drawing/2014/main" id="{EF86EC63-7666-A386-0C44-C055066A1123}"/>
              </a:ext>
            </a:extLst>
          </p:cNvPr>
          <p:cNvSpPr txBox="1"/>
          <p:nvPr userDrawn="1"/>
        </p:nvSpPr>
        <p:spPr>
          <a:xfrm>
            <a:off x="6680656" y="3594804"/>
            <a:ext cx="3606800" cy="307777"/>
          </a:xfrm>
          <a:prstGeom prst="rect">
            <a:avLst/>
          </a:prstGeom>
          <a:noFill/>
        </p:spPr>
        <p:txBody>
          <a:bodyPr wrap="square" rtlCol="0">
            <a:spAutoFit/>
          </a:bodyPr>
          <a:lstStyle/>
          <a:p>
            <a:r>
              <a:rPr lang="en-GB" sz="1400" b="0" i="0">
                <a:solidFill>
                  <a:schemeClr val="bg1"/>
                </a:solidFill>
                <a:effectLst/>
                <a:latin typeface="+mj-lt"/>
              </a:rPr>
              <a:t>@</a:t>
            </a:r>
            <a:r>
              <a:rPr lang="en-GB" sz="1400" b="0" i="0" err="1">
                <a:solidFill>
                  <a:schemeClr val="bg1"/>
                </a:solidFill>
                <a:effectLst/>
                <a:latin typeface="+mj-lt"/>
              </a:rPr>
              <a:t>Spacesuiteproject</a:t>
            </a:r>
            <a:endParaRPr lang="en-GB" sz="1400">
              <a:solidFill>
                <a:schemeClr val="bg1"/>
              </a:solidFill>
              <a:effectLst/>
              <a:latin typeface="+mj-lt"/>
            </a:endParaRPr>
          </a:p>
        </p:txBody>
      </p:sp>
      <p:sp>
        <p:nvSpPr>
          <p:cNvPr id="42" name="TextBox 41">
            <a:extLst>
              <a:ext uri="{FF2B5EF4-FFF2-40B4-BE49-F238E27FC236}">
                <a16:creationId xmlns:a16="http://schemas.microsoft.com/office/drawing/2014/main" id="{21F2B2F8-AE07-F86B-0987-5AA2EB82D083}"/>
              </a:ext>
            </a:extLst>
          </p:cNvPr>
          <p:cNvSpPr txBox="1"/>
          <p:nvPr userDrawn="1"/>
        </p:nvSpPr>
        <p:spPr>
          <a:xfrm>
            <a:off x="6680656" y="4117045"/>
            <a:ext cx="3606800" cy="307777"/>
          </a:xfrm>
          <a:prstGeom prst="rect">
            <a:avLst/>
          </a:prstGeom>
          <a:noFill/>
        </p:spPr>
        <p:txBody>
          <a:bodyPr wrap="square" rtlCol="0">
            <a:spAutoFit/>
          </a:bodyPr>
          <a:lstStyle/>
          <a:p>
            <a:r>
              <a:rPr lang="en-GB" sz="1400" b="0" i="0">
                <a:solidFill>
                  <a:schemeClr val="bg1"/>
                </a:solidFill>
                <a:effectLst/>
                <a:latin typeface="+mj-lt"/>
              </a:rPr>
              <a:t>@</a:t>
            </a:r>
            <a:r>
              <a:rPr lang="en-GB" sz="1400" b="0" i="0" err="1">
                <a:solidFill>
                  <a:schemeClr val="bg1"/>
                </a:solidFill>
                <a:effectLst/>
                <a:latin typeface="+mj-lt"/>
              </a:rPr>
              <a:t>Spacesuite_eu</a:t>
            </a:r>
            <a:endParaRPr lang="en-GB" sz="1400">
              <a:solidFill>
                <a:schemeClr val="bg1"/>
              </a:solidFill>
              <a:effectLst/>
              <a:latin typeface="+mj-lt"/>
            </a:endParaRPr>
          </a:p>
        </p:txBody>
      </p:sp>
      <p:pic>
        <p:nvPicPr>
          <p:cNvPr id="44" name="Picture 43">
            <a:extLst>
              <a:ext uri="{FF2B5EF4-FFF2-40B4-BE49-F238E27FC236}">
                <a16:creationId xmlns:a16="http://schemas.microsoft.com/office/drawing/2014/main" id="{9D93DE39-A410-6074-02C9-1E9A5143040A}"/>
              </a:ext>
            </a:extLst>
          </p:cNvPr>
          <p:cNvPicPr>
            <a:picLocks noChangeAspect="1"/>
          </p:cNvPicPr>
          <p:nvPr userDrawn="1"/>
        </p:nvPicPr>
        <p:blipFill>
          <a:blip r:embed="rId2"/>
          <a:srcRect/>
          <a:stretch/>
        </p:blipFill>
        <p:spPr>
          <a:xfrm>
            <a:off x="6277946" y="4108132"/>
            <a:ext cx="328569" cy="313980"/>
          </a:xfrm>
          <a:prstGeom prst="rect">
            <a:avLst/>
          </a:prstGeom>
          <a:solidFill>
            <a:schemeClr val="tx1"/>
          </a:solidFill>
        </p:spPr>
      </p:pic>
      <p:pic>
        <p:nvPicPr>
          <p:cNvPr id="47" name="Picture 46">
            <a:extLst>
              <a:ext uri="{FF2B5EF4-FFF2-40B4-BE49-F238E27FC236}">
                <a16:creationId xmlns:a16="http://schemas.microsoft.com/office/drawing/2014/main" id="{85E18086-39CA-71E7-4C96-83FB09646F5E}"/>
              </a:ext>
            </a:extLst>
          </p:cNvPr>
          <p:cNvPicPr>
            <a:picLocks noChangeAspect="1"/>
          </p:cNvPicPr>
          <p:nvPr userDrawn="1"/>
        </p:nvPicPr>
        <p:blipFill>
          <a:blip r:embed="rId3"/>
          <a:srcRect/>
          <a:stretch/>
        </p:blipFill>
        <p:spPr>
          <a:xfrm>
            <a:off x="6359659" y="3597969"/>
            <a:ext cx="159534" cy="307268"/>
          </a:xfrm>
          <a:prstGeom prst="rect">
            <a:avLst/>
          </a:prstGeom>
          <a:solidFill>
            <a:schemeClr val="tx1"/>
          </a:solidFill>
        </p:spPr>
      </p:pic>
      <p:pic>
        <p:nvPicPr>
          <p:cNvPr id="49" name="Picture 48">
            <a:extLst>
              <a:ext uri="{FF2B5EF4-FFF2-40B4-BE49-F238E27FC236}">
                <a16:creationId xmlns:a16="http://schemas.microsoft.com/office/drawing/2014/main" id="{947F6496-E0C2-9CA3-FEC0-BC541136B746}"/>
              </a:ext>
            </a:extLst>
          </p:cNvPr>
          <p:cNvPicPr>
            <a:picLocks noChangeAspect="1"/>
          </p:cNvPicPr>
          <p:nvPr userDrawn="1"/>
        </p:nvPicPr>
        <p:blipFill>
          <a:blip r:embed="rId4"/>
          <a:srcRect/>
          <a:stretch/>
        </p:blipFill>
        <p:spPr>
          <a:xfrm>
            <a:off x="6275141" y="3069875"/>
            <a:ext cx="328569" cy="307561"/>
          </a:xfrm>
          <a:prstGeom prst="rect">
            <a:avLst/>
          </a:prstGeom>
          <a:solidFill>
            <a:schemeClr val="tx1"/>
          </a:solidFill>
        </p:spPr>
      </p:pic>
      <p:sp>
        <p:nvSpPr>
          <p:cNvPr id="51" name="TextBox 50">
            <a:hlinkClick r:id="rId5"/>
            <a:extLst>
              <a:ext uri="{FF2B5EF4-FFF2-40B4-BE49-F238E27FC236}">
                <a16:creationId xmlns:a16="http://schemas.microsoft.com/office/drawing/2014/main" id="{D91F6A90-EE14-1F89-CB04-2D6BC061A7F7}"/>
              </a:ext>
            </a:extLst>
          </p:cNvPr>
          <p:cNvSpPr txBox="1"/>
          <p:nvPr userDrawn="1"/>
        </p:nvSpPr>
        <p:spPr>
          <a:xfrm>
            <a:off x="1554715" y="4650305"/>
            <a:ext cx="8469427" cy="400110"/>
          </a:xfrm>
          <a:prstGeom prst="rect">
            <a:avLst/>
          </a:prstGeom>
          <a:noFill/>
        </p:spPr>
        <p:txBody>
          <a:bodyPr wrap="square" rtlCol="0">
            <a:spAutoFit/>
          </a:bodyPr>
          <a:lstStyle/>
          <a:p>
            <a:r>
              <a:rPr lang="it-IT" sz="2000" b="0" i="0">
                <a:solidFill>
                  <a:schemeClr val="bg1"/>
                </a:solidFill>
                <a:latin typeface="Poppins ExtraLight" pitchFamily="2" charset="77"/>
                <a:cs typeface="Poppins ExtraLight" pitchFamily="2" charset="77"/>
              </a:rPr>
              <a:t>For more information:                           </a:t>
            </a:r>
            <a:r>
              <a:rPr lang="it-IT" sz="2000" b="0" err="1">
                <a:solidFill>
                  <a:schemeClr val="bg1"/>
                </a:solidFill>
              </a:rPr>
              <a:t>www.spacesuite-project.eu</a:t>
            </a:r>
            <a:endParaRPr lang="it-IT" sz="2000" b="0">
              <a:solidFill>
                <a:schemeClr val="bg1"/>
              </a:solidFill>
            </a:endParaRPr>
          </a:p>
        </p:txBody>
      </p:sp>
      <p:pic>
        <p:nvPicPr>
          <p:cNvPr id="6" name="Picture 5" descr="A white text on a black background&#10;&#10;Description automatically generated">
            <a:extLst>
              <a:ext uri="{FF2B5EF4-FFF2-40B4-BE49-F238E27FC236}">
                <a16:creationId xmlns:a16="http://schemas.microsoft.com/office/drawing/2014/main" id="{F2E26682-C9DC-DCA2-4D2F-606039CCA864}"/>
              </a:ext>
            </a:extLst>
          </p:cNvPr>
          <p:cNvPicPr>
            <a:picLocks noChangeAspect="1"/>
          </p:cNvPicPr>
          <p:nvPr userDrawn="1"/>
        </p:nvPicPr>
        <p:blipFill>
          <a:blip r:embed="rId6"/>
          <a:stretch>
            <a:fillRect/>
          </a:stretch>
        </p:blipFill>
        <p:spPr>
          <a:xfrm>
            <a:off x="193775" y="184788"/>
            <a:ext cx="3550589" cy="870431"/>
          </a:xfrm>
          <a:prstGeom prst="rect">
            <a:avLst/>
          </a:prstGeom>
        </p:spPr>
      </p:pic>
      <p:grpSp>
        <p:nvGrpSpPr>
          <p:cNvPr id="7" name="Group 6">
            <a:extLst>
              <a:ext uri="{FF2B5EF4-FFF2-40B4-BE49-F238E27FC236}">
                <a16:creationId xmlns:a16="http://schemas.microsoft.com/office/drawing/2014/main" id="{D45EE33D-6BB4-9E47-DCEA-CFFE233362F5}"/>
              </a:ext>
            </a:extLst>
          </p:cNvPr>
          <p:cNvGrpSpPr/>
          <p:nvPr userDrawn="1"/>
        </p:nvGrpSpPr>
        <p:grpSpPr>
          <a:xfrm>
            <a:off x="2555190" y="5958082"/>
            <a:ext cx="9438031" cy="717889"/>
            <a:chOff x="2555190" y="5958082"/>
            <a:chExt cx="9438031" cy="717889"/>
          </a:xfrm>
        </p:grpSpPr>
        <p:pic>
          <p:nvPicPr>
            <p:cNvPr id="8" name="Picture 7" descr="A black and white flag with stars in a circle&#10;&#10;Description automatically generated">
              <a:extLst>
                <a:ext uri="{FF2B5EF4-FFF2-40B4-BE49-F238E27FC236}">
                  <a16:creationId xmlns:a16="http://schemas.microsoft.com/office/drawing/2014/main" id="{D5120FA4-6CA7-1A0E-C975-B21152CEA24E}"/>
                </a:ext>
              </a:extLst>
            </p:cNvPr>
            <p:cNvPicPr>
              <a:picLocks noChangeAspect="1"/>
            </p:cNvPicPr>
            <p:nvPr userDrawn="1"/>
          </p:nvPicPr>
          <p:blipFill>
            <a:blip r:embed="rId7"/>
            <a:stretch>
              <a:fillRect/>
            </a:stretch>
          </p:blipFill>
          <p:spPr>
            <a:xfrm>
              <a:off x="11313282" y="5958082"/>
              <a:ext cx="679939" cy="717889"/>
            </a:xfrm>
            <a:prstGeom prst="rect">
              <a:avLst/>
            </a:prstGeom>
          </p:spPr>
        </p:pic>
        <p:cxnSp>
          <p:nvCxnSpPr>
            <p:cNvPr id="9" name="Straight Connector 8">
              <a:extLst>
                <a:ext uri="{FF2B5EF4-FFF2-40B4-BE49-F238E27FC236}">
                  <a16:creationId xmlns:a16="http://schemas.microsoft.com/office/drawing/2014/main" id="{8E2C1D13-8542-444B-56F3-A541466B91B3}"/>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2D9EF78-F595-6AA6-7531-50225E9C2544}"/>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3211356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Blue Background">
    <p:bg>
      <p:bgPr>
        <a:solidFill>
          <a:schemeClr val="accent6"/>
        </a:solidFill>
        <a:effectLst/>
      </p:bgPr>
    </p:bg>
    <p:spTree>
      <p:nvGrpSpPr>
        <p:cNvPr id="1" name=""/>
        <p:cNvGrpSpPr/>
        <p:nvPr/>
      </p:nvGrpSpPr>
      <p:grpSpPr>
        <a:xfrm>
          <a:off x="0" y="0"/>
          <a:ext cx="0" cy="0"/>
          <a:chOff x="0" y="0"/>
          <a:chExt cx="0" cy="0"/>
        </a:xfrm>
      </p:grpSpPr>
      <p:sp>
        <p:nvSpPr>
          <p:cNvPr id="15" name="Title 21">
            <a:extLst>
              <a:ext uri="{FF2B5EF4-FFF2-40B4-BE49-F238E27FC236}">
                <a16:creationId xmlns:a16="http://schemas.microsoft.com/office/drawing/2014/main" id="{3E33550E-2DD8-2C20-1258-ECE23DB63938}"/>
              </a:ext>
            </a:extLst>
          </p:cNvPr>
          <p:cNvSpPr>
            <a:spLocks noGrp="1"/>
          </p:cNvSpPr>
          <p:nvPr>
            <p:ph type="title" hasCustomPrompt="1"/>
          </p:nvPr>
        </p:nvSpPr>
        <p:spPr>
          <a:xfrm>
            <a:off x="2204830" y="1597249"/>
            <a:ext cx="8622679" cy="1545987"/>
          </a:xfrm>
        </p:spPr>
        <p:txBody>
          <a:bodyPr anchor="t">
            <a:noAutofit/>
          </a:bodyPr>
          <a:lstStyle>
            <a:lvl1pPr>
              <a:defRPr sz="6000" b="1">
                <a:solidFill>
                  <a:schemeClr val="bg1"/>
                </a:solidFill>
                <a:latin typeface="Poppins" pitchFamily="2" charset="77"/>
                <a:cs typeface="Poppins" pitchFamily="2" charset="77"/>
              </a:defRPr>
            </a:lvl1pPr>
          </a:lstStyle>
          <a:p>
            <a:r>
              <a:rPr lang="en-GB"/>
              <a:t>CLICK TO EDIT MASTER TITLE STYLE</a:t>
            </a:r>
            <a:endParaRPr lang="it-IT"/>
          </a:p>
        </p:txBody>
      </p:sp>
      <p:sp>
        <p:nvSpPr>
          <p:cNvPr id="16" name="Text Placeholder 24">
            <a:extLst>
              <a:ext uri="{FF2B5EF4-FFF2-40B4-BE49-F238E27FC236}">
                <a16:creationId xmlns:a16="http://schemas.microsoft.com/office/drawing/2014/main" id="{9884DBB1-019E-F099-6B59-3F0EDBA02407}"/>
              </a:ext>
            </a:extLst>
          </p:cNvPr>
          <p:cNvSpPr>
            <a:spLocks noGrp="1"/>
          </p:cNvSpPr>
          <p:nvPr>
            <p:ph type="body" sz="quarter" idx="10"/>
          </p:nvPr>
        </p:nvSpPr>
        <p:spPr>
          <a:xfrm>
            <a:off x="2204830" y="3403688"/>
            <a:ext cx="8426450" cy="528638"/>
          </a:xfrm>
        </p:spPr>
        <p:txBody>
          <a:bodyPr/>
          <a:lstStyle>
            <a:lvl1pPr marL="0" indent="0">
              <a:lnSpc>
                <a:spcPct val="100000"/>
              </a:lnSpc>
              <a:buNone/>
              <a:defRPr>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Master text styles</a:t>
            </a:r>
          </a:p>
        </p:txBody>
      </p:sp>
      <p:sp>
        <p:nvSpPr>
          <p:cNvPr id="17" name="Text Placeholder 26">
            <a:extLst>
              <a:ext uri="{FF2B5EF4-FFF2-40B4-BE49-F238E27FC236}">
                <a16:creationId xmlns:a16="http://schemas.microsoft.com/office/drawing/2014/main" id="{4971F33F-C0C0-8539-D343-67AEB18984D4}"/>
              </a:ext>
            </a:extLst>
          </p:cNvPr>
          <p:cNvSpPr>
            <a:spLocks noGrp="1"/>
          </p:cNvSpPr>
          <p:nvPr>
            <p:ph type="body" sz="quarter" idx="11" hasCustomPrompt="1"/>
          </p:nvPr>
        </p:nvSpPr>
        <p:spPr>
          <a:xfrm>
            <a:off x="3567113" y="5068089"/>
            <a:ext cx="3211512" cy="385323"/>
          </a:xfrm>
        </p:spPr>
        <p:txBody>
          <a:bodyPr>
            <a:normAutofit/>
          </a:bodyPr>
          <a:lstStyle>
            <a:lvl1pPr marL="0" indent="0">
              <a:lnSpc>
                <a:spcPct val="100000"/>
              </a:lnSpc>
              <a:buNone/>
              <a:defRPr sz="1800" b="1">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8" name="Text Placeholder 26">
            <a:extLst>
              <a:ext uri="{FF2B5EF4-FFF2-40B4-BE49-F238E27FC236}">
                <a16:creationId xmlns:a16="http://schemas.microsoft.com/office/drawing/2014/main" id="{1D6D7C46-1BF3-03DA-DF08-4411AD05C65A}"/>
              </a:ext>
            </a:extLst>
          </p:cNvPr>
          <p:cNvSpPr>
            <a:spLocks noGrp="1"/>
          </p:cNvSpPr>
          <p:nvPr>
            <p:ph type="body" sz="quarter" idx="12" hasCustomPrompt="1"/>
          </p:nvPr>
        </p:nvSpPr>
        <p:spPr>
          <a:xfrm>
            <a:off x="3567113" y="5485532"/>
            <a:ext cx="3211512" cy="385323"/>
          </a:xfrm>
        </p:spPr>
        <p:txBody>
          <a:bodyPr>
            <a:normAutofit/>
          </a:bodyPr>
          <a:lstStyle>
            <a:lvl1pPr marL="0" indent="0">
              <a:lnSpc>
                <a:spcPct val="100000"/>
              </a:lnSpc>
              <a:buNone/>
              <a:defRPr sz="1600" b="0">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19" name="Text Placeholder 26">
            <a:extLst>
              <a:ext uri="{FF2B5EF4-FFF2-40B4-BE49-F238E27FC236}">
                <a16:creationId xmlns:a16="http://schemas.microsoft.com/office/drawing/2014/main" id="{F17E3211-667F-5E49-2329-2FFCD8164E13}"/>
              </a:ext>
            </a:extLst>
          </p:cNvPr>
          <p:cNvSpPr>
            <a:spLocks noGrp="1"/>
          </p:cNvSpPr>
          <p:nvPr>
            <p:ph type="body" sz="quarter" idx="13" hasCustomPrompt="1"/>
          </p:nvPr>
        </p:nvSpPr>
        <p:spPr>
          <a:xfrm>
            <a:off x="7503008" y="5068089"/>
            <a:ext cx="3211512" cy="385323"/>
          </a:xfrm>
        </p:spPr>
        <p:txBody>
          <a:bodyPr>
            <a:normAutofit/>
          </a:bodyPr>
          <a:lstStyle>
            <a:lvl1pPr marL="0" indent="0">
              <a:lnSpc>
                <a:spcPct val="100000"/>
              </a:lnSpc>
              <a:buNone/>
              <a:defRPr sz="1800" b="1">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0" name="Text Placeholder 26">
            <a:extLst>
              <a:ext uri="{FF2B5EF4-FFF2-40B4-BE49-F238E27FC236}">
                <a16:creationId xmlns:a16="http://schemas.microsoft.com/office/drawing/2014/main" id="{44551422-9587-5E98-F7A1-F2F4FAC721DB}"/>
              </a:ext>
            </a:extLst>
          </p:cNvPr>
          <p:cNvSpPr>
            <a:spLocks noGrp="1"/>
          </p:cNvSpPr>
          <p:nvPr>
            <p:ph type="body" sz="quarter" idx="14" hasCustomPrompt="1"/>
          </p:nvPr>
        </p:nvSpPr>
        <p:spPr>
          <a:xfrm>
            <a:off x="7503008" y="5485532"/>
            <a:ext cx="3211512" cy="385323"/>
          </a:xfrm>
        </p:spPr>
        <p:txBody>
          <a:bodyPr>
            <a:normAutofit/>
          </a:bodyPr>
          <a:lstStyle>
            <a:lvl1pPr marL="0" indent="0">
              <a:lnSpc>
                <a:spcPct val="100000"/>
              </a:lnSpc>
              <a:buNone/>
              <a:defRPr sz="1600" b="0">
                <a:solidFill>
                  <a:schemeClr val="bg1"/>
                </a:solidFill>
                <a:latin typeface="Poppins" pitchFamily="2" charset="77"/>
                <a:cs typeface="Poppins"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a:t>
            </a:r>
          </a:p>
        </p:txBody>
      </p:sp>
      <p:sp>
        <p:nvSpPr>
          <p:cNvPr id="22" name="AutoShape 11">
            <a:extLst>
              <a:ext uri="{FF2B5EF4-FFF2-40B4-BE49-F238E27FC236}">
                <a16:creationId xmlns:a16="http://schemas.microsoft.com/office/drawing/2014/main" id="{C5612044-FC7C-F316-248E-5E22D7D52A42}"/>
              </a:ext>
            </a:extLst>
          </p:cNvPr>
          <p:cNvSpPr/>
          <p:nvPr userDrawn="1"/>
        </p:nvSpPr>
        <p:spPr>
          <a:xfrm flipH="1" flipV="1">
            <a:off x="273284" y="3349339"/>
            <a:ext cx="1931546" cy="1597424"/>
          </a:xfrm>
          <a:prstGeom prst="line">
            <a:avLst/>
          </a:prstGeom>
          <a:ln w="142875" cap="flat">
            <a:solidFill>
              <a:schemeClr val="bg1"/>
            </a:solidFill>
            <a:prstDash val="solid"/>
            <a:headEnd type="none" w="sm" len="sm"/>
            <a:tailEnd type="none" w="sm" len="sm"/>
          </a:ln>
        </p:spPr>
        <p:txBody>
          <a:bodyPr/>
          <a:lstStyle/>
          <a:p>
            <a:endParaRPr lang="it-IT"/>
          </a:p>
        </p:txBody>
      </p:sp>
      <p:sp>
        <p:nvSpPr>
          <p:cNvPr id="23" name="AutoShape 12">
            <a:extLst>
              <a:ext uri="{FF2B5EF4-FFF2-40B4-BE49-F238E27FC236}">
                <a16:creationId xmlns:a16="http://schemas.microsoft.com/office/drawing/2014/main" id="{164DA4D7-36D1-826B-F814-6C2D7B433B2A}"/>
              </a:ext>
            </a:extLst>
          </p:cNvPr>
          <p:cNvSpPr/>
          <p:nvPr userDrawn="1"/>
        </p:nvSpPr>
        <p:spPr>
          <a:xfrm flipV="1">
            <a:off x="1428046" y="4993684"/>
            <a:ext cx="415156" cy="1514123"/>
          </a:xfrm>
          <a:prstGeom prst="line">
            <a:avLst/>
          </a:prstGeom>
          <a:ln w="142875" cap="flat">
            <a:solidFill>
              <a:schemeClr val="bg1"/>
            </a:solidFill>
            <a:prstDash val="solid"/>
            <a:headEnd type="none" w="sm" len="sm"/>
            <a:tailEnd type="none" w="sm" len="sm"/>
          </a:ln>
        </p:spPr>
        <p:txBody>
          <a:bodyPr/>
          <a:lstStyle/>
          <a:p>
            <a:endParaRPr lang="it-IT"/>
          </a:p>
        </p:txBody>
      </p:sp>
      <p:sp>
        <p:nvSpPr>
          <p:cNvPr id="27" name="AutoShape 11">
            <a:extLst>
              <a:ext uri="{FF2B5EF4-FFF2-40B4-BE49-F238E27FC236}">
                <a16:creationId xmlns:a16="http://schemas.microsoft.com/office/drawing/2014/main" id="{31BEEC61-5BEF-94EF-0400-0B1E345AC8F4}"/>
              </a:ext>
            </a:extLst>
          </p:cNvPr>
          <p:cNvSpPr/>
          <p:nvPr userDrawn="1"/>
        </p:nvSpPr>
        <p:spPr>
          <a:xfrm flipH="1" flipV="1">
            <a:off x="10381111" y="210723"/>
            <a:ext cx="1931546" cy="1597424"/>
          </a:xfrm>
          <a:prstGeom prst="line">
            <a:avLst/>
          </a:prstGeom>
          <a:ln w="142875" cap="flat">
            <a:solidFill>
              <a:schemeClr val="bg1"/>
            </a:solidFill>
            <a:prstDash val="solid"/>
            <a:headEnd type="none" w="sm" len="sm"/>
            <a:tailEnd type="none" w="sm" len="sm"/>
          </a:ln>
        </p:spPr>
        <p:txBody>
          <a:bodyPr/>
          <a:lstStyle/>
          <a:p>
            <a:endParaRPr lang="it-IT"/>
          </a:p>
        </p:txBody>
      </p:sp>
      <p:pic>
        <p:nvPicPr>
          <p:cNvPr id="4" name="Picture 3" descr="A white text on a black background&#10;&#10;Description automatically generated">
            <a:extLst>
              <a:ext uri="{FF2B5EF4-FFF2-40B4-BE49-F238E27FC236}">
                <a16:creationId xmlns:a16="http://schemas.microsoft.com/office/drawing/2014/main" id="{3FDD4080-B396-0E43-85EF-296B44F08155}"/>
              </a:ext>
            </a:extLst>
          </p:cNvPr>
          <p:cNvPicPr>
            <a:picLocks noChangeAspect="1"/>
          </p:cNvPicPr>
          <p:nvPr userDrawn="1"/>
        </p:nvPicPr>
        <p:blipFill>
          <a:blip r:embed="rId2"/>
          <a:stretch>
            <a:fillRect/>
          </a:stretch>
        </p:blipFill>
        <p:spPr>
          <a:xfrm>
            <a:off x="193775" y="184788"/>
            <a:ext cx="3550589" cy="870431"/>
          </a:xfrm>
          <a:prstGeom prst="rect">
            <a:avLst/>
          </a:prstGeom>
        </p:spPr>
      </p:pic>
      <p:sp>
        <p:nvSpPr>
          <p:cNvPr id="5" name="Freeform 6">
            <a:extLst>
              <a:ext uri="{FF2B5EF4-FFF2-40B4-BE49-F238E27FC236}">
                <a16:creationId xmlns:a16="http://schemas.microsoft.com/office/drawing/2014/main" id="{B112F77E-C008-23E2-EBC5-B2CDF2BFE53B}"/>
              </a:ext>
            </a:extLst>
          </p:cNvPr>
          <p:cNvSpPr/>
          <p:nvPr userDrawn="1"/>
        </p:nvSpPr>
        <p:spPr>
          <a:xfrm>
            <a:off x="-1043880" y="1901286"/>
            <a:ext cx="2031040" cy="203104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6" name="Freeform 6">
            <a:extLst>
              <a:ext uri="{FF2B5EF4-FFF2-40B4-BE49-F238E27FC236}">
                <a16:creationId xmlns:a16="http://schemas.microsoft.com/office/drawing/2014/main" id="{0A96BDDD-B061-6F54-4CEB-A804855E9F15}"/>
              </a:ext>
            </a:extLst>
          </p:cNvPr>
          <p:cNvSpPr/>
          <p:nvPr userDrawn="1"/>
        </p:nvSpPr>
        <p:spPr>
          <a:xfrm>
            <a:off x="1371118" y="4193836"/>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8" name="Freeform 6">
            <a:extLst>
              <a:ext uri="{FF2B5EF4-FFF2-40B4-BE49-F238E27FC236}">
                <a16:creationId xmlns:a16="http://schemas.microsoft.com/office/drawing/2014/main" id="{0E1628D5-09D3-ED34-BDEC-37B7C79F59C9}"/>
              </a:ext>
            </a:extLst>
          </p:cNvPr>
          <p:cNvSpPr/>
          <p:nvPr userDrawn="1"/>
        </p:nvSpPr>
        <p:spPr>
          <a:xfrm>
            <a:off x="504795" y="6007982"/>
            <a:ext cx="1700035" cy="170003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9" name="Freeform 6">
            <a:extLst>
              <a:ext uri="{FF2B5EF4-FFF2-40B4-BE49-F238E27FC236}">
                <a16:creationId xmlns:a16="http://schemas.microsoft.com/office/drawing/2014/main" id="{6A78C912-906D-75F7-C54A-924D7027748C}"/>
              </a:ext>
            </a:extLst>
          </p:cNvPr>
          <p:cNvSpPr/>
          <p:nvPr userDrawn="1"/>
        </p:nvSpPr>
        <p:spPr>
          <a:xfrm>
            <a:off x="9410171" y="-775652"/>
            <a:ext cx="1551303" cy="155130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0" name="Freeform 6">
            <a:extLst>
              <a:ext uri="{FF2B5EF4-FFF2-40B4-BE49-F238E27FC236}">
                <a16:creationId xmlns:a16="http://schemas.microsoft.com/office/drawing/2014/main" id="{A0A6F875-8484-E756-B2C8-34A38824065D}"/>
              </a:ext>
            </a:extLst>
          </p:cNvPr>
          <p:cNvSpPr/>
          <p:nvPr userDrawn="1"/>
        </p:nvSpPr>
        <p:spPr>
          <a:xfrm>
            <a:off x="11478945" y="1055220"/>
            <a:ext cx="1096599" cy="1096599"/>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grpSp>
        <p:nvGrpSpPr>
          <p:cNvPr id="33" name="Group 32">
            <a:extLst>
              <a:ext uri="{FF2B5EF4-FFF2-40B4-BE49-F238E27FC236}">
                <a16:creationId xmlns:a16="http://schemas.microsoft.com/office/drawing/2014/main" id="{C5CA4DEA-E575-7D39-BF04-3EF602410769}"/>
              </a:ext>
            </a:extLst>
          </p:cNvPr>
          <p:cNvGrpSpPr/>
          <p:nvPr userDrawn="1"/>
        </p:nvGrpSpPr>
        <p:grpSpPr>
          <a:xfrm>
            <a:off x="2555190" y="5958082"/>
            <a:ext cx="9438031" cy="717889"/>
            <a:chOff x="2555190" y="5958082"/>
            <a:chExt cx="9438031" cy="717889"/>
          </a:xfrm>
        </p:grpSpPr>
        <p:pic>
          <p:nvPicPr>
            <p:cNvPr id="21" name="Picture 20" descr="A black and white flag with stars in a circle&#10;&#10;Description automatically generated">
              <a:extLst>
                <a:ext uri="{FF2B5EF4-FFF2-40B4-BE49-F238E27FC236}">
                  <a16:creationId xmlns:a16="http://schemas.microsoft.com/office/drawing/2014/main" id="{76FCFCFE-54A8-BD03-B124-88DE8DFDD342}"/>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30" name="Straight Connector 29">
              <a:extLst>
                <a:ext uri="{FF2B5EF4-FFF2-40B4-BE49-F238E27FC236}">
                  <a16:creationId xmlns:a16="http://schemas.microsoft.com/office/drawing/2014/main" id="{5CB0B534-DFDB-76D0-E0FC-3B70CB6C361A}"/>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6A026EFF-D1AA-BC5F-529C-A4BFF2CA2503}"/>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40334025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_White Background">
    <p:spTree>
      <p:nvGrpSpPr>
        <p:cNvPr id="1" name=""/>
        <p:cNvGrpSpPr/>
        <p:nvPr/>
      </p:nvGrpSpPr>
      <p:grpSpPr>
        <a:xfrm>
          <a:off x="0" y="0"/>
          <a:ext cx="0" cy="0"/>
          <a:chOff x="0" y="0"/>
          <a:chExt cx="0" cy="0"/>
        </a:xfrm>
      </p:grpSpPr>
      <p:sp>
        <p:nvSpPr>
          <p:cNvPr id="26" name="AutoShape 11">
            <a:extLst>
              <a:ext uri="{FF2B5EF4-FFF2-40B4-BE49-F238E27FC236}">
                <a16:creationId xmlns:a16="http://schemas.microsoft.com/office/drawing/2014/main" id="{F1AA8C23-A566-57EE-3ACA-4C3D299936EF}"/>
              </a:ext>
            </a:extLst>
          </p:cNvPr>
          <p:cNvSpPr/>
          <p:nvPr userDrawn="1"/>
        </p:nvSpPr>
        <p:spPr>
          <a:xfrm flipH="1" flipV="1">
            <a:off x="0" y="1895207"/>
            <a:ext cx="1482811" cy="2009528"/>
          </a:xfrm>
          <a:prstGeom prst="line">
            <a:avLst/>
          </a:prstGeom>
          <a:ln w="142875" cap="flat">
            <a:solidFill>
              <a:srgbClr val="0E145D"/>
            </a:solidFill>
            <a:prstDash val="solid"/>
            <a:headEnd type="none" w="sm" len="sm"/>
            <a:tailEnd type="none" w="sm" len="sm"/>
          </a:ln>
        </p:spPr>
        <p:txBody>
          <a:bodyPr/>
          <a:lstStyle/>
          <a:p>
            <a:endParaRPr lang="it-IT"/>
          </a:p>
        </p:txBody>
      </p:sp>
      <p:sp>
        <p:nvSpPr>
          <p:cNvPr id="27" name="AutoShape 12">
            <a:extLst>
              <a:ext uri="{FF2B5EF4-FFF2-40B4-BE49-F238E27FC236}">
                <a16:creationId xmlns:a16="http://schemas.microsoft.com/office/drawing/2014/main" id="{F118FF28-D98B-CB8F-9759-F57C6EA31BE6}"/>
              </a:ext>
            </a:extLst>
          </p:cNvPr>
          <p:cNvSpPr/>
          <p:nvPr userDrawn="1"/>
        </p:nvSpPr>
        <p:spPr>
          <a:xfrm flipV="1">
            <a:off x="-477857" y="3930435"/>
            <a:ext cx="1960667" cy="1475359"/>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5" name="Group 5">
            <a:extLst>
              <a:ext uri="{FF2B5EF4-FFF2-40B4-BE49-F238E27FC236}">
                <a16:creationId xmlns:a16="http://schemas.microsoft.com/office/drawing/2014/main" id="{36E74DE6-3288-23FE-914B-817ECE403687}"/>
              </a:ext>
            </a:extLst>
          </p:cNvPr>
          <p:cNvGrpSpPr/>
          <p:nvPr userDrawn="1"/>
        </p:nvGrpSpPr>
        <p:grpSpPr>
          <a:xfrm>
            <a:off x="934511" y="3396267"/>
            <a:ext cx="1096599" cy="1096599"/>
            <a:chOff x="0" y="0"/>
            <a:chExt cx="812800" cy="812800"/>
          </a:xfrm>
        </p:grpSpPr>
        <p:sp>
          <p:nvSpPr>
            <p:cNvPr id="6" name="Freeform 6">
              <a:extLst>
                <a:ext uri="{FF2B5EF4-FFF2-40B4-BE49-F238E27FC236}">
                  <a16:creationId xmlns:a16="http://schemas.microsoft.com/office/drawing/2014/main" id="{492D3BCB-C6C5-8753-0656-2170C40E20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2" name="TextBox 7">
              <a:extLst>
                <a:ext uri="{FF2B5EF4-FFF2-40B4-BE49-F238E27FC236}">
                  <a16:creationId xmlns:a16="http://schemas.microsoft.com/office/drawing/2014/main" id="{077B2C95-0416-BAF3-82AF-83600CAD25D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3" name="Group 8">
            <a:extLst>
              <a:ext uri="{FF2B5EF4-FFF2-40B4-BE49-F238E27FC236}">
                <a16:creationId xmlns:a16="http://schemas.microsoft.com/office/drawing/2014/main" id="{A18A1D2B-0816-C77D-9839-D16DC16A7E0E}"/>
              </a:ext>
            </a:extLst>
          </p:cNvPr>
          <p:cNvGrpSpPr/>
          <p:nvPr userDrawn="1"/>
        </p:nvGrpSpPr>
        <p:grpSpPr>
          <a:xfrm>
            <a:off x="-588131" y="1307076"/>
            <a:ext cx="1176262" cy="1176262"/>
            <a:chOff x="0" y="0"/>
            <a:chExt cx="812800" cy="812800"/>
          </a:xfrm>
        </p:grpSpPr>
        <p:sp>
          <p:nvSpPr>
            <p:cNvPr id="24" name="Freeform 9">
              <a:extLst>
                <a:ext uri="{FF2B5EF4-FFF2-40B4-BE49-F238E27FC236}">
                  <a16:creationId xmlns:a16="http://schemas.microsoft.com/office/drawing/2014/main" id="{1631EB92-F6C7-6B1E-815D-024EB3AD35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25" name="TextBox 10">
              <a:extLst>
                <a:ext uri="{FF2B5EF4-FFF2-40B4-BE49-F238E27FC236}">
                  <a16:creationId xmlns:a16="http://schemas.microsoft.com/office/drawing/2014/main" id="{B6110C2C-6A51-DC8C-4687-9E86062230E2}"/>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8" name="Group 13">
            <a:extLst>
              <a:ext uri="{FF2B5EF4-FFF2-40B4-BE49-F238E27FC236}">
                <a16:creationId xmlns:a16="http://schemas.microsoft.com/office/drawing/2014/main" id="{15743FF6-CDCF-1100-6076-6DE898F1C0B7}"/>
              </a:ext>
            </a:extLst>
          </p:cNvPr>
          <p:cNvGrpSpPr/>
          <p:nvPr userDrawn="1"/>
        </p:nvGrpSpPr>
        <p:grpSpPr>
          <a:xfrm>
            <a:off x="10966256" y="5212514"/>
            <a:ext cx="3290972" cy="3290972"/>
            <a:chOff x="0" y="0"/>
            <a:chExt cx="812800" cy="812800"/>
          </a:xfrm>
        </p:grpSpPr>
        <p:sp>
          <p:nvSpPr>
            <p:cNvPr id="29" name="Freeform 14">
              <a:extLst>
                <a:ext uri="{FF2B5EF4-FFF2-40B4-BE49-F238E27FC236}">
                  <a16:creationId xmlns:a16="http://schemas.microsoft.com/office/drawing/2014/main" id="{16FBE27D-2AAD-3A9E-93F3-C5047FADE5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300"/>
            </a:solidFill>
          </p:spPr>
          <p:txBody>
            <a:bodyPr/>
            <a:lstStyle/>
            <a:p>
              <a:endParaRPr lang="it-IT"/>
            </a:p>
          </p:txBody>
        </p:sp>
        <p:sp>
          <p:nvSpPr>
            <p:cNvPr id="30" name="TextBox 15">
              <a:extLst>
                <a:ext uri="{FF2B5EF4-FFF2-40B4-BE49-F238E27FC236}">
                  <a16:creationId xmlns:a16="http://schemas.microsoft.com/office/drawing/2014/main" id="{17D803A3-9B18-2091-9EDF-A3AABF0DF61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32" name="Freeform 2">
            <a:extLst>
              <a:ext uri="{FF2B5EF4-FFF2-40B4-BE49-F238E27FC236}">
                <a16:creationId xmlns:a16="http://schemas.microsoft.com/office/drawing/2014/main" id="{0EE2A61F-4321-3A40-239A-5133EE46AAD1}"/>
              </a:ext>
            </a:extLst>
          </p:cNvPr>
          <p:cNvSpPr/>
          <p:nvPr userDrawn="1"/>
        </p:nvSpPr>
        <p:spPr>
          <a:xfrm>
            <a:off x="9962501"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sp>
        <p:nvSpPr>
          <p:cNvPr id="36" name="Title 35">
            <a:extLst>
              <a:ext uri="{FF2B5EF4-FFF2-40B4-BE49-F238E27FC236}">
                <a16:creationId xmlns:a16="http://schemas.microsoft.com/office/drawing/2014/main" id="{0EC52AA9-1977-65DB-F539-DEABF9A83683}"/>
              </a:ext>
            </a:extLst>
          </p:cNvPr>
          <p:cNvSpPr>
            <a:spLocks noGrp="1"/>
          </p:cNvSpPr>
          <p:nvPr>
            <p:ph type="title" hasCustomPrompt="1"/>
          </p:nvPr>
        </p:nvSpPr>
        <p:spPr/>
        <p:txBody>
          <a:bodyPr>
            <a:normAutofit/>
          </a:bodyPr>
          <a:lstStyle>
            <a:lvl1pPr>
              <a:lnSpc>
                <a:spcPct val="100000"/>
              </a:lnSpc>
              <a:defRPr sz="4800" b="1">
                <a:latin typeface="Poppins" pitchFamily="2" charset="77"/>
                <a:cs typeface="Poppins" pitchFamily="2" charset="77"/>
              </a:defRPr>
            </a:lvl1pPr>
          </a:lstStyle>
          <a:p>
            <a:r>
              <a:rPr lang="en-GB"/>
              <a:t>Table of content</a:t>
            </a:r>
            <a:endParaRPr lang="it-IT"/>
          </a:p>
        </p:txBody>
      </p:sp>
      <p:sp>
        <p:nvSpPr>
          <p:cNvPr id="38" name="Text Placeholder 37">
            <a:extLst>
              <a:ext uri="{FF2B5EF4-FFF2-40B4-BE49-F238E27FC236}">
                <a16:creationId xmlns:a16="http://schemas.microsoft.com/office/drawing/2014/main" id="{FC69C01F-4184-AF81-7F17-968B192CDFFD}"/>
              </a:ext>
            </a:extLst>
          </p:cNvPr>
          <p:cNvSpPr>
            <a:spLocks noGrp="1"/>
          </p:cNvSpPr>
          <p:nvPr>
            <p:ph type="body" sz="quarter" idx="10" hasCustomPrompt="1"/>
          </p:nvPr>
        </p:nvSpPr>
        <p:spPr>
          <a:xfrm>
            <a:off x="2417322" y="1713915"/>
            <a:ext cx="4073126" cy="4170800"/>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lnSpc>
                <a:spcPct val="100000"/>
              </a:lnSpc>
              <a:buNone/>
              <a:defRPr sz="2000">
                <a:solidFill>
                  <a:schemeClr val="bg2">
                    <a:lumMod val="10000"/>
                  </a:schemeClr>
                </a:solidFill>
                <a:latin typeface="Poppins" pitchFamily="2" charset="77"/>
                <a:cs typeface="Poppins" pitchFamily="2" charset="77"/>
              </a:defRPr>
            </a:lvl2pPr>
            <a:lvl3pPr marL="914400" indent="0">
              <a:lnSpc>
                <a:spcPct val="100000"/>
              </a:lnSpc>
              <a:buNone/>
              <a:defRPr sz="1800">
                <a:solidFill>
                  <a:schemeClr val="bg2">
                    <a:lumMod val="10000"/>
                  </a:schemeClr>
                </a:solidFill>
                <a:latin typeface="Poppins" pitchFamily="2" charset="77"/>
                <a:cs typeface="Poppins" pitchFamily="2" charset="77"/>
              </a:defRPr>
            </a:lvl3pPr>
            <a:lvl4pPr marL="1371600" indent="0">
              <a:lnSpc>
                <a:spcPct val="100000"/>
              </a:lnSpc>
              <a:buNone/>
              <a:defRPr sz="1600">
                <a:solidFill>
                  <a:schemeClr val="bg2">
                    <a:lumMod val="10000"/>
                  </a:schemeClr>
                </a:solidFill>
                <a:latin typeface="Poppins" pitchFamily="2" charset="77"/>
                <a:cs typeface="Poppins" pitchFamily="2" charset="77"/>
              </a:defRPr>
            </a:lvl4pPr>
            <a:lvl5pPr marL="1828800" indent="0">
              <a:lnSpc>
                <a:spcPct val="100000"/>
              </a:lnSpc>
              <a:buNone/>
              <a:defRPr sz="1600">
                <a:solidFill>
                  <a:schemeClr val="bg2">
                    <a:lumMod val="10000"/>
                  </a:schemeClr>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7">
            <a:extLst>
              <a:ext uri="{FF2B5EF4-FFF2-40B4-BE49-F238E27FC236}">
                <a16:creationId xmlns:a16="http://schemas.microsoft.com/office/drawing/2014/main" id="{A5FD1EF8-0A36-1568-8DA0-D38B99DE4D13}"/>
              </a:ext>
            </a:extLst>
          </p:cNvPr>
          <p:cNvSpPr>
            <a:spLocks noGrp="1"/>
          </p:cNvSpPr>
          <p:nvPr>
            <p:ph type="body" sz="quarter" idx="11" hasCustomPrompt="1"/>
          </p:nvPr>
        </p:nvSpPr>
        <p:spPr>
          <a:xfrm>
            <a:off x="7070004" y="1713915"/>
            <a:ext cx="4073126" cy="4170800"/>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lnSpc>
                <a:spcPct val="100000"/>
              </a:lnSpc>
              <a:buNone/>
              <a:defRPr sz="2000">
                <a:solidFill>
                  <a:schemeClr val="bg2">
                    <a:lumMod val="10000"/>
                  </a:schemeClr>
                </a:solidFill>
                <a:latin typeface="Poppins" pitchFamily="2" charset="77"/>
                <a:cs typeface="Poppins" pitchFamily="2" charset="77"/>
              </a:defRPr>
            </a:lvl2pPr>
            <a:lvl3pPr marL="914400" indent="0">
              <a:lnSpc>
                <a:spcPct val="100000"/>
              </a:lnSpc>
              <a:buNone/>
              <a:defRPr sz="1800">
                <a:solidFill>
                  <a:schemeClr val="bg2">
                    <a:lumMod val="10000"/>
                  </a:schemeClr>
                </a:solidFill>
                <a:latin typeface="Poppins" pitchFamily="2" charset="77"/>
                <a:cs typeface="Poppins" pitchFamily="2" charset="77"/>
              </a:defRPr>
            </a:lvl3pPr>
            <a:lvl4pPr marL="1371600" indent="0">
              <a:lnSpc>
                <a:spcPct val="100000"/>
              </a:lnSpc>
              <a:buNone/>
              <a:defRPr sz="1600">
                <a:solidFill>
                  <a:schemeClr val="bg2">
                    <a:lumMod val="10000"/>
                  </a:schemeClr>
                </a:solidFill>
                <a:latin typeface="Poppins" pitchFamily="2" charset="77"/>
                <a:cs typeface="Poppins" pitchFamily="2" charset="77"/>
              </a:defRPr>
            </a:lvl4pPr>
            <a:lvl5pPr marL="1828800" indent="0">
              <a:lnSpc>
                <a:spcPct val="100000"/>
              </a:lnSpc>
              <a:buNone/>
              <a:defRPr sz="1600">
                <a:solidFill>
                  <a:schemeClr val="bg2">
                    <a:lumMod val="10000"/>
                  </a:schemeClr>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grpSp>
        <p:nvGrpSpPr>
          <p:cNvPr id="14" name="Group 13">
            <a:extLst>
              <a:ext uri="{FF2B5EF4-FFF2-40B4-BE49-F238E27FC236}">
                <a16:creationId xmlns:a16="http://schemas.microsoft.com/office/drawing/2014/main" id="{9A6AADE8-7C13-E7E2-5765-C11AC1EA9C81}"/>
              </a:ext>
            </a:extLst>
          </p:cNvPr>
          <p:cNvGrpSpPr/>
          <p:nvPr userDrawn="1"/>
        </p:nvGrpSpPr>
        <p:grpSpPr>
          <a:xfrm>
            <a:off x="180661" y="5939963"/>
            <a:ext cx="9436421" cy="716282"/>
            <a:chOff x="180661" y="5939963"/>
            <a:chExt cx="9436421" cy="716282"/>
          </a:xfrm>
        </p:grpSpPr>
        <p:sp>
          <p:nvSpPr>
            <p:cNvPr id="2" name="Freeform 9">
              <a:extLst>
                <a:ext uri="{FF2B5EF4-FFF2-40B4-BE49-F238E27FC236}">
                  <a16:creationId xmlns:a16="http://schemas.microsoft.com/office/drawing/2014/main" id="{E9EB485A-5A4A-0032-F942-7434C7CCC42B}"/>
                </a:ext>
              </a:extLst>
            </p:cNvPr>
            <p:cNvSpPr/>
            <p:nvPr userDrawn="1"/>
          </p:nvSpPr>
          <p:spPr>
            <a:xfrm>
              <a:off x="180661" y="5939963"/>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7" name="Straight Connector 6">
              <a:extLst>
                <a:ext uri="{FF2B5EF4-FFF2-40B4-BE49-F238E27FC236}">
                  <a16:creationId xmlns:a16="http://schemas.microsoft.com/office/drawing/2014/main" id="{C54C6835-16B3-3704-A6C6-2672DB5B45B4}"/>
                </a:ext>
              </a:extLst>
            </p:cNvPr>
            <p:cNvCxnSpPr>
              <a:cxnSpLocks/>
            </p:cNvCxnSpPr>
            <p:nvPr userDrawn="1"/>
          </p:nvCxnSpPr>
          <p:spPr>
            <a:xfrm>
              <a:off x="949028" y="5989863"/>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B85017E-8BBA-323B-6B32-6FAE230CAA38}"/>
                </a:ext>
              </a:extLst>
            </p:cNvPr>
            <p:cNvSpPr txBox="1"/>
            <p:nvPr userDrawn="1"/>
          </p:nvSpPr>
          <p:spPr>
            <a:xfrm>
              <a:off x="992254" y="6113438"/>
              <a:ext cx="8624828" cy="369332"/>
            </a:xfrm>
            <a:prstGeom prst="rect">
              <a:avLst/>
            </a:prstGeom>
            <a:noFill/>
          </p:spPr>
          <p:txBody>
            <a:bodyPr wrap="square" rtlCol="0" anchor="ctr">
              <a:spAutoFit/>
            </a:bodyPr>
            <a:lstStyle/>
            <a:p>
              <a:pPr algn="l"/>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29435988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_Blue Background">
    <p:bg>
      <p:bgPr>
        <a:solidFill>
          <a:schemeClr val="tx1"/>
        </a:solidFill>
        <a:effectLst/>
      </p:bgPr>
    </p:bg>
    <p:spTree>
      <p:nvGrpSpPr>
        <p:cNvPr id="1" name=""/>
        <p:cNvGrpSpPr/>
        <p:nvPr/>
      </p:nvGrpSpPr>
      <p:grpSpPr>
        <a:xfrm>
          <a:off x="0" y="0"/>
          <a:ext cx="0" cy="0"/>
          <a:chOff x="0" y="0"/>
          <a:chExt cx="0" cy="0"/>
        </a:xfrm>
      </p:grpSpPr>
      <p:sp>
        <p:nvSpPr>
          <p:cNvPr id="26" name="AutoShape 11">
            <a:extLst>
              <a:ext uri="{FF2B5EF4-FFF2-40B4-BE49-F238E27FC236}">
                <a16:creationId xmlns:a16="http://schemas.microsoft.com/office/drawing/2014/main" id="{F1AA8C23-A566-57EE-3ACA-4C3D299936EF}"/>
              </a:ext>
            </a:extLst>
          </p:cNvPr>
          <p:cNvSpPr/>
          <p:nvPr userDrawn="1"/>
        </p:nvSpPr>
        <p:spPr>
          <a:xfrm flipH="1" flipV="1">
            <a:off x="0" y="1895207"/>
            <a:ext cx="1482811" cy="2009528"/>
          </a:xfrm>
          <a:prstGeom prst="line">
            <a:avLst/>
          </a:prstGeom>
          <a:ln w="142875" cap="flat">
            <a:solidFill>
              <a:schemeClr val="bg1"/>
            </a:solidFill>
            <a:prstDash val="solid"/>
            <a:headEnd type="none" w="sm" len="sm"/>
            <a:tailEnd type="none" w="sm" len="sm"/>
          </a:ln>
        </p:spPr>
        <p:txBody>
          <a:bodyPr/>
          <a:lstStyle/>
          <a:p>
            <a:endParaRPr lang="it-IT"/>
          </a:p>
        </p:txBody>
      </p:sp>
      <p:sp>
        <p:nvSpPr>
          <p:cNvPr id="27" name="AutoShape 12">
            <a:extLst>
              <a:ext uri="{FF2B5EF4-FFF2-40B4-BE49-F238E27FC236}">
                <a16:creationId xmlns:a16="http://schemas.microsoft.com/office/drawing/2014/main" id="{F118FF28-D98B-CB8F-9759-F57C6EA31BE6}"/>
              </a:ext>
            </a:extLst>
          </p:cNvPr>
          <p:cNvSpPr/>
          <p:nvPr userDrawn="1"/>
        </p:nvSpPr>
        <p:spPr>
          <a:xfrm flipV="1">
            <a:off x="-477857" y="3930435"/>
            <a:ext cx="1960667" cy="1475359"/>
          </a:xfrm>
          <a:prstGeom prst="line">
            <a:avLst/>
          </a:prstGeom>
          <a:ln w="142875" cap="flat">
            <a:solidFill>
              <a:schemeClr val="bg1"/>
            </a:solidFill>
            <a:prstDash val="solid"/>
            <a:headEnd type="none" w="sm" len="sm"/>
            <a:tailEnd type="none" w="sm" len="sm"/>
          </a:ln>
        </p:spPr>
        <p:txBody>
          <a:bodyPr/>
          <a:lstStyle/>
          <a:p>
            <a:endParaRPr lang="it-IT"/>
          </a:p>
        </p:txBody>
      </p:sp>
      <p:grpSp>
        <p:nvGrpSpPr>
          <p:cNvPr id="5" name="Group 5">
            <a:extLst>
              <a:ext uri="{FF2B5EF4-FFF2-40B4-BE49-F238E27FC236}">
                <a16:creationId xmlns:a16="http://schemas.microsoft.com/office/drawing/2014/main" id="{36E74DE6-3288-23FE-914B-817ECE403687}"/>
              </a:ext>
            </a:extLst>
          </p:cNvPr>
          <p:cNvGrpSpPr/>
          <p:nvPr userDrawn="1"/>
        </p:nvGrpSpPr>
        <p:grpSpPr>
          <a:xfrm>
            <a:off x="934511" y="3396267"/>
            <a:ext cx="1096599" cy="1096599"/>
            <a:chOff x="0" y="0"/>
            <a:chExt cx="812800" cy="812800"/>
          </a:xfrm>
        </p:grpSpPr>
        <p:sp>
          <p:nvSpPr>
            <p:cNvPr id="6" name="Freeform 6">
              <a:extLst>
                <a:ext uri="{FF2B5EF4-FFF2-40B4-BE49-F238E27FC236}">
                  <a16:creationId xmlns:a16="http://schemas.microsoft.com/office/drawing/2014/main" id="{492D3BCB-C6C5-8753-0656-2170C40E200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B3F8"/>
            </a:solidFill>
          </p:spPr>
          <p:txBody>
            <a:bodyPr/>
            <a:lstStyle/>
            <a:p>
              <a:endParaRPr lang="it-IT"/>
            </a:p>
          </p:txBody>
        </p:sp>
        <p:sp>
          <p:nvSpPr>
            <p:cNvPr id="22" name="TextBox 7">
              <a:extLst>
                <a:ext uri="{FF2B5EF4-FFF2-40B4-BE49-F238E27FC236}">
                  <a16:creationId xmlns:a16="http://schemas.microsoft.com/office/drawing/2014/main" id="{077B2C95-0416-BAF3-82AF-83600CAD25DA}"/>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3" name="Group 8">
            <a:extLst>
              <a:ext uri="{FF2B5EF4-FFF2-40B4-BE49-F238E27FC236}">
                <a16:creationId xmlns:a16="http://schemas.microsoft.com/office/drawing/2014/main" id="{A18A1D2B-0816-C77D-9839-D16DC16A7E0E}"/>
              </a:ext>
            </a:extLst>
          </p:cNvPr>
          <p:cNvGrpSpPr/>
          <p:nvPr userDrawn="1"/>
        </p:nvGrpSpPr>
        <p:grpSpPr>
          <a:xfrm>
            <a:off x="-588131" y="1307076"/>
            <a:ext cx="1176262" cy="1176262"/>
            <a:chOff x="0" y="0"/>
            <a:chExt cx="812800" cy="812800"/>
          </a:xfrm>
        </p:grpSpPr>
        <p:sp>
          <p:nvSpPr>
            <p:cNvPr id="24" name="Freeform 9">
              <a:extLst>
                <a:ext uri="{FF2B5EF4-FFF2-40B4-BE49-F238E27FC236}">
                  <a16:creationId xmlns:a16="http://schemas.microsoft.com/office/drawing/2014/main" id="{1631EB92-F6C7-6B1E-815D-024EB3AD35D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25" name="TextBox 10">
              <a:extLst>
                <a:ext uri="{FF2B5EF4-FFF2-40B4-BE49-F238E27FC236}">
                  <a16:creationId xmlns:a16="http://schemas.microsoft.com/office/drawing/2014/main" id="{B6110C2C-6A51-DC8C-4687-9E86062230E2}"/>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28" name="Group 13">
            <a:extLst>
              <a:ext uri="{FF2B5EF4-FFF2-40B4-BE49-F238E27FC236}">
                <a16:creationId xmlns:a16="http://schemas.microsoft.com/office/drawing/2014/main" id="{15743FF6-CDCF-1100-6076-6DE898F1C0B7}"/>
              </a:ext>
            </a:extLst>
          </p:cNvPr>
          <p:cNvGrpSpPr/>
          <p:nvPr userDrawn="1"/>
        </p:nvGrpSpPr>
        <p:grpSpPr>
          <a:xfrm>
            <a:off x="10966256" y="5212514"/>
            <a:ext cx="3290972" cy="3290972"/>
            <a:chOff x="0" y="0"/>
            <a:chExt cx="812800" cy="812800"/>
          </a:xfrm>
        </p:grpSpPr>
        <p:sp>
          <p:nvSpPr>
            <p:cNvPr id="29" name="Freeform 14">
              <a:extLst>
                <a:ext uri="{FF2B5EF4-FFF2-40B4-BE49-F238E27FC236}">
                  <a16:creationId xmlns:a16="http://schemas.microsoft.com/office/drawing/2014/main" id="{16FBE27D-2AAD-3A9E-93F3-C5047FADE5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D300"/>
            </a:solidFill>
          </p:spPr>
          <p:txBody>
            <a:bodyPr/>
            <a:lstStyle/>
            <a:p>
              <a:endParaRPr lang="it-IT"/>
            </a:p>
          </p:txBody>
        </p:sp>
        <p:sp>
          <p:nvSpPr>
            <p:cNvPr id="30" name="TextBox 15">
              <a:extLst>
                <a:ext uri="{FF2B5EF4-FFF2-40B4-BE49-F238E27FC236}">
                  <a16:creationId xmlns:a16="http://schemas.microsoft.com/office/drawing/2014/main" id="{17D803A3-9B18-2091-9EDF-A3AABF0DF61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36" name="Title 35">
            <a:extLst>
              <a:ext uri="{FF2B5EF4-FFF2-40B4-BE49-F238E27FC236}">
                <a16:creationId xmlns:a16="http://schemas.microsoft.com/office/drawing/2014/main" id="{0EC52AA9-1977-65DB-F539-DEABF9A83683}"/>
              </a:ext>
            </a:extLst>
          </p:cNvPr>
          <p:cNvSpPr>
            <a:spLocks noGrp="1"/>
          </p:cNvSpPr>
          <p:nvPr>
            <p:ph type="title" hasCustomPrompt="1"/>
          </p:nvPr>
        </p:nvSpPr>
        <p:spPr/>
        <p:txBody>
          <a:bodyPr>
            <a:normAutofit/>
          </a:bodyPr>
          <a:lstStyle>
            <a:lvl1pPr>
              <a:lnSpc>
                <a:spcPct val="100000"/>
              </a:lnSpc>
              <a:defRPr sz="4800" b="1">
                <a:solidFill>
                  <a:schemeClr val="bg1"/>
                </a:solidFill>
                <a:latin typeface="Poppins" pitchFamily="2" charset="77"/>
                <a:cs typeface="Poppins" pitchFamily="2" charset="77"/>
              </a:defRPr>
            </a:lvl1pPr>
          </a:lstStyle>
          <a:p>
            <a:r>
              <a:rPr lang="en-GB"/>
              <a:t>Table of content</a:t>
            </a:r>
            <a:endParaRPr lang="it-IT"/>
          </a:p>
        </p:txBody>
      </p:sp>
      <p:sp>
        <p:nvSpPr>
          <p:cNvPr id="38" name="Text Placeholder 37">
            <a:extLst>
              <a:ext uri="{FF2B5EF4-FFF2-40B4-BE49-F238E27FC236}">
                <a16:creationId xmlns:a16="http://schemas.microsoft.com/office/drawing/2014/main" id="{FC69C01F-4184-AF81-7F17-968B192CDFFD}"/>
              </a:ext>
            </a:extLst>
          </p:cNvPr>
          <p:cNvSpPr>
            <a:spLocks noGrp="1"/>
          </p:cNvSpPr>
          <p:nvPr>
            <p:ph type="body" sz="quarter" idx="10" hasCustomPrompt="1"/>
          </p:nvPr>
        </p:nvSpPr>
        <p:spPr>
          <a:xfrm>
            <a:off x="2417322" y="1713915"/>
            <a:ext cx="4073126" cy="4170800"/>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lnSpc>
                <a:spcPct val="100000"/>
              </a:lnSpc>
              <a:buNone/>
              <a:defRPr sz="2000">
                <a:solidFill>
                  <a:schemeClr val="bg1"/>
                </a:solidFill>
                <a:latin typeface="Poppins" pitchFamily="2" charset="77"/>
                <a:cs typeface="Poppins" pitchFamily="2" charset="77"/>
              </a:defRPr>
            </a:lvl2pPr>
            <a:lvl3pPr marL="914400" indent="0">
              <a:lnSpc>
                <a:spcPct val="100000"/>
              </a:lnSpc>
              <a:buNone/>
              <a:defRPr sz="1800">
                <a:solidFill>
                  <a:schemeClr val="bg1"/>
                </a:solidFill>
                <a:latin typeface="Poppins" pitchFamily="2" charset="77"/>
                <a:cs typeface="Poppins" pitchFamily="2" charset="77"/>
              </a:defRPr>
            </a:lvl3pPr>
            <a:lvl4pPr marL="1371600" indent="0">
              <a:lnSpc>
                <a:spcPct val="100000"/>
              </a:lnSpc>
              <a:buNone/>
              <a:defRPr sz="1600">
                <a:solidFill>
                  <a:schemeClr val="bg1"/>
                </a:solidFill>
                <a:latin typeface="Poppins" pitchFamily="2" charset="77"/>
                <a:cs typeface="Poppins" pitchFamily="2" charset="77"/>
              </a:defRPr>
            </a:lvl4pPr>
            <a:lvl5pPr marL="1828800" indent="0">
              <a:lnSpc>
                <a:spcPct val="100000"/>
              </a:lnSpc>
              <a:buNone/>
              <a:defRPr sz="1600">
                <a:solidFill>
                  <a:schemeClr val="bg1"/>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sp>
        <p:nvSpPr>
          <p:cNvPr id="4" name="Text Placeholder 37">
            <a:extLst>
              <a:ext uri="{FF2B5EF4-FFF2-40B4-BE49-F238E27FC236}">
                <a16:creationId xmlns:a16="http://schemas.microsoft.com/office/drawing/2014/main" id="{A5FD1EF8-0A36-1568-8DA0-D38B99DE4D13}"/>
              </a:ext>
            </a:extLst>
          </p:cNvPr>
          <p:cNvSpPr>
            <a:spLocks noGrp="1"/>
          </p:cNvSpPr>
          <p:nvPr>
            <p:ph type="body" sz="quarter" idx="11" hasCustomPrompt="1"/>
          </p:nvPr>
        </p:nvSpPr>
        <p:spPr>
          <a:xfrm>
            <a:off x="7070004" y="1713915"/>
            <a:ext cx="4073126" cy="4170800"/>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lnSpc>
                <a:spcPct val="100000"/>
              </a:lnSpc>
              <a:buNone/>
              <a:defRPr sz="2000">
                <a:solidFill>
                  <a:schemeClr val="bg1"/>
                </a:solidFill>
                <a:latin typeface="Poppins" pitchFamily="2" charset="77"/>
                <a:cs typeface="Poppins" pitchFamily="2" charset="77"/>
              </a:defRPr>
            </a:lvl2pPr>
            <a:lvl3pPr marL="914400" indent="0">
              <a:lnSpc>
                <a:spcPct val="100000"/>
              </a:lnSpc>
              <a:buNone/>
              <a:defRPr sz="1800">
                <a:solidFill>
                  <a:schemeClr val="bg1"/>
                </a:solidFill>
                <a:latin typeface="Poppins" pitchFamily="2" charset="77"/>
                <a:cs typeface="Poppins" pitchFamily="2" charset="77"/>
              </a:defRPr>
            </a:lvl3pPr>
            <a:lvl4pPr marL="1371600" indent="0">
              <a:lnSpc>
                <a:spcPct val="100000"/>
              </a:lnSpc>
              <a:buNone/>
              <a:defRPr sz="1600">
                <a:solidFill>
                  <a:schemeClr val="bg1"/>
                </a:solidFill>
                <a:latin typeface="Poppins" pitchFamily="2" charset="77"/>
                <a:cs typeface="Poppins" pitchFamily="2" charset="77"/>
              </a:defRPr>
            </a:lvl4pPr>
            <a:lvl5pPr marL="1828800" indent="0">
              <a:lnSpc>
                <a:spcPct val="100000"/>
              </a:lnSpc>
              <a:buNone/>
              <a:defRPr sz="1600">
                <a:solidFill>
                  <a:schemeClr val="bg1"/>
                </a:solidFill>
                <a:latin typeface="Poppins" pitchFamily="2" charset="77"/>
                <a:cs typeface="Poppins" pitchFamily="2" charset="77"/>
              </a:defRPr>
            </a:lvl5pPr>
          </a:lstStyle>
          <a:p>
            <a:pPr lvl="0"/>
            <a:r>
              <a:rPr lang="en-GB"/>
              <a:t>Click to edit text</a:t>
            </a:r>
          </a:p>
          <a:p>
            <a:pPr lvl="1"/>
            <a:r>
              <a:rPr lang="en-GB"/>
              <a:t>Second level</a:t>
            </a:r>
          </a:p>
          <a:p>
            <a:pPr lvl="2"/>
            <a:r>
              <a:rPr lang="en-GB"/>
              <a:t>Third level</a:t>
            </a:r>
          </a:p>
          <a:p>
            <a:pPr lvl="3"/>
            <a:r>
              <a:rPr lang="en-GB"/>
              <a:t>Fourth level</a:t>
            </a:r>
          </a:p>
          <a:p>
            <a:pPr lvl="4"/>
            <a:r>
              <a:rPr lang="en-GB"/>
              <a:t>Fifth level</a:t>
            </a:r>
            <a:endParaRPr lang="it-IT"/>
          </a:p>
        </p:txBody>
      </p:sp>
      <p:grpSp>
        <p:nvGrpSpPr>
          <p:cNvPr id="15" name="Group 14">
            <a:extLst>
              <a:ext uri="{FF2B5EF4-FFF2-40B4-BE49-F238E27FC236}">
                <a16:creationId xmlns:a16="http://schemas.microsoft.com/office/drawing/2014/main" id="{575B322A-D524-1197-D2E2-872C007B2698}"/>
              </a:ext>
            </a:extLst>
          </p:cNvPr>
          <p:cNvGrpSpPr/>
          <p:nvPr userDrawn="1"/>
        </p:nvGrpSpPr>
        <p:grpSpPr>
          <a:xfrm>
            <a:off x="181620" y="5938356"/>
            <a:ext cx="9435462" cy="717889"/>
            <a:chOff x="181620" y="5938356"/>
            <a:chExt cx="9435462" cy="717889"/>
          </a:xfrm>
        </p:grpSpPr>
        <p:cxnSp>
          <p:nvCxnSpPr>
            <p:cNvPr id="7" name="Straight Connector 6">
              <a:extLst>
                <a:ext uri="{FF2B5EF4-FFF2-40B4-BE49-F238E27FC236}">
                  <a16:creationId xmlns:a16="http://schemas.microsoft.com/office/drawing/2014/main" id="{C54C6835-16B3-3704-A6C6-2672DB5B45B4}"/>
                </a:ext>
              </a:extLst>
            </p:cNvPr>
            <p:cNvCxnSpPr>
              <a:cxnSpLocks/>
            </p:cNvCxnSpPr>
            <p:nvPr userDrawn="1"/>
          </p:nvCxnSpPr>
          <p:spPr>
            <a:xfrm>
              <a:off x="949028" y="5989863"/>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B85017E-8BBA-323B-6B32-6FAE230CAA38}"/>
                </a:ext>
              </a:extLst>
            </p:cNvPr>
            <p:cNvSpPr txBox="1"/>
            <p:nvPr userDrawn="1"/>
          </p:nvSpPr>
          <p:spPr>
            <a:xfrm>
              <a:off x="992254" y="6113438"/>
              <a:ext cx="8624828" cy="369332"/>
            </a:xfrm>
            <a:prstGeom prst="rect">
              <a:avLst/>
            </a:prstGeom>
            <a:noFill/>
          </p:spPr>
          <p:txBody>
            <a:bodyPr wrap="square" rtlCol="0" anchor="ctr">
              <a:spAutoFit/>
            </a:bodyPr>
            <a:lstStyle/>
            <a:p>
              <a:pPr algn="l"/>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pic>
          <p:nvPicPr>
            <p:cNvPr id="14" name="Picture 13" descr="A black and white flag with stars in a circle&#10;&#10;Description automatically generated">
              <a:extLst>
                <a:ext uri="{FF2B5EF4-FFF2-40B4-BE49-F238E27FC236}">
                  <a16:creationId xmlns:a16="http://schemas.microsoft.com/office/drawing/2014/main" id="{D7CC0DEB-1888-F3B3-970A-288CF15EF962}"/>
                </a:ext>
              </a:extLst>
            </p:cNvPr>
            <p:cNvPicPr>
              <a:picLocks noChangeAspect="1"/>
            </p:cNvPicPr>
            <p:nvPr userDrawn="1"/>
          </p:nvPicPr>
          <p:blipFill>
            <a:blip r:embed="rId2"/>
            <a:stretch>
              <a:fillRect/>
            </a:stretch>
          </p:blipFill>
          <p:spPr>
            <a:xfrm>
              <a:off x="181620" y="5938356"/>
              <a:ext cx="679939" cy="717889"/>
            </a:xfrm>
            <a:prstGeom prst="rect">
              <a:avLst/>
            </a:prstGeom>
          </p:spPr>
        </p:pic>
      </p:grpSp>
      <p:pic>
        <p:nvPicPr>
          <p:cNvPr id="17" name="Picture 16" descr="A white text on a black background&#10;&#10;Description automatically generated">
            <a:extLst>
              <a:ext uri="{FF2B5EF4-FFF2-40B4-BE49-F238E27FC236}">
                <a16:creationId xmlns:a16="http://schemas.microsoft.com/office/drawing/2014/main" id="{74D014D6-7405-C726-3FCC-B34F59722F70}"/>
              </a:ext>
            </a:extLst>
          </p:cNvPr>
          <p:cNvPicPr>
            <a:picLocks noChangeAspect="1"/>
          </p:cNvPicPr>
          <p:nvPr userDrawn="1"/>
        </p:nvPicPr>
        <p:blipFill>
          <a:blip r:embed="rId3"/>
          <a:stretch>
            <a:fillRect/>
          </a:stretch>
        </p:blipFill>
        <p:spPr>
          <a:xfrm>
            <a:off x="9962500" y="184789"/>
            <a:ext cx="2007511" cy="492144"/>
          </a:xfrm>
          <a:prstGeom prst="rect">
            <a:avLst/>
          </a:prstGeom>
        </p:spPr>
      </p:pic>
    </p:spTree>
    <p:extLst>
      <p:ext uri="{BB962C8B-B14F-4D97-AF65-F5344CB8AC3E}">
        <p14:creationId xmlns:p14="http://schemas.microsoft.com/office/powerpoint/2010/main" val="23609011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Title Slide_White Background">
    <p:bg>
      <p:bgPr>
        <a:solidFill>
          <a:srgbClr val="0D145C"/>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8B8DAF9-37B6-5AB1-E831-FA4B13996D1F}"/>
              </a:ext>
            </a:extLst>
          </p:cNvPr>
          <p:cNvGrpSpPr/>
          <p:nvPr userDrawn="1"/>
        </p:nvGrpSpPr>
        <p:grpSpPr>
          <a:xfrm>
            <a:off x="6163283" y="-1347060"/>
            <a:ext cx="2998920" cy="2998920"/>
            <a:chOff x="0" y="0"/>
            <a:chExt cx="812800" cy="812800"/>
          </a:xfrm>
        </p:grpSpPr>
        <p:sp>
          <p:nvSpPr>
            <p:cNvPr id="3" name="Freeform 3">
              <a:extLst>
                <a:ext uri="{FF2B5EF4-FFF2-40B4-BE49-F238E27FC236}">
                  <a16:creationId xmlns:a16="http://schemas.microsoft.com/office/drawing/2014/main" id="{02D2ABF5-DAD4-AEF6-96C0-DCB7437613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4" name="TextBox 4">
              <a:extLst>
                <a:ext uri="{FF2B5EF4-FFF2-40B4-BE49-F238E27FC236}">
                  <a16:creationId xmlns:a16="http://schemas.microsoft.com/office/drawing/2014/main" id="{EEBA6D2E-E09E-500B-8AEF-4C657147425C}"/>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a:extLst>
              <a:ext uri="{FF2B5EF4-FFF2-40B4-BE49-F238E27FC236}">
                <a16:creationId xmlns:a16="http://schemas.microsoft.com/office/drawing/2014/main" id="{B73990EF-31DE-235E-415A-332A8932B808}"/>
              </a:ext>
            </a:extLst>
          </p:cNvPr>
          <p:cNvGrpSpPr/>
          <p:nvPr userDrawn="1"/>
        </p:nvGrpSpPr>
        <p:grpSpPr>
          <a:xfrm>
            <a:off x="10379651" y="3446369"/>
            <a:ext cx="4385452" cy="4385453"/>
            <a:chOff x="0" y="0"/>
            <a:chExt cx="812800" cy="812800"/>
          </a:xfrm>
        </p:grpSpPr>
        <p:sp>
          <p:nvSpPr>
            <p:cNvPr id="6" name="Freeform 6">
              <a:extLst>
                <a:ext uri="{FF2B5EF4-FFF2-40B4-BE49-F238E27FC236}">
                  <a16:creationId xmlns:a16="http://schemas.microsoft.com/office/drawing/2014/main" id="{F375DCA2-E5AD-68E0-19EA-F788EFA2E0B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7" name="TextBox 7">
              <a:extLst>
                <a:ext uri="{FF2B5EF4-FFF2-40B4-BE49-F238E27FC236}">
                  <a16:creationId xmlns:a16="http://schemas.microsoft.com/office/drawing/2014/main" id="{160C3EBD-9DC5-4CBF-C536-EC530F3D429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9" name="Freeform 9">
            <a:extLst>
              <a:ext uri="{FF2B5EF4-FFF2-40B4-BE49-F238E27FC236}">
                <a16:creationId xmlns:a16="http://schemas.microsoft.com/office/drawing/2014/main" id="{A8D85B74-D494-5644-8B4D-39985D0DC3D1}"/>
              </a:ext>
            </a:extLst>
          </p:cNvPr>
          <p:cNvSpPr/>
          <p:nvPr/>
        </p:nvSpPr>
        <p:spPr>
          <a:xfrm>
            <a:off x="347886" y="531920"/>
            <a:ext cx="11495879" cy="582889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chemeClr val="bg1"/>
          </a:solidFill>
        </p:spPr>
        <p:txBody>
          <a:bodyPr/>
          <a:lstStyle/>
          <a:p>
            <a:endParaRPr lang="it-IT"/>
          </a:p>
        </p:txBody>
      </p:sp>
      <p:sp>
        <p:nvSpPr>
          <p:cNvPr id="10" name="TextBox 10">
            <a:extLst>
              <a:ext uri="{FF2B5EF4-FFF2-40B4-BE49-F238E27FC236}">
                <a16:creationId xmlns:a16="http://schemas.microsoft.com/office/drawing/2014/main" id="{3EFB2B42-74BF-74C3-4078-525EDEEF03F0}"/>
              </a:ext>
            </a:extLst>
          </p:cNvPr>
          <p:cNvSpPr txBox="1"/>
          <p:nvPr/>
        </p:nvSpPr>
        <p:spPr>
          <a:xfrm>
            <a:off x="347886" y="429459"/>
            <a:ext cx="11495879" cy="5931358"/>
          </a:xfrm>
          <a:prstGeom prst="rect">
            <a:avLst/>
          </a:prstGeom>
        </p:spPr>
        <p:txBody>
          <a:bodyPr lIns="50800" tIns="50800" rIns="50800" bIns="50800" rtlCol="0" anchor="ctr"/>
          <a:lstStyle/>
          <a:p>
            <a:pPr algn="ctr">
              <a:lnSpc>
                <a:spcPts val="2659"/>
              </a:lnSpc>
              <a:spcBef>
                <a:spcPct val="0"/>
              </a:spcBef>
            </a:pPr>
            <a:endParaRPr/>
          </a:p>
        </p:txBody>
      </p:sp>
      <p:grpSp>
        <p:nvGrpSpPr>
          <p:cNvPr id="13" name="Group 13">
            <a:extLst>
              <a:ext uri="{FF2B5EF4-FFF2-40B4-BE49-F238E27FC236}">
                <a16:creationId xmlns:a16="http://schemas.microsoft.com/office/drawing/2014/main" id="{EE67CC94-F960-19A2-108D-E57621735367}"/>
              </a:ext>
            </a:extLst>
          </p:cNvPr>
          <p:cNvGrpSpPr/>
          <p:nvPr userDrawn="1"/>
        </p:nvGrpSpPr>
        <p:grpSpPr>
          <a:xfrm>
            <a:off x="-1305128" y="4060290"/>
            <a:ext cx="4385452" cy="4385453"/>
            <a:chOff x="0" y="0"/>
            <a:chExt cx="812800" cy="812800"/>
          </a:xfrm>
        </p:grpSpPr>
        <p:sp>
          <p:nvSpPr>
            <p:cNvPr id="14" name="Freeform 14">
              <a:extLst>
                <a:ext uri="{FF2B5EF4-FFF2-40B4-BE49-F238E27FC236}">
                  <a16:creationId xmlns:a16="http://schemas.microsoft.com/office/drawing/2014/main" id="{F293B56B-27F2-99F8-DF77-B700CABF32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5" name="TextBox 15">
              <a:extLst>
                <a:ext uri="{FF2B5EF4-FFF2-40B4-BE49-F238E27FC236}">
                  <a16:creationId xmlns:a16="http://schemas.microsoft.com/office/drawing/2014/main" id="{F5EA6F54-FAC1-85C0-0F3A-C9B211DA6335}"/>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18" name="TextBox 18">
            <a:extLst>
              <a:ext uri="{FF2B5EF4-FFF2-40B4-BE49-F238E27FC236}">
                <a16:creationId xmlns:a16="http://schemas.microsoft.com/office/drawing/2014/main" id="{13E38D8B-4950-DE2A-5A98-DC1CF9AB5AE9}"/>
              </a:ext>
            </a:extLst>
          </p:cNvPr>
          <p:cNvSpPr txBox="1"/>
          <p:nvPr/>
        </p:nvSpPr>
        <p:spPr>
          <a:xfrm>
            <a:off x="849451" y="753370"/>
            <a:ext cx="1255550" cy="1364203"/>
          </a:xfrm>
          <a:prstGeom prst="rect">
            <a:avLst/>
          </a:prstGeom>
        </p:spPr>
        <p:txBody>
          <a:bodyPr lIns="50800" tIns="50800" rIns="50800" bIns="50800" rtlCol="0" anchor="ctr"/>
          <a:lstStyle/>
          <a:p>
            <a:pPr algn="ctr">
              <a:lnSpc>
                <a:spcPts val="3080"/>
              </a:lnSpc>
            </a:pPr>
            <a:endParaRPr/>
          </a:p>
        </p:txBody>
      </p:sp>
      <p:sp>
        <p:nvSpPr>
          <p:cNvPr id="20" name="AutoShape 20">
            <a:extLst>
              <a:ext uri="{FF2B5EF4-FFF2-40B4-BE49-F238E27FC236}">
                <a16:creationId xmlns:a16="http://schemas.microsoft.com/office/drawing/2014/main" id="{ECFD4BE5-7E35-1D65-3A31-C1BB4F1B9507}"/>
              </a:ext>
            </a:extLst>
          </p:cNvPr>
          <p:cNvSpPr/>
          <p:nvPr userDrawn="1"/>
        </p:nvSpPr>
        <p:spPr>
          <a:xfrm flipH="1" flipV="1">
            <a:off x="1456292" y="1591789"/>
            <a:ext cx="3563180" cy="5828896"/>
          </a:xfrm>
          <a:prstGeom prst="line">
            <a:avLst/>
          </a:prstGeom>
          <a:ln w="142875" cap="flat">
            <a:solidFill>
              <a:schemeClr val="accent6"/>
            </a:solidFill>
            <a:prstDash val="solid"/>
            <a:headEnd type="none" w="sm" len="sm"/>
            <a:tailEnd type="none" w="sm" len="sm"/>
          </a:ln>
        </p:spPr>
        <p:txBody>
          <a:bodyPr/>
          <a:lstStyle/>
          <a:p>
            <a:endParaRPr lang="it-IT"/>
          </a:p>
        </p:txBody>
      </p:sp>
      <p:sp>
        <p:nvSpPr>
          <p:cNvPr id="22" name="Title 21">
            <a:extLst>
              <a:ext uri="{FF2B5EF4-FFF2-40B4-BE49-F238E27FC236}">
                <a16:creationId xmlns:a16="http://schemas.microsoft.com/office/drawing/2014/main" id="{BA6AB66B-FC32-51D3-C305-FEA473A4CAFD}"/>
              </a:ext>
            </a:extLst>
          </p:cNvPr>
          <p:cNvSpPr>
            <a:spLocks noGrp="1"/>
          </p:cNvSpPr>
          <p:nvPr>
            <p:ph type="title" hasCustomPrompt="1"/>
          </p:nvPr>
        </p:nvSpPr>
        <p:spPr>
          <a:xfrm>
            <a:off x="3599143" y="1875363"/>
            <a:ext cx="7804852" cy="1545987"/>
          </a:xfrm>
        </p:spPr>
        <p:txBody>
          <a:bodyPr anchor="t">
            <a:noAutofit/>
          </a:bodyPr>
          <a:lstStyle>
            <a:lvl1pPr algn="r">
              <a:defRPr sz="6000" b="1">
                <a:solidFill>
                  <a:srgbClr val="0D145C"/>
                </a:solidFill>
                <a:latin typeface="Poppins" pitchFamily="2" charset="77"/>
                <a:cs typeface="Poppins" pitchFamily="2" charset="77"/>
              </a:defRPr>
            </a:lvl1pPr>
          </a:lstStyle>
          <a:p>
            <a:r>
              <a:rPr lang="en-GB"/>
              <a:t>CLICK TO EDIT MASTER TITLE STYLE</a:t>
            </a:r>
            <a:endParaRPr lang="it-IT"/>
          </a:p>
        </p:txBody>
      </p:sp>
      <p:sp>
        <p:nvSpPr>
          <p:cNvPr id="23" name="Text Placeholder 24">
            <a:extLst>
              <a:ext uri="{FF2B5EF4-FFF2-40B4-BE49-F238E27FC236}">
                <a16:creationId xmlns:a16="http://schemas.microsoft.com/office/drawing/2014/main" id="{4A803709-2C3E-9FC9-5EBF-5794E337AC61}"/>
              </a:ext>
            </a:extLst>
          </p:cNvPr>
          <p:cNvSpPr>
            <a:spLocks noGrp="1"/>
          </p:cNvSpPr>
          <p:nvPr>
            <p:ph type="body" sz="quarter" idx="10" hasCustomPrompt="1"/>
          </p:nvPr>
        </p:nvSpPr>
        <p:spPr>
          <a:xfrm>
            <a:off x="4740451" y="3549153"/>
            <a:ext cx="6654775" cy="528638"/>
          </a:xfrm>
        </p:spPr>
        <p:txBody>
          <a:bodyPr/>
          <a:lstStyle>
            <a:lvl1pPr marL="0" indent="0" algn="r">
              <a:buNone/>
              <a:defRPr>
                <a:solidFill>
                  <a:srgbClr val="0D145C"/>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17" name="Freeform 17">
            <a:extLst>
              <a:ext uri="{FF2B5EF4-FFF2-40B4-BE49-F238E27FC236}">
                <a16:creationId xmlns:a16="http://schemas.microsoft.com/office/drawing/2014/main" id="{8CEB8750-87B7-01B1-3299-2BB57023F4AC}"/>
              </a:ext>
            </a:extLst>
          </p:cNvPr>
          <p:cNvSpPr/>
          <p:nvPr/>
        </p:nvSpPr>
        <p:spPr>
          <a:xfrm>
            <a:off x="704580" y="717152"/>
            <a:ext cx="1545292" cy="154529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6"/>
          </a:solidFill>
        </p:spPr>
        <p:txBody>
          <a:bodyPr/>
          <a:lstStyle/>
          <a:p>
            <a:endParaRPr lang="it-IT"/>
          </a:p>
        </p:txBody>
      </p:sp>
      <p:sp>
        <p:nvSpPr>
          <p:cNvPr id="26" name="Text Placeholder 25">
            <a:extLst>
              <a:ext uri="{FF2B5EF4-FFF2-40B4-BE49-F238E27FC236}">
                <a16:creationId xmlns:a16="http://schemas.microsoft.com/office/drawing/2014/main" id="{3CC916C6-B9FA-389E-184F-AA9E4CAB16C3}"/>
              </a:ext>
            </a:extLst>
          </p:cNvPr>
          <p:cNvSpPr>
            <a:spLocks noGrp="1"/>
          </p:cNvSpPr>
          <p:nvPr>
            <p:ph type="body" sz="quarter" idx="11" hasCustomPrompt="1"/>
          </p:nvPr>
        </p:nvSpPr>
        <p:spPr>
          <a:xfrm>
            <a:off x="869857" y="947667"/>
            <a:ext cx="1195388" cy="1084262"/>
          </a:xfrm>
        </p:spPr>
        <p:txBody>
          <a:bodyPr anchor="ctr">
            <a:normAutofit/>
          </a:bodyPr>
          <a:lstStyle>
            <a:lvl1pPr marL="0" indent="0" algn="ctr">
              <a:buNone/>
              <a:defRPr sz="5400">
                <a:solidFill>
                  <a:schemeClr val="bg1"/>
                </a:solidFill>
                <a:latin typeface="Poppins" pitchFamily="2" charset="77"/>
                <a:cs typeface="Poppins" pitchFamily="2" charset="77"/>
              </a:defRPr>
            </a:lvl1pPr>
          </a:lstStyle>
          <a:p>
            <a:pPr lvl="0"/>
            <a:r>
              <a:rPr lang="en-GB"/>
              <a:t>0.0</a:t>
            </a:r>
            <a:endParaRPr lang="it-IT"/>
          </a:p>
        </p:txBody>
      </p:sp>
      <p:sp>
        <p:nvSpPr>
          <p:cNvPr id="11" name="Freeform 2">
            <a:extLst>
              <a:ext uri="{FF2B5EF4-FFF2-40B4-BE49-F238E27FC236}">
                <a16:creationId xmlns:a16="http://schemas.microsoft.com/office/drawing/2014/main" id="{F799F0B8-359A-6CFB-C97E-004E3135CFF7}"/>
              </a:ext>
            </a:extLst>
          </p:cNvPr>
          <p:cNvSpPr/>
          <p:nvPr userDrawn="1"/>
        </p:nvSpPr>
        <p:spPr>
          <a:xfrm>
            <a:off x="9618534" y="640780"/>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2" name="Group 11">
            <a:extLst>
              <a:ext uri="{FF2B5EF4-FFF2-40B4-BE49-F238E27FC236}">
                <a16:creationId xmlns:a16="http://schemas.microsoft.com/office/drawing/2014/main" id="{AAC160BD-4FC7-BB94-86F7-6813CC6B2DF8}"/>
              </a:ext>
            </a:extLst>
          </p:cNvPr>
          <p:cNvGrpSpPr/>
          <p:nvPr userDrawn="1"/>
        </p:nvGrpSpPr>
        <p:grpSpPr>
          <a:xfrm>
            <a:off x="4571999" y="5464408"/>
            <a:ext cx="7101826" cy="716282"/>
            <a:chOff x="4891394" y="5958082"/>
            <a:chExt cx="7101826" cy="716282"/>
          </a:xfrm>
        </p:grpSpPr>
        <p:sp>
          <p:nvSpPr>
            <p:cNvPr id="16" name="Freeform 9">
              <a:extLst>
                <a:ext uri="{FF2B5EF4-FFF2-40B4-BE49-F238E27FC236}">
                  <a16:creationId xmlns:a16="http://schemas.microsoft.com/office/drawing/2014/main" id="{38BFB08F-164C-E1C9-1F78-D145DBD5AE0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19" name="Straight Connector 18">
              <a:extLst>
                <a:ext uri="{FF2B5EF4-FFF2-40B4-BE49-F238E27FC236}">
                  <a16:creationId xmlns:a16="http://schemas.microsoft.com/office/drawing/2014/main" id="{4F0CC299-51B0-8586-8D8B-3F162EB725DC}"/>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D51266-D9E4-352E-A667-FA5499BD9549}"/>
                </a:ext>
              </a:extLst>
            </p:cNvPr>
            <p:cNvSpPr txBox="1"/>
            <p:nvPr userDrawn="1"/>
          </p:nvSpPr>
          <p:spPr>
            <a:xfrm>
              <a:off x="4891394" y="6062308"/>
              <a:ext cx="6288623" cy="507831"/>
            </a:xfrm>
            <a:prstGeom prst="rect">
              <a:avLst/>
            </a:prstGeom>
            <a:noFill/>
          </p:spPr>
          <p:txBody>
            <a:bodyPr wrap="square" rtlCol="0" anchor="ctr">
              <a:spAutoFit/>
            </a:bodyPr>
            <a:lstStyle/>
            <a:p>
              <a:pPr algn="r"/>
              <a:r>
                <a:rPr lang="en-GB" sz="900">
                  <a:solidFill>
                    <a:srgbClr val="0E145D"/>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Tree>
    <p:extLst>
      <p:ext uri="{BB962C8B-B14F-4D97-AF65-F5344CB8AC3E}">
        <p14:creationId xmlns:p14="http://schemas.microsoft.com/office/powerpoint/2010/main" val="13629407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Title Slide_Blue Backgroun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B8B8DAF9-37B6-5AB1-E831-FA4B13996D1F}"/>
              </a:ext>
            </a:extLst>
          </p:cNvPr>
          <p:cNvGrpSpPr/>
          <p:nvPr userDrawn="1"/>
        </p:nvGrpSpPr>
        <p:grpSpPr>
          <a:xfrm>
            <a:off x="6163283" y="-1347060"/>
            <a:ext cx="2998920" cy="2998920"/>
            <a:chOff x="0" y="0"/>
            <a:chExt cx="812800" cy="812800"/>
          </a:xfrm>
        </p:grpSpPr>
        <p:sp>
          <p:nvSpPr>
            <p:cNvPr id="3" name="Freeform 3">
              <a:extLst>
                <a:ext uri="{FF2B5EF4-FFF2-40B4-BE49-F238E27FC236}">
                  <a16:creationId xmlns:a16="http://schemas.microsoft.com/office/drawing/2014/main" id="{02D2ABF5-DAD4-AEF6-96C0-DCB74376133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CDD55"/>
            </a:solidFill>
          </p:spPr>
          <p:txBody>
            <a:bodyPr/>
            <a:lstStyle/>
            <a:p>
              <a:endParaRPr lang="it-IT"/>
            </a:p>
          </p:txBody>
        </p:sp>
        <p:sp>
          <p:nvSpPr>
            <p:cNvPr id="4" name="TextBox 4">
              <a:extLst>
                <a:ext uri="{FF2B5EF4-FFF2-40B4-BE49-F238E27FC236}">
                  <a16:creationId xmlns:a16="http://schemas.microsoft.com/office/drawing/2014/main" id="{EEBA6D2E-E09E-500B-8AEF-4C657147425C}"/>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5" name="Group 5">
            <a:extLst>
              <a:ext uri="{FF2B5EF4-FFF2-40B4-BE49-F238E27FC236}">
                <a16:creationId xmlns:a16="http://schemas.microsoft.com/office/drawing/2014/main" id="{B73990EF-31DE-235E-415A-332A8932B808}"/>
              </a:ext>
            </a:extLst>
          </p:cNvPr>
          <p:cNvGrpSpPr/>
          <p:nvPr userDrawn="1"/>
        </p:nvGrpSpPr>
        <p:grpSpPr>
          <a:xfrm>
            <a:off x="10379651" y="3446369"/>
            <a:ext cx="4385452" cy="4385453"/>
            <a:chOff x="0" y="0"/>
            <a:chExt cx="812800" cy="812800"/>
          </a:xfrm>
        </p:grpSpPr>
        <p:sp>
          <p:nvSpPr>
            <p:cNvPr id="6" name="Freeform 6">
              <a:extLst>
                <a:ext uri="{FF2B5EF4-FFF2-40B4-BE49-F238E27FC236}">
                  <a16:creationId xmlns:a16="http://schemas.microsoft.com/office/drawing/2014/main" id="{F375DCA2-E5AD-68E0-19EA-F788EFA2E0B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7" name="TextBox 7">
              <a:extLst>
                <a:ext uri="{FF2B5EF4-FFF2-40B4-BE49-F238E27FC236}">
                  <a16:creationId xmlns:a16="http://schemas.microsoft.com/office/drawing/2014/main" id="{160C3EBD-9DC5-4CBF-C536-EC530F3D4297}"/>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grpSp>
        <p:nvGrpSpPr>
          <p:cNvPr id="8" name="Group 8">
            <a:extLst>
              <a:ext uri="{FF2B5EF4-FFF2-40B4-BE49-F238E27FC236}">
                <a16:creationId xmlns:a16="http://schemas.microsoft.com/office/drawing/2014/main" id="{A1B9EF28-F1BA-E762-3982-A4C5F5ED3092}"/>
              </a:ext>
            </a:extLst>
          </p:cNvPr>
          <p:cNvGrpSpPr/>
          <p:nvPr userDrawn="1"/>
        </p:nvGrpSpPr>
        <p:grpSpPr>
          <a:xfrm>
            <a:off x="347886" y="429459"/>
            <a:ext cx="11495879" cy="5931358"/>
            <a:chOff x="0" y="-38100"/>
            <a:chExt cx="4274726" cy="2205567"/>
          </a:xfrm>
        </p:grpSpPr>
        <p:sp>
          <p:nvSpPr>
            <p:cNvPr id="9" name="Freeform 9">
              <a:extLst>
                <a:ext uri="{FF2B5EF4-FFF2-40B4-BE49-F238E27FC236}">
                  <a16:creationId xmlns:a16="http://schemas.microsoft.com/office/drawing/2014/main" id="{A8D85B74-D494-5644-8B4D-39985D0DC3D1}"/>
                </a:ext>
              </a:extLst>
            </p:cNvPr>
            <p:cNvSpPr/>
            <p:nvPr/>
          </p:nvSpPr>
          <p:spPr>
            <a:xfrm>
              <a:off x="0" y="0"/>
              <a:ext cx="4274726" cy="2167467"/>
            </a:xfrm>
            <a:custGeom>
              <a:avLst/>
              <a:gdLst/>
              <a:ahLst/>
              <a:cxnLst/>
              <a:rect l="l" t="t" r="r" b="b"/>
              <a:pathLst>
                <a:path w="4274726" h="2167467">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0E145D"/>
            </a:solidFill>
          </p:spPr>
          <p:txBody>
            <a:bodyPr/>
            <a:lstStyle/>
            <a:p>
              <a:endParaRPr lang="it-IT"/>
            </a:p>
          </p:txBody>
        </p:sp>
        <p:sp>
          <p:nvSpPr>
            <p:cNvPr id="10" name="TextBox 10">
              <a:extLst>
                <a:ext uri="{FF2B5EF4-FFF2-40B4-BE49-F238E27FC236}">
                  <a16:creationId xmlns:a16="http://schemas.microsoft.com/office/drawing/2014/main" id="{3EFB2B42-74BF-74C3-4078-525EDEEF03F0}"/>
                </a:ext>
              </a:extLst>
            </p:cNvPr>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a:extLst>
              <a:ext uri="{FF2B5EF4-FFF2-40B4-BE49-F238E27FC236}">
                <a16:creationId xmlns:a16="http://schemas.microsoft.com/office/drawing/2014/main" id="{EE67CC94-F960-19A2-108D-E57621735367}"/>
              </a:ext>
            </a:extLst>
          </p:cNvPr>
          <p:cNvGrpSpPr/>
          <p:nvPr userDrawn="1"/>
        </p:nvGrpSpPr>
        <p:grpSpPr>
          <a:xfrm>
            <a:off x="-1305128" y="4060290"/>
            <a:ext cx="4385452" cy="4385453"/>
            <a:chOff x="0" y="0"/>
            <a:chExt cx="812800" cy="812800"/>
          </a:xfrm>
        </p:grpSpPr>
        <p:sp>
          <p:nvSpPr>
            <p:cNvPr id="14" name="Freeform 14">
              <a:extLst>
                <a:ext uri="{FF2B5EF4-FFF2-40B4-BE49-F238E27FC236}">
                  <a16:creationId xmlns:a16="http://schemas.microsoft.com/office/drawing/2014/main" id="{F293B56B-27F2-99F8-DF77-B700CABF32A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1"/>
            </a:solidFill>
          </p:spPr>
          <p:txBody>
            <a:bodyPr/>
            <a:lstStyle/>
            <a:p>
              <a:endParaRPr lang="it-IT"/>
            </a:p>
          </p:txBody>
        </p:sp>
        <p:sp>
          <p:nvSpPr>
            <p:cNvPr id="15" name="TextBox 15">
              <a:extLst>
                <a:ext uri="{FF2B5EF4-FFF2-40B4-BE49-F238E27FC236}">
                  <a16:creationId xmlns:a16="http://schemas.microsoft.com/office/drawing/2014/main" id="{F5EA6F54-FAC1-85C0-0F3A-C9B211DA6335}"/>
                </a:ext>
              </a:extLst>
            </p:cNvPr>
            <p:cNvSpPr txBox="1"/>
            <p:nvPr/>
          </p:nvSpPr>
          <p:spPr>
            <a:xfrm>
              <a:off x="76200" y="19050"/>
              <a:ext cx="660400" cy="717550"/>
            </a:xfrm>
            <a:prstGeom prst="rect">
              <a:avLst/>
            </a:prstGeom>
          </p:spPr>
          <p:txBody>
            <a:bodyPr lIns="50800" tIns="50800" rIns="50800" bIns="50800" rtlCol="0" anchor="ctr"/>
            <a:lstStyle/>
            <a:p>
              <a:pPr algn="ctr">
                <a:lnSpc>
                  <a:spcPts val="3080"/>
                </a:lnSpc>
              </a:pPr>
              <a:endParaRPr/>
            </a:p>
          </p:txBody>
        </p:sp>
      </p:grpSp>
      <p:sp>
        <p:nvSpPr>
          <p:cNvPr id="18" name="TextBox 18">
            <a:extLst>
              <a:ext uri="{FF2B5EF4-FFF2-40B4-BE49-F238E27FC236}">
                <a16:creationId xmlns:a16="http://schemas.microsoft.com/office/drawing/2014/main" id="{13E38D8B-4950-DE2A-5A98-DC1CF9AB5AE9}"/>
              </a:ext>
            </a:extLst>
          </p:cNvPr>
          <p:cNvSpPr txBox="1"/>
          <p:nvPr/>
        </p:nvSpPr>
        <p:spPr>
          <a:xfrm>
            <a:off x="849451" y="753370"/>
            <a:ext cx="1255550" cy="1364203"/>
          </a:xfrm>
          <a:prstGeom prst="rect">
            <a:avLst/>
          </a:prstGeom>
        </p:spPr>
        <p:txBody>
          <a:bodyPr lIns="50800" tIns="50800" rIns="50800" bIns="50800" rtlCol="0" anchor="ctr"/>
          <a:lstStyle/>
          <a:p>
            <a:pPr algn="ctr">
              <a:lnSpc>
                <a:spcPts val="3080"/>
              </a:lnSpc>
            </a:pPr>
            <a:endParaRPr/>
          </a:p>
        </p:txBody>
      </p:sp>
      <p:sp>
        <p:nvSpPr>
          <p:cNvPr id="22" name="Title 21">
            <a:extLst>
              <a:ext uri="{FF2B5EF4-FFF2-40B4-BE49-F238E27FC236}">
                <a16:creationId xmlns:a16="http://schemas.microsoft.com/office/drawing/2014/main" id="{BA6AB66B-FC32-51D3-C305-FEA473A4CAFD}"/>
              </a:ext>
            </a:extLst>
          </p:cNvPr>
          <p:cNvSpPr>
            <a:spLocks noGrp="1"/>
          </p:cNvSpPr>
          <p:nvPr>
            <p:ph type="title" hasCustomPrompt="1"/>
          </p:nvPr>
        </p:nvSpPr>
        <p:spPr>
          <a:xfrm>
            <a:off x="3599143" y="1875363"/>
            <a:ext cx="7804852" cy="1545987"/>
          </a:xfrm>
        </p:spPr>
        <p:txBody>
          <a:bodyPr anchor="t">
            <a:noAutofit/>
          </a:bodyPr>
          <a:lstStyle>
            <a:lvl1pPr algn="r">
              <a:defRPr sz="6000" b="1">
                <a:solidFill>
                  <a:schemeClr val="bg1"/>
                </a:solidFill>
                <a:latin typeface="Poppins" pitchFamily="2" charset="77"/>
                <a:cs typeface="Poppins" pitchFamily="2" charset="77"/>
              </a:defRPr>
            </a:lvl1pPr>
          </a:lstStyle>
          <a:p>
            <a:r>
              <a:rPr lang="en-GB"/>
              <a:t>CLICK TO EDIT MASTER TITLE STYLE</a:t>
            </a:r>
            <a:endParaRPr lang="it-IT"/>
          </a:p>
        </p:txBody>
      </p:sp>
      <p:sp>
        <p:nvSpPr>
          <p:cNvPr id="23" name="Text Placeholder 24">
            <a:extLst>
              <a:ext uri="{FF2B5EF4-FFF2-40B4-BE49-F238E27FC236}">
                <a16:creationId xmlns:a16="http://schemas.microsoft.com/office/drawing/2014/main" id="{4A803709-2C3E-9FC9-5EBF-5794E337AC61}"/>
              </a:ext>
            </a:extLst>
          </p:cNvPr>
          <p:cNvSpPr>
            <a:spLocks noGrp="1"/>
          </p:cNvSpPr>
          <p:nvPr>
            <p:ph type="body" sz="quarter" idx="10" hasCustomPrompt="1"/>
          </p:nvPr>
        </p:nvSpPr>
        <p:spPr>
          <a:xfrm>
            <a:off x="4740451" y="3549153"/>
            <a:ext cx="6654775" cy="528638"/>
          </a:xfrm>
        </p:spPr>
        <p:txBody>
          <a:bodyPr/>
          <a:lstStyle>
            <a:lvl1pPr marL="0" indent="0" algn="r">
              <a:buNone/>
              <a:defRPr>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11" name="AutoShape 20">
            <a:extLst>
              <a:ext uri="{FF2B5EF4-FFF2-40B4-BE49-F238E27FC236}">
                <a16:creationId xmlns:a16="http://schemas.microsoft.com/office/drawing/2014/main" id="{73FFAEBC-6EF8-0775-2854-F5F7F7AC58FE}"/>
              </a:ext>
            </a:extLst>
          </p:cNvPr>
          <p:cNvSpPr/>
          <p:nvPr userDrawn="1"/>
        </p:nvSpPr>
        <p:spPr>
          <a:xfrm flipH="1" flipV="1">
            <a:off x="1456292" y="1591789"/>
            <a:ext cx="3563180" cy="5828896"/>
          </a:xfrm>
          <a:prstGeom prst="line">
            <a:avLst/>
          </a:prstGeom>
          <a:ln w="142875" cap="flat">
            <a:solidFill>
              <a:schemeClr val="bg1"/>
            </a:solidFill>
            <a:prstDash val="solid"/>
            <a:headEnd type="none" w="sm" len="sm"/>
            <a:tailEnd type="none" w="sm" len="sm"/>
          </a:ln>
        </p:spPr>
        <p:txBody>
          <a:bodyPr/>
          <a:lstStyle/>
          <a:p>
            <a:endParaRPr lang="it-IT"/>
          </a:p>
        </p:txBody>
      </p:sp>
      <p:sp>
        <p:nvSpPr>
          <p:cNvPr id="17" name="Freeform 17">
            <a:extLst>
              <a:ext uri="{FF2B5EF4-FFF2-40B4-BE49-F238E27FC236}">
                <a16:creationId xmlns:a16="http://schemas.microsoft.com/office/drawing/2014/main" id="{8CEB8750-87B7-01B1-3299-2BB57023F4AC}"/>
              </a:ext>
            </a:extLst>
          </p:cNvPr>
          <p:cNvSpPr/>
          <p:nvPr/>
        </p:nvSpPr>
        <p:spPr>
          <a:xfrm>
            <a:off x="704580" y="717152"/>
            <a:ext cx="1545292" cy="1545292"/>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it-IT"/>
          </a:p>
        </p:txBody>
      </p:sp>
      <p:sp>
        <p:nvSpPr>
          <p:cNvPr id="26" name="Text Placeholder 25">
            <a:extLst>
              <a:ext uri="{FF2B5EF4-FFF2-40B4-BE49-F238E27FC236}">
                <a16:creationId xmlns:a16="http://schemas.microsoft.com/office/drawing/2014/main" id="{3CC916C6-B9FA-389E-184F-AA9E4CAB16C3}"/>
              </a:ext>
            </a:extLst>
          </p:cNvPr>
          <p:cNvSpPr>
            <a:spLocks noGrp="1"/>
          </p:cNvSpPr>
          <p:nvPr>
            <p:ph type="body" sz="quarter" idx="11" hasCustomPrompt="1"/>
          </p:nvPr>
        </p:nvSpPr>
        <p:spPr>
          <a:xfrm>
            <a:off x="869857" y="947667"/>
            <a:ext cx="1195388" cy="1084262"/>
          </a:xfrm>
        </p:spPr>
        <p:txBody>
          <a:bodyPr anchor="ctr">
            <a:normAutofit/>
          </a:bodyPr>
          <a:lstStyle>
            <a:lvl1pPr marL="0" indent="0" algn="ctr">
              <a:buNone/>
              <a:defRPr sz="5400">
                <a:latin typeface="Poppins" pitchFamily="2" charset="77"/>
                <a:cs typeface="Poppins" pitchFamily="2" charset="77"/>
              </a:defRPr>
            </a:lvl1pPr>
          </a:lstStyle>
          <a:p>
            <a:pPr lvl="0"/>
            <a:r>
              <a:rPr lang="en-GB"/>
              <a:t>0.0</a:t>
            </a:r>
            <a:endParaRPr lang="it-IT"/>
          </a:p>
        </p:txBody>
      </p:sp>
      <p:grpSp>
        <p:nvGrpSpPr>
          <p:cNvPr id="12" name="Group 11">
            <a:extLst>
              <a:ext uri="{FF2B5EF4-FFF2-40B4-BE49-F238E27FC236}">
                <a16:creationId xmlns:a16="http://schemas.microsoft.com/office/drawing/2014/main" id="{42B177D6-E077-F762-8B91-9D1BF2629EB1}"/>
              </a:ext>
            </a:extLst>
          </p:cNvPr>
          <p:cNvGrpSpPr/>
          <p:nvPr userDrawn="1"/>
        </p:nvGrpSpPr>
        <p:grpSpPr>
          <a:xfrm>
            <a:off x="4571874" y="5465506"/>
            <a:ext cx="7102075" cy="717889"/>
            <a:chOff x="4891146" y="5958082"/>
            <a:chExt cx="7102075" cy="717889"/>
          </a:xfrm>
        </p:grpSpPr>
        <p:pic>
          <p:nvPicPr>
            <p:cNvPr id="16" name="Picture 15" descr="A black and white flag with stars in a circle&#10;&#10;Description automatically generated">
              <a:extLst>
                <a:ext uri="{FF2B5EF4-FFF2-40B4-BE49-F238E27FC236}">
                  <a16:creationId xmlns:a16="http://schemas.microsoft.com/office/drawing/2014/main" id="{AB6A9B14-7651-DA10-0A59-3A06E062B242}"/>
                </a:ext>
              </a:extLst>
            </p:cNvPr>
            <p:cNvPicPr>
              <a:picLocks noChangeAspect="1"/>
            </p:cNvPicPr>
            <p:nvPr userDrawn="1"/>
          </p:nvPicPr>
          <p:blipFill>
            <a:blip r:embed="rId2"/>
            <a:stretch>
              <a:fillRect/>
            </a:stretch>
          </p:blipFill>
          <p:spPr>
            <a:xfrm>
              <a:off x="11313282" y="5958082"/>
              <a:ext cx="679939" cy="717889"/>
            </a:xfrm>
            <a:prstGeom prst="rect">
              <a:avLst/>
            </a:prstGeom>
          </p:spPr>
        </p:pic>
        <p:cxnSp>
          <p:nvCxnSpPr>
            <p:cNvPr id="19" name="Straight Connector 18">
              <a:extLst>
                <a:ext uri="{FF2B5EF4-FFF2-40B4-BE49-F238E27FC236}">
                  <a16:creationId xmlns:a16="http://schemas.microsoft.com/office/drawing/2014/main" id="{051043E3-C966-08CE-0667-59A1099DF21E}"/>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92E41CE-177C-F327-EE44-5C312D38C90B}"/>
                </a:ext>
              </a:extLst>
            </p:cNvPr>
            <p:cNvSpPr txBox="1"/>
            <p:nvPr userDrawn="1"/>
          </p:nvSpPr>
          <p:spPr>
            <a:xfrm>
              <a:off x="4891146" y="6062308"/>
              <a:ext cx="6288871" cy="507831"/>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pic>
        <p:nvPicPr>
          <p:cNvPr id="35" name="Picture 34" descr="A white text on a black background&#10;&#10;Description automatically generated">
            <a:extLst>
              <a:ext uri="{FF2B5EF4-FFF2-40B4-BE49-F238E27FC236}">
                <a16:creationId xmlns:a16="http://schemas.microsoft.com/office/drawing/2014/main" id="{12175B5B-9A3D-E1C3-67E7-CFCD37C77CE3}"/>
              </a:ext>
            </a:extLst>
          </p:cNvPr>
          <p:cNvPicPr>
            <a:picLocks noChangeAspect="1"/>
          </p:cNvPicPr>
          <p:nvPr userDrawn="1"/>
        </p:nvPicPr>
        <p:blipFill>
          <a:blip r:embed="rId3"/>
          <a:stretch>
            <a:fillRect/>
          </a:stretch>
        </p:blipFill>
        <p:spPr>
          <a:xfrm>
            <a:off x="9618534" y="640780"/>
            <a:ext cx="2007511" cy="492144"/>
          </a:xfrm>
          <a:prstGeom prst="rect">
            <a:avLst/>
          </a:prstGeom>
        </p:spPr>
      </p:pic>
    </p:spTree>
    <p:extLst>
      <p:ext uri="{BB962C8B-B14F-4D97-AF65-F5344CB8AC3E}">
        <p14:creationId xmlns:p14="http://schemas.microsoft.com/office/powerpoint/2010/main" val="93693082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ent_White Background">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latin typeface="Poppins" pitchFamily="2" charset="77"/>
                <a:cs typeface="Poppins" pitchFamily="2" charset="77"/>
              </a:defRPr>
            </a:lvl1pPr>
          </a:lstStyle>
          <a:p>
            <a:r>
              <a:rPr lang="en-GB"/>
              <a:t>Click to edit text </a:t>
            </a:r>
            <a:endParaRPr lang="it-IT"/>
          </a:p>
        </p:txBody>
      </p:sp>
      <p:sp>
        <p:nvSpPr>
          <p:cNvPr id="12" name="Freeform 2">
            <a:extLst>
              <a:ext uri="{FF2B5EF4-FFF2-40B4-BE49-F238E27FC236}">
                <a16:creationId xmlns:a16="http://schemas.microsoft.com/office/drawing/2014/main" id="{6F62DED2-A54E-3850-78DE-73955A51F7D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20" name="Group 19">
            <a:extLst>
              <a:ext uri="{FF2B5EF4-FFF2-40B4-BE49-F238E27FC236}">
                <a16:creationId xmlns:a16="http://schemas.microsoft.com/office/drawing/2014/main" id="{9796B611-F0DF-664F-65C5-1313479DD06B}"/>
              </a:ext>
            </a:extLst>
          </p:cNvPr>
          <p:cNvGrpSpPr/>
          <p:nvPr userDrawn="1"/>
        </p:nvGrpSpPr>
        <p:grpSpPr>
          <a:xfrm>
            <a:off x="2555190" y="5958082"/>
            <a:ext cx="9438030" cy="716282"/>
            <a:chOff x="2555190" y="5958082"/>
            <a:chExt cx="9438030" cy="716282"/>
          </a:xfrm>
        </p:grpSpPr>
        <p:sp>
          <p:nvSpPr>
            <p:cNvPr id="33" name="Freeform 9">
              <a:extLst>
                <a:ext uri="{FF2B5EF4-FFF2-40B4-BE49-F238E27FC236}">
                  <a16:creationId xmlns:a16="http://schemas.microsoft.com/office/drawing/2014/main" id="{949527C9-872C-55C2-B4A2-681ECD0F27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34" name="Straight Connector 33">
              <a:extLst>
                <a:ext uri="{FF2B5EF4-FFF2-40B4-BE49-F238E27FC236}">
                  <a16:creationId xmlns:a16="http://schemas.microsoft.com/office/drawing/2014/main" id="{8BC94B08-695E-632C-4990-3D1B3FA87656}"/>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B5EC3BA-A3F6-20A8-586B-AB959AECA4D9}"/>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8" name="Text Placeholder 24">
            <a:extLst>
              <a:ext uri="{FF2B5EF4-FFF2-40B4-BE49-F238E27FC236}">
                <a16:creationId xmlns:a16="http://schemas.microsoft.com/office/drawing/2014/main" id="{B425ACDF-1D0A-1F8B-11BF-B580E6322330}"/>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9" name="Text Placeholder 24">
            <a:extLst>
              <a:ext uri="{FF2B5EF4-FFF2-40B4-BE49-F238E27FC236}">
                <a16:creationId xmlns:a16="http://schemas.microsoft.com/office/drawing/2014/main" id="{1776ACBD-7EF4-37FB-331C-4287F256DC4E}"/>
              </a:ext>
            </a:extLst>
          </p:cNvPr>
          <p:cNvSpPr>
            <a:spLocks noGrp="1"/>
          </p:cNvSpPr>
          <p:nvPr>
            <p:ph type="body" sz="quarter" idx="11" hasCustomPrompt="1"/>
          </p:nvPr>
        </p:nvSpPr>
        <p:spPr>
          <a:xfrm>
            <a:off x="840638" y="2342230"/>
            <a:ext cx="10383795" cy="3440428"/>
          </a:xfrm>
        </p:spPr>
        <p:txBody>
          <a:bodyPr>
            <a:normAutofit/>
          </a:bodyPr>
          <a:lstStyle>
            <a:lvl1pPr marL="0" indent="0">
              <a:lnSpc>
                <a:spcPct val="100000"/>
              </a:lnSpc>
              <a:buNone/>
              <a:defRPr sz="1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Tree>
    <p:extLst>
      <p:ext uri="{BB962C8B-B14F-4D97-AF65-F5344CB8AC3E}">
        <p14:creationId xmlns:p14="http://schemas.microsoft.com/office/powerpoint/2010/main" val="22405504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Blue Background">
    <p:bg>
      <p:bgPr>
        <a:solidFill>
          <a:schemeClr val="accent6"/>
        </a:solidFill>
        <a:effectLst/>
      </p:bgPr>
    </p:bg>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solidFill>
                  <a:schemeClr val="bg1"/>
                </a:solidFill>
                <a:latin typeface="Poppins" pitchFamily="2" charset="77"/>
                <a:cs typeface="Poppins" pitchFamily="2" charset="77"/>
              </a:defRPr>
            </a:lvl1pPr>
          </a:lstStyle>
          <a:p>
            <a:r>
              <a:rPr lang="en-GB"/>
              <a:t>Click to edit text </a:t>
            </a:r>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4"/>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5"/>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chemeClr val="bg1"/>
            </a:solidFill>
            <a:prstDash val="solid"/>
            <a:headEnd type="none" w="sm" len="sm"/>
            <a:tailEnd type="none" w="sm" len="sm"/>
          </a:ln>
        </p:spPr>
        <p:txBody>
          <a:bodyPr/>
          <a:lstStyle/>
          <a:p>
            <a:endParaRPr lang="it-IT"/>
          </a:p>
        </p:txBody>
      </p:sp>
      <p:pic>
        <p:nvPicPr>
          <p:cNvPr id="3" name="Picture 2" descr="A white text on a black background&#10;&#10;Description automatically generated">
            <a:extLst>
              <a:ext uri="{FF2B5EF4-FFF2-40B4-BE49-F238E27FC236}">
                <a16:creationId xmlns:a16="http://schemas.microsoft.com/office/drawing/2014/main" id="{BF058ADE-E265-DA5C-81C4-AA90DBC52DBE}"/>
              </a:ext>
            </a:extLst>
          </p:cNvPr>
          <p:cNvPicPr>
            <a:picLocks noChangeAspect="1"/>
          </p:cNvPicPr>
          <p:nvPr userDrawn="1"/>
        </p:nvPicPr>
        <p:blipFill>
          <a:blip r:embed="rId2"/>
          <a:stretch>
            <a:fillRect/>
          </a:stretch>
        </p:blipFill>
        <p:spPr>
          <a:xfrm>
            <a:off x="197319" y="184788"/>
            <a:ext cx="2007511" cy="492144"/>
          </a:xfrm>
          <a:prstGeom prst="rect">
            <a:avLst/>
          </a:prstGeom>
        </p:spPr>
      </p:pic>
      <p:grpSp>
        <p:nvGrpSpPr>
          <p:cNvPr id="5" name="Group 4">
            <a:extLst>
              <a:ext uri="{FF2B5EF4-FFF2-40B4-BE49-F238E27FC236}">
                <a16:creationId xmlns:a16="http://schemas.microsoft.com/office/drawing/2014/main" id="{24E6983C-2BFD-E046-CA9F-FA23743D1B86}"/>
              </a:ext>
            </a:extLst>
          </p:cNvPr>
          <p:cNvGrpSpPr/>
          <p:nvPr userDrawn="1"/>
        </p:nvGrpSpPr>
        <p:grpSpPr>
          <a:xfrm>
            <a:off x="2555190" y="5958082"/>
            <a:ext cx="9438031" cy="717889"/>
            <a:chOff x="2555190" y="5958082"/>
            <a:chExt cx="9438031" cy="717889"/>
          </a:xfrm>
        </p:grpSpPr>
        <p:pic>
          <p:nvPicPr>
            <p:cNvPr id="6" name="Picture 5" descr="A black and white flag with stars in a circle&#10;&#10;Description automatically generated">
              <a:extLst>
                <a:ext uri="{FF2B5EF4-FFF2-40B4-BE49-F238E27FC236}">
                  <a16:creationId xmlns:a16="http://schemas.microsoft.com/office/drawing/2014/main" id="{E280CE75-337F-989E-D387-3FE443EA2CAD}"/>
                </a:ext>
              </a:extLst>
            </p:cNvPr>
            <p:cNvPicPr>
              <a:picLocks noChangeAspect="1"/>
            </p:cNvPicPr>
            <p:nvPr userDrawn="1"/>
          </p:nvPicPr>
          <p:blipFill>
            <a:blip r:embed="rId3"/>
            <a:stretch>
              <a:fillRect/>
            </a:stretch>
          </p:blipFill>
          <p:spPr>
            <a:xfrm>
              <a:off x="11313282" y="5958082"/>
              <a:ext cx="679939" cy="717889"/>
            </a:xfrm>
            <a:prstGeom prst="rect">
              <a:avLst/>
            </a:prstGeom>
          </p:spPr>
        </p:pic>
        <p:cxnSp>
          <p:nvCxnSpPr>
            <p:cNvPr id="7" name="Straight Connector 6">
              <a:extLst>
                <a:ext uri="{FF2B5EF4-FFF2-40B4-BE49-F238E27FC236}">
                  <a16:creationId xmlns:a16="http://schemas.microsoft.com/office/drawing/2014/main" id="{14EE8DFC-E098-34A2-3E02-44FDA3CC2849}"/>
                </a:ext>
              </a:extLst>
            </p:cNvPr>
            <p:cNvCxnSpPr>
              <a:cxnSpLocks/>
            </p:cNvCxnSpPr>
            <p:nvPr userDrawn="1"/>
          </p:nvCxnSpPr>
          <p:spPr>
            <a:xfrm>
              <a:off x="11224439" y="6007982"/>
              <a:ext cx="0" cy="639295"/>
            </a:xfrm>
            <a:prstGeom prst="line">
              <a:avLst/>
            </a:prstGeom>
            <a:ln w="12700">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E5E070C-0BCB-3108-119D-0488046F5876}"/>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solidFill>
                    <a:schemeClr val="bg1"/>
                  </a:solidFill>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9" name="Text Placeholder 24">
            <a:extLst>
              <a:ext uri="{FF2B5EF4-FFF2-40B4-BE49-F238E27FC236}">
                <a16:creationId xmlns:a16="http://schemas.microsoft.com/office/drawing/2014/main" id="{472521A6-DF83-19F2-7AAE-E7D9AD9DA922}"/>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21" name="Text Placeholder 24">
            <a:extLst>
              <a:ext uri="{FF2B5EF4-FFF2-40B4-BE49-F238E27FC236}">
                <a16:creationId xmlns:a16="http://schemas.microsoft.com/office/drawing/2014/main" id="{3938E4A4-BFC4-86A0-80C3-4B52A3F6E011}"/>
              </a:ext>
            </a:extLst>
          </p:cNvPr>
          <p:cNvSpPr>
            <a:spLocks noGrp="1"/>
          </p:cNvSpPr>
          <p:nvPr>
            <p:ph type="body" sz="quarter" idx="11" hasCustomPrompt="1"/>
          </p:nvPr>
        </p:nvSpPr>
        <p:spPr>
          <a:xfrm>
            <a:off x="840638" y="2342230"/>
            <a:ext cx="10383795" cy="3440428"/>
          </a:xfrm>
        </p:spPr>
        <p:txBody>
          <a:bodyPr>
            <a:normAutofit/>
          </a:bodyPr>
          <a:lstStyle>
            <a:lvl1pPr marL="0" indent="0">
              <a:lnSpc>
                <a:spcPct val="100000"/>
              </a:lnSpc>
              <a:buNone/>
              <a:defRPr sz="1400">
                <a:solidFill>
                  <a:schemeClr val="bg1"/>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Tree>
    <p:extLst>
      <p:ext uri="{BB962C8B-B14F-4D97-AF65-F5344CB8AC3E}">
        <p14:creationId xmlns:p14="http://schemas.microsoft.com/office/powerpoint/2010/main" val="8953435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_White Background">
    <p:spTree>
      <p:nvGrpSpPr>
        <p:cNvPr id="1" name=""/>
        <p:cNvGrpSpPr/>
        <p:nvPr/>
      </p:nvGrpSpPr>
      <p:grpSpPr>
        <a:xfrm>
          <a:off x="0" y="0"/>
          <a:ext cx="0" cy="0"/>
          <a:chOff x="0" y="0"/>
          <a:chExt cx="0" cy="0"/>
        </a:xfrm>
      </p:grpSpPr>
      <p:sp>
        <p:nvSpPr>
          <p:cNvPr id="10" name="Title 35">
            <a:extLst>
              <a:ext uri="{FF2B5EF4-FFF2-40B4-BE49-F238E27FC236}">
                <a16:creationId xmlns:a16="http://schemas.microsoft.com/office/drawing/2014/main" id="{2C787A33-5453-2F04-AD8F-CAC63AABF0F7}"/>
              </a:ext>
            </a:extLst>
          </p:cNvPr>
          <p:cNvSpPr>
            <a:spLocks noGrp="1"/>
          </p:cNvSpPr>
          <p:nvPr>
            <p:ph type="title" hasCustomPrompt="1"/>
          </p:nvPr>
        </p:nvSpPr>
        <p:spPr>
          <a:xfrm>
            <a:off x="838200" y="845208"/>
            <a:ext cx="9353724" cy="684222"/>
          </a:xfrm>
        </p:spPr>
        <p:txBody>
          <a:bodyPr anchor="t">
            <a:normAutofit/>
          </a:bodyPr>
          <a:lstStyle>
            <a:lvl1pPr>
              <a:lnSpc>
                <a:spcPct val="100000"/>
              </a:lnSpc>
              <a:defRPr sz="4000" b="1">
                <a:latin typeface="Poppins" pitchFamily="2" charset="77"/>
                <a:cs typeface="Poppins" pitchFamily="2" charset="77"/>
              </a:defRPr>
            </a:lvl1pPr>
          </a:lstStyle>
          <a:p>
            <a:r>
              <a:rPr lang="en-GB"/>
              <a:t>Click to edit text </a:t>
            </a:r>
            <a:endParaRPr lang="it-IT"/>
          </a:p>
        </p:txBody>
      </p:sp>
      <p:sp>
        <p:nvSpPr>
          <p:cNvPr id="12" name="Freeform 2">
            <a:extLst>
              <a:ext uri="{FF2B5EF4-FFF2-40B4-BE49-F238E27FC236}">
                <a16:creationId xmlns:a16="http://schemas.microsoft.com/office/drawing/2014/main" id="{6F62DED2-A54E-3850-78DE-73955A51F7D4}"/>
              </a:ext>
            </a:extLst>
          </p:cNvPr>
          <p:cNvSpPr/>
          <p:nvPr userDrawn="1"/>
        </p:nvSpPr>
        <p:spPr>
          <a:xfrm>
            <a:off x="197320" y="184789"/>
            <a:ext cx="2007511" cy="493128"/>
          </a:xfrm>
          <a:custGeom>
            <a:avLst/>
            <a:gdLst/>
            <a:ahLst/>
            <a:cxnLst/>
            <a:rect l="l" t="t" r="r" b="b"/>
            <a:pathLst>
              <a:path w="3195166" h="784865">
                <a:moveTo>
                  <a:pt x="0" y="0"/>
                </a:moveTo>
                <a:lnTo>
                  <a:pt x="3195166" y="0"/>
                </a:lnTo>
                <a:lnTo>
                  <a:pt x="3195166" y="784864"/>
                </a:lnTo>
                <a:lnTo>
                  <a:pt x="0" y="784864"/>
                </a:lnTo>
                <a:lnTo>
                  <a:pt x="0" y="0"/>
                </a:lnTo>
                <a:close/>
              </a:path>
            </a:pathLst>
          </a:custGeom>
          <a:blipFill>
            <a:blip r:embed="rId2"/>
            <a:stretch>
              <a:fillRect/>
            </a:stretch>
          </a:blipFill>
        </p:spPr>
        <p:txBody>
          <a:bodyPr/>
          <a:lstStyle/>
          <a:p>
            <a:endParaRPr lang="it-IT"/>
          </a:p>
        </p:txBody>
      </p:sp>
      <p:grpSp>
        <p:nvGrpSpPr>
          <p:cNvPr id="13" name="Group 5">
            <a:extLst>
              <a:ext uri="{FF2B5EF4-FFF2-40B4-BE49-F238E27FC236}">
                <a16:creationId xmlns:a16="http://schemas.microsoft.com/office/drawing/2014/main" id="{0FED4FF1-683B-C147-5DA7-504A6E9462CD}"/>
              </a:ext>
            </a:extLst>
          </p:cNvPr>
          <p:cNvGrpSpPr/>
          <p:nvPr userDrawn="1"/>
        </p:nvGrpSpPr>
        <p:grpSpPr>
          <a:xfrm rot="15211496" flipH="1">
            <a:off x="11734831" y="1733973"/>
            <a:ext cx="1096599" cy="1096599"/>
            <a:chOff x="0" y="0"/>
            <a:chExt cx="812800" cy="812800"/>
          </a:xfrm>
        </p:grpSpPr>
        <p:sp>
          <p:nvSpPr>
            <p:cNvPr id="14" name="Freeform 6">
              <a:extLst>
                <a:ext uri="{FF2B5EF4-FFF2-40B4-BE49-F238E27FC236}">
                  <a16:creationId xmlns:a16="http://schemas.microsoft.com/office/drawing/2014/main" id="{10ADAF77-D02F-8FD7-50BC-488DD151F3A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3"/>
            </a:solidFill>
          </p:spPr>
          <p:txBody>
            <a:bodyPr/>
            <a:lstStyle/>
            <a:p>
              <a:endParaRPr lang="it-IT"/>
            </a:p>
          </p:txBody>
        </p:sp>
        <p:sp>
          <p:nvSpPr>
            <p:cNvPr id="15" name="TextBox 7">
              <a:extLst>
                <a:ext uri="{FF2B5EF4-FFF2-40B4-BE49-F238E27FC236}">
                  <a16:creationId xmlns:a16="http://schemas.microsoft.com/office/drawing/2014/main" id="{D3C64097-B5DD-315B-5C1C-7A2AB9A98571}"/>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grpSp>
        <p:nvGrpSpPr>
          <p:cNvPr id="16" name="Group 8">
            <a:extLst>
              <a:ext uri="{FF2B5EF4-FFF2-40B4-BE49-F238E27FC236}">
                <a16:creationId xmlns:a16="http://schemas.microsoft.com/office/drawing/2014/main" id="{CF6130B4-1DA3-3BB6-3612-042B5615E244}"/>
              </a:ext>
            </a:extLst>
          </p:cNvPr>
          <p:cNvGrpSpPr/>
          <p:nvPr userDrawn="1"/>
        </p:nvGrpSpPr>
        <p:grpSpPr>
          <a:xfrm rot="15211496" flipH="1">
            <a:off x="9010036" y="-600189"/>
            <a:ext cx="1176262" cy="1176262"/>
            <a:chOff x="0" y="0"/>
            <a:chExt cx="812800" cy="812800"/>
          </a:xfrm>
        </p:grpSpPr>
        <p:sp>
          <p:nvSpPr>
            <p:cNvPr id="17" name="Freeform 9">
              <a:extLst>
                <a:ext uri="{FF2B5EF4-FFF2-40B4-BE49-F238E27FC236}">
                  <a16:creationId xmlns:a16="http://schemas.microsoft.com/office/drawing/2014/main" id="{C081B9AE-0F08-D37E-9E84-D8A4BEEB02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chemeClr val="accent2"/>
            </a:solidFill>
          </p:spPr>
          <p:txBody>
            <a:bodyPr/>
            <a:lstStyle/>
            <a:p>
              <a:endParaRPr lang="it-IT"/>
            </a:p>
          </p:txBody>
        </p:sp>
        <p:sp>
          <p:nvSpPr>
            <p:cNvPr id="18" name="TextBox 10">
              <a:extLst>
                <a:ext uri="{FF2B5EF4-FFF2-40B4-BE49-F238E27FC236}">
                  <a16:creationId xmlns:a16="http://schemas.microsoft.com/office/drawing/2014/main" id="{112B0AFB-9D45-7968-2D40-6757DB17386D}"/>
                </a:ext>
              </a:extLst>
            </p:cNvPr>
            <p:cNvSpPr txBox="1"/>
            <p:nvPr/>
          </p:nvSpPr>
          <p:spPr>
            <a:xfrm>
              <a:off x="76200" y="19050"/>
              <a:ext cx="660400" cy="717550"/>
            </a:xfrm>
            <a:prstGeom prst="rect">
              <a:avLst/>
            </a:prstGeom>
          </p:spPr>
          <p:txBody>
            <a:bodyPr lIns="18437" tIns="18437" rIns="18437" bIns="18437" rtlCol="0" anchor="ctr"/>
            <a:lstStyle/>
            <a:p>
              <a:pPr algn="ctr">
                <a:lnSpc>
                  <a:spcPts val="2947"/>
                </a:lnSpc>
              </a:pPr>
              <a:endParaRPr/>
            </a:p>
          </p:txBody>
        </p:sp>
      </p:grpSp>
      <p:sp>
        <p:nvSpPr>
          <p:cNvPr id="19" name="AutoShape 11">
            <a:extLst>
              <a:ext uri="{FF2B5EF4-FFF2-40B4-BE49-F238E27FC236}">
                <a16:creationId xmlns:a16="http://schemas.microsoft.com/office/drawing/2014/main" id="{8FAF0E7E-7707-DEA0-F488-0F5453BE4385}"/>
              </a:ext>
            </a:extLst>
          </p:cNvPr>
          <p:cNvSpPr/>
          <p:nvPr userDrawn="1"/>
        </p:nvSpPr>
        <p:spPr>
          <a:xfrm rot="15211496" flipV="1">
            <a:off x="9951543" y="495613"/>
            <a:ext cx="2008496" cy="1304866"/>
          </a:xfrm>
          <a:prstGeom prst="line">
            <a:avLst/>
          </a:prstGeom>
          <a:ln w="142875" cap="flat">
            <a:solidFill>
              <a:srgbClr val="0E145D"/>
            </a:solidFill>
            <a:prstDash val="solid"/>
            <a:headEnd type="none" w="sm" len="sm"/>
            <a:tailEnd type="none" w="sm" len="sm"/>
          </a:ln>
        </p:spPr>
        <p:txBody>
          <a:bodyPr/>
          <a:lstStyle/>
          <a:p>
            <a:endParaRPr lang="it-IT"/>
          </a:p>
        </p:txBody>
      </p:sp>
      <p:grpSp>
        <p:nvGrpSpPr>
          <p:cNvPr id="20" name="Group 19">
            <a:extLst>
              <a:ext uri="{FF2B5EF4-FFF2-40B4-BE49-F238E27FC236}">
                <a16:creationId xmlns:a16="http://schemas.microsoft.com/office/drawing/2014/main" id="{9796B611-F0DF-664F-65C5-1313479DD06B}"/>
              </a:ext>
            </a:extLst>
          </p:cNvPr>
          <p:cNvGrpSpPr/>
          <p:nvPr userDrawn="1"/>
        </p:nvGrpSpPr>
        <p:grpSpPr>
          <a:xfrm>
            <a:off x="2555190" y="5958082"/>
            <a:ext cx="9438030" cy="716282"/>
            <a:chOff x="2555190" y="5958082"/>
            <a:chExt cx="9438030" cy="716282"/>
          </a:xfrm>
        </p:grpSpPr>
        <p:sp>
          <p:nvSpPr>
            <p:cNvPr id="33" name="Freeform 9">
              <a:extLst>
                <a:ext uri="{FF2B5EF4-FFF2-40B4-BE49-F238E27FC236}">
                  <a16:creationId xmlns:a16="http://schemas.microsoft.com/office/drawing/2014/main" id="{949527C9-872C-55C2-B4A2-681ECD0F27FC}"/>
                </a:ext>
              </a:extLst>
            </p:cNvPr>
            <p:cNvSpPr/>
            <p:nvPr userDrawn="1"/>
          </p:nvSpPr>
          <p:spPr>
            <a:xfrm>
              <a:off x="11313282" y="5958082"/>
              <a:ext cx="679938" cy="716282"/>
            </a:xfrm>
            <a:custGeom>
              <a:avLst/>
              <a:gdLst/>
              <a:ahLst/>
              <a:cxnLst/>
              <a:rect l="l" t="t" r="r" b="b"/>
              <a:pathLst>
                <a:path w="1163225" h="1225402">
                  <a:moveTo>
                    <a:pt x="0" y="0"/>
                  </a:moveTo>
                  <a:lnTo>
                    <a:pt x="1163225" y="0"/>
                  </a:lnTo>
                  <a:lnTo>
                    <a:pt x="1163225" y="1225402"/>
                  </a:lnTo>
                  <a:lnTo>
                    <a:pt x="0" y="1225402"/>
                  </a:lnTo>
                  <a:lnTo>
                    <a:pt x="0" y="0"/>
                  </a:lnTo>
                  <a:close/>
                </a:path>
              </a:pathLst>
            </a:custGeom>
            <a:blipFill>
              <a:blip r:embed="rId3"/>
              <a:stretch>
                <a:fillRect/>
              </a:stretch>
            </a:blipFill>
          </p:spPr>
          <p:txBody>
            <a:bodyPr/>
            <a:lstStyle/>
            <a:p>
              <a:endParaRPr lang="it-IT"/>
            </a:p>
          </p:txBody>
        </p:sp>
        <p:cxnSp>
          <p:nvCxnSpPr>
            <p:cNvPr id="34" name="Straight Connector 33">
              <a:extLst>
                <a:ext uri="{FF2B5EF4-FFF2-40B4-BE49-F238E27FC236}">
                  <a16:creationId xmlns:a16="http://schemas.microsoft.com/office/drawing/2014/main" id="{8BC94B08-695E-632C-4990-3D1B3FA87656}"/>
                </a:ext>
              </a:extLst>
            </p:cNvPr>
            <p:cNvCxnSpPr>
              <a:cxnSpLocks/>
            </p:cNvCxnSpPr>
            <p:nvPr userDrawn="1"/>
          </p:nvCxnSpPr>
          <p:spPr>
            <a:xfrm>
              <a:off x="11224439" y="6007982"/>
              <a:ext cx="0" cy="639295"/>
            </a:xfrm>
            <a:prstGeom prst="line">
              <a:avLst/>
            </a:prstGeom>
            <a:ln w="12700">
              <a:solidFill>
                <a:srgbClr val="0D145C"/>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B5EC3BA-A3F6-20A8-586B-AB959AECA4D9}"/>
                </a:ext>
              </a:extLst>
            </p:cNvPr>
            <p:cNvSpPr txBox="1"/>
            <p:nvPr userDrawn="1"/>
          </p:nvSpPr>
          <p:spPr>
            <a:xfrm>
              <a:off x="2555190" y="6131557"/>
              <a:ext cx="8624828" cy="369332"/>
            </a:xfrm>
            <a:prstGeom prst="rect">
              <a:avLst/>
            </a:prstGeom>
            <a:noFill/>
          </p:spPr>
          <p:txBody>
            <a:bodyPr wrap="square" rtlCol="0" anchor="ctr">
              <a:spAutoFit/>
            </a:bodyPr>
            <a:lstStyle/>
            <a:p>
              <a:pPr algn="r"/>
              <a:r>
                <a:rPr lang="en-GB" sz="900">
                  <a:effectLst/>
                  <a:latin typeface="Helvetica Neue" panose="02000503000000020004" pitchFamily="2" charset="0"/>
                </a:rPr>
                <a:t>Co-funded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a:t>
              </a:r>
            </a:p>
          </p:txBody>
        </p:sp>
      </p:grpSp>
      <p:sp>
        <p:nvSpPr>
          <p:cNvPr id="38" name="Text Placeholder 24">
            <a:extLst>
              <a:ext uri="{FF2B5EF4-FFF2-40B4-BE49-F238E27FC236}">
                <a16:creationId xmlns:a16="http://schemas.microsoft.com/office/drawing/2014/main" id="{B425ACDF-1D0A-1F8B-11BF-B580E6322330}"/>
              </a:ext>
            </a:extLst>
          </p:cNvPr>
          <p:cNvSpPr>
            <a:spLocks noGrp="1"/>
          </p:cNvSpPr>
          <p:nvPr>
            <p:ph type="body" sz="quarter" idx="10" hasCustomPrompt="1"/>
          </p:nvPr>
        </p:nvSpPr>
        <p:spPr>
          <a:xfrm>
            <a:off x="840639" y="1542130"/>
            <a:ext cx="8426450" cy="528638"/>
          </a:xfrm>
        </p:spPr>
        <p:txBody>
          <a:bodyPr>
            <a:normAutofit/>
          </a:bodyPr>
          <a:lstStyle>
            <a:lvl1pPr marL="0" indent="0">
              <a:lnSpc>
                <a:spcPct val="100000"/>
              </a:lnSpc>
              <a:buNone/>
              <a:defRPr sz="2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9" name="Text Placeholder 24">
            <a:extLst>
              <a:ext uri="{FF2B5EF4-FFF2-40B4-BE49-F238E27FC236}">
                <a16:creationId xmlns:a16="http://schemas.microsoft.com/office/drawing/2014/main" id="{1776ACBD-7EF4-37FB-331C-4287F256DC4E}"/>
              </a:ext>
            </a:extLst>
          </p:cNvPr>
          <p:cNvSpPr>
            <a:spLocks noGrp="1"/>
          </p:cNvSpPr>
          <p:nvPr>
            <p:ph type="body" sz="quarter" idx="11" hasCustomPrompt="1"/>
          </p:nvPr>
        </p:nvSpPr>
        <p:spPr>
          <a:xfrm>
            <a:off x="840639" y="2342230"/>
            <a:ext cx="5255362" cy="3440428"/>
          </a:xfrm>
        </p:spPr>
        <p:txBody>
          <a:bodyPr>
            <a:normAutofit/>
          </a:bodyPr>
          <a:lstStyle>
            <a:lvl1pPr marL="0" indent="0">
              <a:lnSpc>
                <a:spcPct val="100000"/>
              </a:lnSpc>
              <a:buNone/>
              <a:defRPr sz="1400">
                <a:solidFill>
                  <a:schemeClr val="bg2">
                    <a:lumMod val="10000"/>
                  </a:schemeClr>
                </a:solidFill>
                <a:latin typeface="Poppins" pitchFamily="2" charset="77"/>
                <a:cs typeface="Poppins" pitchFamily="2" charset="77"/>
              </a:defRPr>
            </a:lvl1pPr>
            <a:lvl2pPr marL="457200" indent="0">
              <a:buNone/>
              <a:defRPr>
                <a:solidFill>
                  <a:schemeClr val="bg2">
                    <a:lumMod val="10000"/>
                  </a:schemeClr>
                </a:solidFill>
                <a:latin typeface="Poppins" pitchFamily="2" charset="77"/>
                <a:cs typeface="Poppins" pitchFamily="2" charset="77"/>
              </a:defRPr>
            </a:lvl2pPr>
            <a:lvl3pPr marL="914400" indent="0">
              <a:buNone/>
              <a:defRPr>
                <a:solidFill>
                  <a:schemeClr val="bg2">
                    <a:lumMod val="10000"/>
                  </a:schemeClr>
                </a:solidFill>
                <a:latin typeface="Poppins" pitchFamily="2" charset="77"/>
                <a:cs typeface="Poppins" pitchFamily="2" charset="77"/>
              </a:defRPr>
            </a:lvl3pPr>
            <a:lvl4pPr marL="1371600" indent="0">
              <a:buNone/>
              <a:defRPr>
                <a:solidFill>
                  <a:schemeClr val="bg2">
                    <a:lumMod val="10000"/>
                  </a:schemeClr>
                </a:solidFill>
                <a:latin typeface="Poppins" pitchFamily="2" charset="77"/>
                <a:cs typeface="Poppins" pitchFamily="2" charset="77"/>
              </a:defRPr>
            </a:lvl4pPr>
            <a:lvl5pPr marL="1828800" indent="0">
              <a:buNone/>
              <a:defRPr>
                <a:solidFill>
                  <a:schemeClr val="bg2">
                    <a:lumMod val="10000"/>
                  </a:schemeClr>
                </a:solidFill>
                <a:latin typeface="Poppins" pitchFamily="2" charset="77"/>
                <a:cs typeface="Poppins" pitchFamily="2" charset="77"/>
              </a:defRPr>
            </a:lvl5pPr>
          </a:lstStyle>
          <a:p>
            <a:pPr lvl="0"/>
            <a:r>
              <a:rPr lang="en-GB"/>
              <a:t>Click to edit text</a:t>
            </a:r>
          </a:p>
        </p:txBody>
      </p:sp>
      <p:sp>
        <p:nvSpPr>
          <p:cNvPr id="3" name="Table Placeholder 2">
            <a:extLst>
              <a:ext uri="{FF2B5EF4-FFF2-40B4-BE49-F238E27FC236}">
                <a16:creationId xmlns:a16="http://schemas.microsoft.com/office/drawing/2014/main" id="{B4FA0D61-F9A8-F207-2481-C3B757C7CDA3}"/>
              </a:ext>
            </a:extLst>
          </p:cNvPr>
          <p:cNvSpPr>
            <a:spLocks noGrp="1"/>
          </p:cNvSpPr>
          <p:nvPr>
            <p:ph type="tbl" sz="quarter" idx="12" hasCustomPrompt="1"/>
          </p:nvPr>
        </p:nvSpPr>
        <p:spPr>
          <a:xfrm>
            <a:off x="6324600" y="2341563"/>
            <a:ext cx="4987925" cy="3441700"/>
          </a:xfrm>
        </p:spPr>
        <p:txBody>
          <a:bodyPr/>
          <a:lstStyle/>
          <a:p>
            <a:r>
              <a:rPr lang="it-IT"/>
              <a:t>Click the </a:t>
            </a:r>
            <a:r>
              <a:rPr lang="it-IT" err="1"/>
              <a:t>icon</a:t>
            </a:r>
            <a:r>
              <a:rPr lang="it-IT"/>
              <a:t> to </a:t>
            </a:r>
            <a:r>
              <a:rPr lang="it-IT" err="1"/>
              <a:t>add</a:t>
            </a:r>
            <a:r>
              <a:rPr lang="it-IT"/>
              <a:t> a </a:t>
            </a:r>
            <a:r>
              <a:rPr lang="it-IT" err="1"/>
              <a:t>table</a:t>
            </a:r>
            <a:endParaRPr lang="it-IT"/>
          </a:p>
        </p:txBody>
      </p:sp>
    </p:spTree>
    <p:extLst>
      <p:ext uri="{BB962C8B-B14F-4D97-AF65-F5344CB8AC3E}">
        <p14:creationId xmlns:p14="http://schemas.microsoft.com/office/powerpoint/2010/main" val="7144968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498553-0285-7943-542B-82D786F59A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it-IT"/>
          </a:p>
        </p:txBody>
      </p:sp>
      <p:sp>
        <p:nvSpPr>
          <p:cNvPr id="3" name="Text Placeholder 2">
            <a:extLst>
              <a:ext uri="{FF2B5EF4-FFF2-40B4-BE49-F238E27FC236}">
                <a16:creationId xmlns:a16="http://schemas.microsoft.com/office/drawing/2014/main" id="{47308AA1-93C5-087B-2D37-02105FC65B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4" name="Date Placeholder 3">
            <a:extLst>
              <a:ext uri="{FF2B5EF4-FFF2-40B4-BE49-F238E27FC236}">
                <a16:creationId xmlns:a16="http://schemas.microsoft.com/office/drawing/2014/main" id="{14A02EC6-19D6-E1DB-3FED-9E9F1439B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Poppins" pitchFamily="2" charset="77"/>
                <a:cs typeface="Poppins" pitchFamily="2" charset="77"/>
              </a:defRPr>
            </a:lvl1pPr>
          </a:lstStyle>
          <a:p>
            <a:endParaRPr lang="it-IT"/>
          </a:p>
        </p:txBody>
      </p:sp>
      <p:sp>
        <p:nvSpPr>
          <p:cNvPr id="5" name="Footer Placeholder 4">
            <a:extLst>
              <a:ext uri="{FF2B5EF4-FFF2-40B4-BE49-F238E27FC236}">
                <a16:creationId xmlns:a16="http://schemas.microsoft.com/office/drawing/2014/main" id="{307FD927-5D67-1735-CF1D-0A84910A07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Poppins" pitchFamily="2" charset="77"/>
                <a:cs typeface="Poppins" pitchFamily="2" charset="77"/>
              </a:defRPr>
            </a:lvl1pPr>
          </a:lstStyle>
          <a:p>
            <a:endParaRPr lang="it-IT"/>
          </a:p>
        </p:txBody>
      </p:sp>
      <p:sp>
        <p:nvSpPr>
          <p:cNvPr id="6" name="Slide Number Placeholder 5">
            <a:extLst>
              <a:ext uri="{FF2B5EF4-FFF2-40B4-BE49-F238E27FC236}">
                <a16:creationId xmlns:a16="http://schemas.microsoft.com/office/drawing/2014/main" id="{C466E7F9-D7A8-6453-491C-CFE8855672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Poppins" pitchFamily="2" charset="77"/>
                <a:cs typeface="Poppins" pitchFamily="2" charset="77"/>
              </a:defRPr>
            </a:lvl1pPr>
          </a:lstStyle>
          <a:p>
            <a:fld id="{C0CBC3C5-F122-0242-9DE1-56ADE21F8468}" type="slidenum">
              <a:rPr lang="it-IT" smtClean="0"/>
              <a:pPr/>
              <a:t>‹#›</a:t>
            </a:fld>
            <a:endParaRPr lang="it-IT"/>
          </a:p>
        </p:txBody>
      </p:sp>
    </p:spTree>
    <p:extLst>
      <p:ext uri="{BB962C8B-B14F-4D97-AF65-F5344CB8AC3E}">
        <p14:creationId xmlns:p14="http://schemas.microsoft.com/office/powerpoint/2010/main" val="1812037883"/>
      </p:ext>
    </p:extLst>
  </p:cSld>
  <p:clrMap bg1="lt1" tx1="dk1" bg2="lt2" tx2="dk2" accent1="accent1" accent2="accent2" accent3="accent3" accent4="accent4" accent5="accent5" accent6="accent6" hlink="hlink" folHlink="folHlink"/>
  <p:sldLayoutIdLst>
    <p:sldLayoutId id="2147483659" r:id="rId1"/>
    <p:sldLayoutId id="2147483693" r:id="rId2"/>
    <p:sldLayoutId id="2147483660" r:id="rId3"/>
    <p:sldLayoutId id="2147483704" r:id="rId4"/>
    <p:sldLayoutId id="2147483692" r:id="rId5"/>
    <p:sldLayoutId id="2147483661" r:id="rId6"/>
    <p:sldLayoutId id="2147483666" r:id="rId7"/>
    <p:sldLayoutId id="2147483694" r:id="rId8"/>
    <p:sldLayoutId id="2147483699" r:id="rId9"/>
    <p:sldLayoutId id="2147483700" r:id="rId10"/>
    <p:sldLayoutId id="2147483678" r:id="rId11"/>
    <p:sldLayoutId id="2147483698" r:id="rId12"/>
    <p:sldLayoutId id="2147483679" r:id="rId13"/>
    <p:sldLayoutId id="2147483697" r:id="rId14"/>
    <p:sldLayoutId id="2147483701" r:id="rId15"/>
    <p:sldLayoutId id="2147483702" r:id="rId16"/>
    <p:sldLayoutId id="2147483682" r:id="rId17"/>
    <p:sldLayoutId id="2147483703" r:id="rId18"/>
  </p:sldLayoutIdLst>
  <p:hf hdr="0" ftr="0" dt="0"/>
  <p:txStyles>
    <p:titleStyle>
      <a:lvl1pPr algn="l" defTabSz="914400" rtl="0" eaLnBrk="1" latinLnBrk="0" hangingPunct="1">
        <a:lnSpc>
          <a:spcPct val="90000"/>
        </a:lnSpc>
        <a:spcBef>
          <a:spcPct val="0"/>
        </a:spcBef>
        <a:buNone/>
        <a:defRPr sz="4400" b="1" kern="1200">
          <a:solidFill>
            <a:schemeClr val="tx1"/>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itchFamily="2" charset="77"/>
          <a:ea typeface="+mn-ea"/>
          <a:cs typeface="Poppins"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itchFamily="2" charset="77"/>
          <a:ea typeface="+mn-ea"/>
          <a:cs typeface="Poppins" pitchFamily="2" charset="77"/>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itchFamily="2" charset="77"/>
          <a:ea typeface="+mn-ea"/>
          <a:cs typeface="Poppins" pitchFamily="2" charset="77"/>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itchFamily="2" charset="77"/>
          <a:ea typeface="+mn-ea"/>
          <a:cs typeface="Poppins" pitchFamily="2" charset="77"/>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itchFamily="2" charset="77"/>
          <a:ea typeface="+mn-ea"/>
          <a:cs typeface="Poppins" pitchFamily="2"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microsoft.com/office/2018/10/relationships/comments" Target="../comments/modernComment_101_464A0C9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AEA4-8819-62FE-52D7-5292E12E04EF}"/>
              </a:ext>
            </a:extLst>
          </p:cNvPr>
          <p:cNvSpPr>
            <a:spLocks noGrp="1"/>
          </p:cNvSpPr>
          <p:nvPr>
            <p:ph type="title"/>
          </p:nvPr>
        </p:nvSpPr>
        <p:spPr/>
        <p:txBody>
          <a:bodyPr/>
          <a:lstStyle/>
          <a:p>
            <a:r>
              <a:rPr lang="en-US" sz="3600" dirty="0"/>
              <a:t>EO and ML techniques for managing buildings … </a:t>
            </a:r>
            <a:endParaRPr lang="it-IT" sz="3600" dirty="0"/>
          </a:p>
        </p:txBody>
      </p:sp>
      <p:sp>
        <p:nvSpPr>
          <p:cNvPr id="3" name="Text Placeholder 2">
            <a:extLst>
              <a:ext uri="{FF2B5EF4-FFF2-40B4-BE49-F238E27FC236}">
                <a16:creationId xmlns:a16="http://schemas.microsoft.com/office/drawing/2014/main" id="{DCD7609C-B3D1-93CE-BFD9-948C107D0DFA}"/>
              </a:ext>
            </a:extLst>
          </p:cNvPr>
          <p:cNvSpPr>
            <a:spLocks noGrp="1"/>
          </p:cNvSpPr>
          <p:nvPr>
            <p:ph type="body" sz="quarter" idx="10"/>
          </p:nvPr>
        </p:nvSpPr>
        <p:spPr/>
        <p:txBody>
          <a:bodyPr vert="horz" lIns="91440" tIns="45720" rIns="91440" bIns="45720" rtlCol="0" anchor="t">
            <a:normAutofit/>
          </a:bodyPr>
          <a:lstStyle/>
          <a:p>
            <a:r>
              <a:rPr lang="it-IT" dirty="0"/>
              <a:t>… in the </a:t>
            </a:r>
            <a:r>
              <a:rPr lang="it-IT" dirty="0" err="1"/>
              <a:t>context</a:t>
            </a:r>
            <a:r>
              <a:rPr lang="it-IT" dirty="0"/>
              <a:t> of CCA and CCM</a:t>
            </a:r>
          </a:p>
        </p:txBody>
      </p:sp>
      <p:sp>
        <p:nvSpPr>
          <p:cNvPr id="4" name="Text Placeholder 3">
            <a:extLst>
              <a:ext uri="{FF2B5EF4-FFF2-40B4-BE49-F238E27FC236}">
                <a16:creationId xmlns:a16="http://schemas.microsoft.com/office/drawing/2014/main" id="{974D17F2-6210-234C-E4A9-1151ED0F6B16}"/>
              </a:ext>
            </a:extLst>
          </p:cNvPr>
          <p:cNvSpPr>
            <a:spLocks noGrp="1"/>
          </p:cNvSpPr>
          <p:nvPr>
            <p:ph type="body" sz="quarter" idx="11"/>
          </p:nvPr>
        </p:nvSpPr>
        <p:spPr/>
        <p:txBody>
          <a:bodyPr>
            <a:normAutofit fontScale="92500"/>
          </a:bodyPr>
          <a:lstStyle/>
          <a:p>
            <a:r>
              <a:rPr lang="it-IT" dirty="0" err="1"/>
              <a:t>Reactive</a:t>
            </a:r>
            <a:r>
              <a:rPr lang="it-IT" dirty="0"/>
              <a:t> </a:t>
            </a:r>
            <a:r>
              <a:rPr lang="it-IT" dirty="0" err="1"/>
              <a:t>Response</a:t>
            </a:r>
            <a:r>
              <a:rPr lang="it-IT" dirty="0"/>
              <a:t> Course</a:t>
            </a:r>
          </a:p>
        </p:txBody>
      </p:sp>
      <p:sp>
        <p:nvSpPr>
          <p:cNvPr id="5" name="Text Placeholder 4">
            <a:extLst>
              <a:ext uri="{FF2B5EF4-FFF2-40B4-BE49-F238E27FC236}">
                <a16:creationId xmlns:a16="http://schemas.microsoft.com/office/drawing/2014/main" id="{76127F1D-D490-DB8F-71AB-6FDC80CF302A}"/>
              </a:ext>
            </a:extLst>
          </p:cNvPr>
          <p:cNvSpPr>
            <a:spLocks noGrp="1"/>
          </p:cNvSpPr>
          <p:nvPr>
            <p:ph type="body" sz="quarter" idx="12"/>
          </p:nvPr>
        </p:nvSpPr>
        <p:spPr/>
        <p:txBody>
          <a:bodyPr/>
          <a:lstStyle/>
          <a:p>
            <a:endParaRPr lang="it-IT"/>
          </a:p>
        </p:txBody>
      </p:sp>
      <p:sp>
        <p:nvSpPr>
          <p:cNvPr id="6" name="Text Placeholder 5">
            <a:extLst>
              <a:ext uri="{FF2B5EF4-FFF2-40B4-BE49-F238E27FC236}">
                <a16:creationId xmlns:a16="http://schemas.microsoft.com/office/drawing/2014/main" id="{F97A059D-7FCA-4813-253F-2182D60017B7}"/>
              </a:ext>
            </a:extLst>
          </p:cNvPr>
          <p:cNvSpPr>
            <a:spLocks noGrp="1"/>
          </p:cNvSpPr>
          <p:nvPr>
            <p:ph type="body" sz="quarter" idx="13"/>
          </p:nvPr>
        </p:nvSpPr>
        <p:spPr/>
        <p:txBody>
          <a:bodyPr vert="horz" lIns="91440" tIns="45720" rIns="91440" bIns="45720" rtlCol="0" anchor="t">
            <a:normAutofit/>
          </a:bodyPr>
          <a:lstStyle/>
          <a:p>
            <a:r>
              <a:rPr lang="it-IT" dirty="0"/>
              <a:t>Danny Vandenbroucke</a:t>
            </a:r>
          </a:p>
        </p:txBody>
      </p:sp>
      <p:sp>
        <p:nvSpPr>
          <p:cNvPr id="7" name="Text Placeholder 6">
            <a:extLst>
              <a:ext uri="{FF2B5EF4-FFF2-40B4-BE49-F238E27FC236}">
                <a16:creationId xmlns:a16="http://schemas.microsoft.com/office/drawing/2014/main" id="{936F5F40-3DF8-2784-8D4B-AA467879D53A}"/>
              </a:ext>
            </a:extLst>
          </p:cNvPr>
          <p:cNvSpPr>
            <a:spLocks noGrp="1"/>
          </p:cNvSpPr>
          <p:nvPr>
            <p:ph type="body" sz="quarter" idx="14"/>
          </p:nvPr>
        </p:nvSpPr>
        <p:spPr/>
        <p:txBody>
          <a:bodyPr vert="horz" lIns="91440" tIns="45720" rIns="91440" bIns="45720" rtlCol="0" anchor="t">
            <a:normAutofit/>
          </a:bodyPr>
          <a:lstStyle/>
          <a:p>
            <a:r>
              <a:rPr lang="it-IT" dirty="0"/>
              <a:t>KU Leuven (SADL)</a:t>
            </a:r>
          </a:p>
        </p:txBody>
      </p:sp>
    </p:spTree>
    <p:extLst>
      <p:ext uri="{BB962C8B-B14F-4D97-AF65-F5344CB8AC3E}">
        <p14:creationId xmlns:p14="http://schemas.microsoft.com/office/powerpoint/2010/main" val="117925800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13E2FD-E266-646E-3405-E8D27127992E}"/>
              </a:ext>
            </a:extLst>
          </p:cNvPr>
          <p:cNvSpPr>
            <a:spLocks noGrp="1"/>
          </p:cNvSpPr>
          <p:nvPr>
            <p:ph type="title"/>
          </p:nvPr>
        </p:nvSpPr>
        <p:spPr/>
        <p:txBody>
          <a:bodyPr>
            <a:normAutofit fontScale="90000"/>
          </a:bodyPr>
          <a:lstStyle/>
          <a:p>
            <a:r>
              <a:rPr lang="it-IT" dirty="0"/>
              <a:t>Course overall </a:t>
            </a:r>
            <a:r>
              <a:rPr lang="it-IT" dirty="0" err="1"/>
              <a:t>objective</a:t>
            </a:r>
            <a:endParaRPr lang="it-IT" dirty="0"/>
          </a:p>
        </p:txBody>
      </p:sp>
      <p:sp>
        <p:nvSpPr>
          <p:cNvPr id="6" name="Text Placeholder 5">
            <a:extLst>
              <a:ext uri="{FF2B5EF4-FFF2-40B4-BE49-F238E27FC236}">
                <a16:creationId xmlns:a16="http://schemas.microsoft.com/office/drawing/2014/main" id="{E102C9EC-CA81-F97F-2190-87BC954A1306}"/>
              </a:ext>
            </a:extLst>
          </p:cNvPr>
          <p:cNvSpPr>
            <a:spLocks noGrp="1"/>
          </p:cNvSpPr>
          <p:nvPr>
            <p:ph type="body" sz="quarter" idx="10"/>
          </p:nvPr>
        </p:nvSpPr>
        <p:spPr/>
        <p:txBody>
          <a:bodyPr/>
          <a:lstStyle/>
          <a:p>
            <a:endParaRPr lang="it-IT"/>
          </a:p>
        </p:txBody>
      </p:sp>
      <p:sp>
        <p:nvSpPr>
          <p:cNvPr id="7" name="Text Placeholder 6">
            <a:extLst>
              <a:ext uri="{FF2B5EF4-FFF2-40B4-BE49-F238E27FC236}">
                <a16:creationId xmlns:a16="http://schemas.microsoft.com/office/drawing/2014/main" id="{BE637B28-A3AA-6930-903A-BC2AC36AD70A}"/>
              </a:ext>
            </a:extLst>
          </p:cNvPr>
          <p:cNvSpPr>
            <a:spLocks noGrp="1"/>
          </p:cNvSpPr>
          <p:nvPr>
            <p:ph type="body" sz="quarter" idx="11"/>
          </p:nvPr>
        </p:nvSpPr>
        <p:spPr/>
        <p:txBody>
          <a:bodyPr/>
          <a:lstStyle/>
          <a:p>
            <a:endParaRPr lang="it-IT"/>
          </a:p>
        </p:txBody>
      </p:sp>
      <p:sp>
        <p:nvSpPr>
          <p:cNvPr id="2" name="Rectangle: Rounded Corners 1">
            <a:extLst>
              <a:ext uri="{FF2B5EF4-FFF2-40B4-BE49-F238E27FC236}">
                <a16:creationId xmlns:a16="http://schemas.microsoft.com/office/drawing/2014/main" id="{8CD974E1-BB6E-B359-876B-C93E87E9050E}"/>
              </a:ext>
            </a:extLst>
          </p:cNvPr>
          <p:cNvSpPr/>
          <p:nvPr/>
        </p:nvSpPr>
        <p:spPr>
          <a:xfrm>
            <a:off x="1009476" y="2342230"/>
            <a:ext cx="9353724" cy="270217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BE" sz="2400" dirty="0">
                <a:solidFill>
                  <a:schemeClr val="accent4">
                    <a:lumMod val="50000"/>
                  </a:schemeClr>
                </a:solidFill>
              </a:rPr>
              <a:t>The course is part of the </a:t>
            </a:r>
            <a:r>
              <a:rPr lang="nl-BE" sz="2400" b="1" dirty="0" err="1">
                <a:solidFill>
                  <a:schemeClr val="accent4">
                    <a:lumMod val="50000"/>
                  </a:schemeClr>
                </a:solidFill>
              </a:rPr>
              <a:t>SpaceSUITE</a:t>
            </a:r>
            <a:r>
              <a:rPr lang="nl-BE" sz="2400" dirty="0">
                <a:solidFill>
                  <a:schemeClr val="accent4">
                    <a:lumMod val="50000"/>
                  </a:schemeClr>
                </a:solidFill>
              </a:rPr>
              <a:t> Erasmus+ Blueprint project </a:t>
            </a:r>
            <a:r>
              <a:rPr lang="nl-BE" sz="2400" dirty="0" err="1">
                <a:solidFill>
                  <a:schemeClr val="accent4">
                    <a:lumMod val="50000"/>
                  </a:schemeClr>
                </a:solidFill>
              </a:rPr>
              <a:t>to</a:t>
            </a:r>
            <a:r>
              <a:rPr lang="nl-BE" sz="2400" dirty="0">
                <a:solidFill>
                  <a:schemeClr val="accent4">
                    <a:lumMod val="50000"/>
                  </a:schemeClr>
                </a:solidFill>
              </a:rPr>
              <a:t> design, </a:t>
            </a:r>
            <a:r>
              <a:rPr lang="nl-BE" sz="2400" dirty="0" err="1">
                <a:solidFill>
                  <a:schemeClr val="accent4">
                    <a:lumMod val="50000"/>
                  </a:schemeClr>
                </a:solidFill>
              </a:rPr>
              <a:t>develop</a:t>
            </a:r>
            <a:r>
              <a:rPr lang="nl-BE" sz="2400" dirty="0">
                <a:solidFill>
                  <a:schemeClr val="accent4">
                    <a:lumMod val="50000"/>
                  </a:schemeClr>
                </a:solidFill>
              </a:rPr>
              <a:t> </a:t>
            </a:r>
            <a:r>
              <a:rPr lang="nl-BE" sz="2400" dirty="0" err="1">
                <a:solidFill>
                  <a:schemeClr val="accent4">
                    <a:lumMod val="50000"/>
                  </a:schemeClr>
                </a:solidFill>
              </a:rPr>
              <a:t>and</a:t>
            </a:r>
            <a:r>
              <a:rPr lang="nl-BE" sz="2400" dirty="0">
                <a:solidFill>
                  <a:schemeClr val="accent4">
                    <a:lumMod val="50000"/>
                  </a:schemeClr>
                </a:solidFill>
              </a:rPr>
              <a:t> </a:t>
            </a:r>
            <a:r>
              <a:rPr lang="nl-BE" sz="2400" dirty="0" err="1">
                <a:solidFill>
                  <a:schemeClr val="accent4">
                    <a:lumMod val="50000"/>
                  </a:schemeClr>
                </a:solidFill>
              </a:rPr>
              <a:t>deliver</a:t>
            </a:r>
            <a:r>
              <a:rPr lang="nl-BE" sz="2400" dirty="0">
                <a:solidFill>
                  <a:schemeClr val="accent4">
                    <a:lumMod val="50000"/>
                  </a:schemeClr>
                </a:solidFill>
              </a:rPr>
              <a:t> training on ‘hot’ </a:t>
            </a:r>
            <a:r>
              <a:rPr lang="nl-BE" sz="2400" dirty="0" err="1">
                <a:solidFill>
                  <a:schemeClr val="accent4">
                    <a:lumMod val="50000"/>
                  </a:schemeClr>
                </a:solidFill>
              </a:rPr>
              <a:t>and</a:t>
            </a:r>
            <a:r>
              <a:rPr lang="nl-BE" sz="2400" dirty="0">
                <a:solidFill>
                  <a:schemeClr val="accent4">
                    <a:lumMod val="50000"/>
                  </a:schemeClr>
                </a:solidFill>
              </a:rPr>
              <a:t> </a:t>
            </a:r>
            <a:r>
              <a:rPr lang="nl-BE" sz="2400" dirty="0" err="1">
                <a:solidFill>
                  <a:schemeClr val="accent4">
                    <a:lumMod val="50000"/>
                  </a:schemeClr>
                </a:solidFill>
              </a:rPr>
              <a:t>emerging</a:t>
            </a:r>
            <a:r>
              <a:rPr lang="nl-BE" sz="2400" dirty="0">
                <a:solidFill>
                  <a:schemeClr val="accent4">
                    <a:lumMod val="50000"/>
                  </a:schemeClr>
                </a:solidFill>
              </a:rPr>
              <a:t> topics in the </a:t>
            </a:r>
            <a:r>
              <a:rPr lang="nl-BE" sz="2400" dirty="0" err="1">
                <a:solidFill>
                  <a:schemeClr val="accent4">
                    <a:lumMod val="50000"/>
                  </a:schemeClr>
                </a:solidFill>
              </a:rPr>
              <a:t>space</a:t>
            </a:r>
            <a:r>
              <a:rPr lang="nl-BE" sz="2400" dirty="0">
                <a:solidFill>
                  <a:schemeClr val="accent4">
                    <a:lumMod val="50000"/>
                  </a:schemeClr>
                </a:solidFill>
              </a:rPr>
              <a:t> downstream sector.</a:t>
            </a:r>
          </a:p>
          <a:p>
            <a:pPr algn="ctr"/>
            <a:r>
              <a:rPr lang="nl-BE" sz="2400" dirty="0">
                <a:solidFill>
                  <a:schemeClr val="accent4">
                    <a:lumMod val="50000"/>
                  </a:schemeClr>
                </a:solidFill>
              </a:rPr>
              <a:t>The course is a </a:t>
            </a:r>
            <a:r>
              <a:rPr lang="nl-BE" sz="2400" dirty="0" err="1">
                <a:solidFill>
                  <a:schemeClr val="accent4">
                    <a:lumMod val="50000"/>
                  </a:schemeClr>
                </a:solidFill>
              </a:rPr>
              <a:t>Teach</a:t>
            </a:r>
            <a:r>
              <a:rPr lang="nl-BE" sz="2400" dirty="0">
                <a:solidFill>
                  <a:schemeClr val="accent4">
                    <a:lumMod val="50000"/>
                  </a:schemeClr>
                </a:solidFill>
              </a:rPr>
              <a:t>-the-Teacher course </a:t>
            </a:r>
            <a:r>
              <a:rPr lang="nl-BE" sz="2400" dirty="0" err="1">
                <a:solidFill>
                  <a:schemeClr val="accent4">
                    <a:lumMod val="50000"/>
                  </a:schemeClr>
                </a:solidFill>
              </a:rPr>
              <a:t>linking</a:t>
            </a:r>
            <a:r>
              <a:rPr lang="nl-BE" sz="2400" dirty="0">
                <a:solidFill>
                  <a:schemeClr val="accent4">
                    <a:lumMod val="50000"/>
                  </a:schemeClr>
                </a:solidFill>
              </a:rPr>
              <a:t> </a:t>
            </a:r>
            <a:r>
              <a:rPr lang="nl-BE" sz="2400" dirty="0" err="1">
                <a:solidFill>
                  <a:schemeClr val="accent4">
                    <a:lumMod val="50000"/>
                  </a:schemeClr>
                </a:solidFill>
              </a:rPr>
              <a:t>daily</a:t>
            </a:r>
            <a:r>
              <a:rPr lang="nl-BE" sz="2400" dirty="0">
                <a:solidFill>
                  <a:schemeClr val="accent4">
                    <a:lumMod val="50000"/>
                  </a:schemeClr>
                </a:solidFill>
              </a:rPr>
              <a:t> </a:t>
            </a:r>
            <a:r>
              <a:rPr lang="nl-BE" sz="2400" dirty="0" err="1">
                <a:solidFill>
                  <a:schemeClr val="accent4">
                    <a:lumMod val="50000"/>
                  </a:schemeClr>
                </a:solidFill>
              </a:rPr>
              <a:t>activities</a:t>
            </a:r>
            <a:r>
              <a:rPr lang="nl-BE" sz="2400" dirty="0">
                <a:solidFill>
                  <a:schemeClr val="accent4">
                    <a:lumMod val="50000"/>
                  </a:schemeClr>
                </a:solidFill>
              </a:rPr>
              <a:t> of the </a:t>
            </a:r>
            <a:r>
              <a:rPr lang="nl-BE" sz="2400" dirty="0" err="1">
                <a:solidFill>
                  <a:schemeClr val="accent4">
                    <a:lumMod val="50000"/>
                  </a:schemeClr>
                </a:solidFill>
              </a:rPr>
              <a:t>Lycée</a:t>
            </a:r>
            <a:r>
              <a:rPr lang="nl-BE" sz="2400" dirty="0">
                <a:solidFill>
                  <a:schemeClr val="accent4">
                    <a:lumMod val="50000"/>
                  </a:schemeClr>
                </a:solidFill>
              </a:rPr>
              <a:t> </a:t>
            </a:r>
            <a:r>
              <a:rPr lang="nl-BE" sz="2400" dirty="0" err="1">
                <a:solidFill>
                  <a:schemeClr val="accent4">
                    <a:lumMod val="50000"/>
                  </a:schemeClr>
                </a:solidFill>
              </a:rPr>
              <a:t>to</a:t>
            </a:r>
            <a:r>
              <a:rPr lang="nl-BE" sz="2400" dirty="0">
                <a:solidFill>
                  <a:schemeClr val="accent4">
                    <a:lumMod val="50000"/>
                  </a:schemeClr>
                </a:solidFill>
              </a:rPr>
              <a:t> for </a:t>
            </a:r>
            <a:r>
              <a:rPr lang="nl-BE" sz="2400" dirty="0" err="1">
                <a:solidFill>
                  <a:schemeClr val="accent4">
                    <a:lumMod val="50000"/>
                  </a:schemeClr>
                </a:solidFill>
              </a:rPr>
              <a:t>them</a:t>
            </a:r>
            <a:r>
              <a:rPr lang="nl-BE" sz="2400" dirty="0">
                <a:solidFill>
                  <a:schemeClr val="accent4">
                    <a:lumMod val="50000"/>
                  </a:schemeClr>
                </a:solidFill>
              </a:rPr>
              <a:t> new </a:t>
            </a:r>
            <a:r>
              <a:rPr lang="nl-BE" sz="2400" dirty="0" err="1">
                <a:solidFill>
                  <a:schemeClr val="accent4">
                    <a:lumMod val="50000"/>
                  </a:schemeClr>
                </a:solidFill>
              </a:rPr>
              <a:t>technologies</a:t>
            </a:r>
            <a:r>
              <a:rPr lang="nl-BE" sz="2400" dirty="0">
                <a:solidFill>
                  <a:schemeClr val="accent4">
                    <a:lumMod val="50000"/>
                  </a:schemeClr>
                </a:solidFill>
              </a:rPr>
              <a:t> </a:t>
            </a:r>
            <a:r>
              <a:rPr lang="nl-BE" sz="2400" dirty="0" err="1">
                <a:solidFill>
                  <a:schemeClr val="accent4">
                    <a:lumMod val="50000"/>
                  </a:schemeClr>
                </a:solidFill>
              </a:rPr>
              <a:t>related</a:t>
            </a:r>
            <a:r>
              <a:rPr lang="nl-BE" sz="2400" dirty="0">
                <a:solidFill>
                  <a:schemeClr val="accent4">
                    <a:lumMod val="50000"/>
                  </a:schemeClr>
                </a:solidFill>
              </a:rPr>
              <a:t> </a:t>
            </a:r>
            <a:r>
              <a:rPr lang="nl-BE" sz="2400" dirty="0" err="1">
                <a:solidFill>
                  <a:schemeClr val="accent4">
                    <a:lumMod val="50000"/>
                  </a:schemeClr>
                </a:solidFill>
              </a:rPr>
              <a:t>to</a:t>
            </a:r>
            <a:r>
              <a:rPr lang="nl-BE" sz="2400" dirty="0">
                <a:solidFill>
                  <a:schemeClr val="accent4">
                    <a:lumMod val="50000"/>
                  </a:schemeClr>
                </a:solidFill>
              </a:rPr>
              <a:t> </a:t>
            </a:r>
            <a:r>
              <a:rPr lang="nl-BE" sz="2400" b="1" dirty="0">
                <a:solidFill>
                  <a:schemeClr val="accent4">
                    <a:lumMod val="50000"/>
                  </a:schemeClr>
                </a:solidFill>
              </a:rPr>
              <a:t>Earth </a:t>
            </a:r>
            <a:r>
              <a:rPr lang="nl-BE" sz="2400" b="1" dirty="0" err="1">
                <a:solidFill>
                  <a:schemeClr val="accent4">
                    <a:lumMod val="50000"/>
                  </a:schemeClr>
                </a:solidFill>
              </a:rPr>
              <a:t>Observation</a:t>
            </a:r>
            <a:r>
              <a:rPr lang="nl-BE" sz="2400" b="1" dirty="0">
                <a:solidFill>
                  <a:schemeClr val="accent4">
                    <a:lumMod val="50000"/>
                  </a:schemeClr>
                </a:solidFill>
              </a:rPr>
              <a:t> </a:t>
            </a:r>
            <a:r>
              <a:rPr lang="nl-BE" sz="2400" b="1" dirty="0" err="1">
                <a:solidFill>
                  <a:schemeClr val="accent4">
                    <a:lumMod val="50000"/>
                  </a:schemeClr>
                </a:solidFill>
              </a:rPr>
              <a:t>and</a:t>
            </a:r>
            <a:r>
              <a:rPr lang="nl-BE" sz="2400" b="1" dirty="0">
                <a:solidFill>
                  <a:schemeClr val="accent4">
                    <a:lumMod val="50000"/>
                  </a:schemeClr>
                </a:solidFill>
              </a:rPr>
              <a:t> Machine Learning </a:t>
            </a:r>
            <a:endParaRPr lang="en-BE" sz="2400" b="1" dirty="0">
              <a:solidFill>
                <a:schemeClr val="accent4">
                  <a:lumMod val="50000"/>
                </a:schemeClr>
              </a:solidFill>
            </a:endParaRPr>
          </a:p>
        </p:txBody>
      </p:sp>
    </p:spTree>
    <p:extLst>
      <p:ext uri="{BB962C8B-B14F-4D97-AF65-F5344CB8AC3E}">
        <p14:creationId xmlns:p14="http://schemas.microsoft.com/office/powerpoint/2010/main" val="1078394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3B5F-E404-0E8C-3EE5-100CE2B2BD3A}"/>
              </a:ext>
            </a:extLst>
          </p:cNvPr>
          <p:cNvSpPr>
            <a:spLocks noGrp="1"/>
          </p:cNvSpPr>
          <p:nvPr>
            <p:ph type="title"/>
          </p:nvPr>
        </p:nvSpPr>
        <p:spPr/>
        <p:txBody>
          <a:bodyPr>
            <a:normAutofit fontScale="90000"/>
          </a:bodyPr>
          <a:lstStyle/>
          <a:p>
            <a:r>
              <a:rPr lang="nl-BE" dirty="0" err="1"/>
              <a:t>Structure</a:t>
            </a:r>
            <a:r>
              <a:rPr lang="nl-BE" dirty="0"/>
              <a:t> of the course</a:t>
            </a:r>
            <a:endParaRPr lang="en-BE" dirty="0"/>
          </a:p>
        </p:txBody>
      </p:sp>
      <p:sp>
        <p:nvSpPr>
          <p:cNvPr id="3" name="Text Placeholder 2">
            <a:extLst>
              <a:ext uri="{FF2B5EF4-FFF2-40B4-BE49-F238E27FC236}">
                <a16:creationId xmlns:a16="http://schemas.microsoft.com/office/drawing/2014/main" id="{AAC867CA-FEA1-37CE-A670-A64E56257FF8}"/>
              </a:ext>
            </a:extLst>
          </p:cNvPr>
          <p:cNvSpPr>
            <a:spLocks noGrp="1"/>
          </p:cNvSpPr>
          <p:nvPr>
            <p:ph type="body" sz="quarter" idx="10"/>
          </p:nvPr>
        </p:nvSpPr>
        <p:spPr/>
        <p:txBody>
          <a:bodyPr/>
          <a:lstStyle/>
          <a:p>
            <a:r>
              <a:rPr lang="nl-BE" dirty="0"/>
              <a:t>… </a:t>
            </a:r>
            <a:r>
              <a:rPr lang="nl-BE" dirty="0" err="1"/>
              <a:t>flexible</a:t>
            </a:r>
            <a:r>
              <a:rPr lang="nl-BE" dirty="0"/>
              <a:t> schema </a:t>
            </a:r>
            <a:r>
              <a:rPr lang="nl-BE" dirty="0" err="1"/>
              <a:t>with</a:t>
            </a:r>
            <a:r>
              <a:rPr lang="nl-BE" dirty="0"/>
              <a:t> </a:t>
            </a:r>
            <a:r>
              <a:rPr lang="nl-BE" dirty="0" err="1"/>
              <a:t>some</a:t>
            </a:r>
            <a:r>
              <a:rPr lang="nl-BE" dirty="0"/>
              <a:t> hands-on </a:t>
            </a:r>
            <a:r>
              <a:rPr lang="nl-BE" dirty="0" err="1"/>
              <a:t>along</a:t>
            </a:r>
            <a:r>
              <a:rPr lang="nl-BE" dirty="0"/>
              <a:t> the </a:t>
            </a:r>
            <a:r>
              <a:rPr lang="nl-BE" dirty="0" err="1"/>
              <a:t>road</a:t>
            </a:r>
            <a:endParaRPr lang="en-BE" dirty="0"/>
          </a:p>
        </p:txBody>
      </p:sp>
      <p:sp>
        <p:nvSpPr>
          <p:cNvPr id="4" name="Text Placeholder 3">
            <a:extLst>
              <a:ext uri="{FF2B5EF4-FFF2-40B4-BE49-F238E27FC236}">
                <a16:creationId xmlns:a16="http://schemas.microsoft.com/office/drawing/2014/main" id="{C13C5911-BDD8-E698-8081-E8E6E67303F8}"/>
              </a:ext>
            </a:extLst>
          </p:cNvPr>
          <p:cNvSpPr>
            <a:spLocks noGrp="1"/>
          </p:cNvSpPr>
          <p:nvPr>
            <p:ph type="body" sz="quarter" idx="11"/>
          </p:nvPr>
        </p:nvSpPr>
        <p:spPr/>
        <p:txBody>
          <a:bodyPr>
            <a:normAutofit/>
          </a:bodyPr>
          <a:lstStyle/>
          <a:p>
            <a:pPr marL="342900" indent="-342900">
              <a:buFont typeface="+mj-lt"/>
              <a:buAutoNum type="arabicPeriod"/>
            </a:pPr>
            <a:r>
              <a:rPr lang="en-US" sz="2800" dirty="0"/>
              <a:t>The role of buildings in Climate Change Adaptation (S1)</a:t>
            </a:r>
          </a:p>
          <a:p>
            <a:pPr marL="342900" indent="-342900">
              <a:buFont typeface="+mj-lt"/>
              <a:buAutoNum type="arabicPeriod"/>
            </a:pPr>
            <a:r>
              <a:rPr lang="en-US" sz="2800" dirty="0"/>
              <a:t>Introducing geospatial technologies and GIS (S2)</a:t>
            </a:r>
          </a:p>
          <a:p>
            <a:pPr marL="342900" indent="-342900">
              <a:buFont typeface="+mj-lt"/>
              <a:buAutoNum type="arabicPeriod"/>
            </a:pPr>
            <a:r>
              <a:rPr lang="nl-BE" sz="2800" dirty="0" err="1"/>
              <a:t>Introducing</a:t>
            </a:r>
            <a:r>
              <a:rPr lang="nl-BE" sz="2800" dirty="0"/>
              <a:t> on Remote </a:t>
            </a:r>
            <a:r>
              <a:rPr lang="nl-BE" sz="2800" dirty="0" err="1"/>
              <a:t>Sensing</a:t>
            </a:r>
            <a:r>
              <a:rPr lang="nl-BE" sz="2800" dirty="0"/>
              <a:t> </a:t>
            </a:r>
            <a:r>
              <a:rPr lang="nl-BE" sz="2800" dirty="0" err="1"/>
              <a:t>and</a:t>
            </a:r>
            <a:r>
              <a:rPr lang="nl-BE" sz="2800" dirty="0"/>
              <a:t> Earth </a:t>
            </a:r>
            <a:r>
              <a:rPr lang="nl-BE" sz="2800" dirty="0" err="1"/>
              <a:t>Observation</a:t>
            </a:r>
            <a:r>
              <a:rPr lang="nl-BE" sz="2800" dirty="0"/>
              <a:t> (S3)</a:t>
            </a:r>
          </a:p>
          <a:p>
            <a:pPr marL="342900" indent="-342900">
              <a:buFont typeface="+mj-lt"/>
              <a:buAutoNum type="arabicPeriod"/>
            </a:pPr>
            <a:r>
              <a:rPr lang="nl-BE" sz="2800" dirty="0" err="1"/>
              <a:t>Introducing</a:t>
            </a:r>
            <a:r>
              <a:rPr lang="nl-BE" sz="2800" dirty="0"/>
              <a:t> Image Processing </a:t>
            </a:r>
            <a:r>
              <a:rPr lang="nl-BE" sz="2800" dirty="0" err="1"/>
              <a:t>and</a:t>
            </a:r>
            <a:r>
              <a:rPr lang="nl-BE" sz="2800" dirty="0"/>
              <a:t> Machine Learning </a:t>
            </a:r>
            <a:r>
              <a:rPr lang="nl-BE" sz="2800" dirty="0" err="1"/>
              <a:t>techniques</a:t>
            </a:r>
            <a:r>
              <a:rPr lang="nl-BE" sz="2800" dirty="0"/>
              <a:t> (S4) </a:t>
            </a:r>
            <a:r>
              <a:rPr lang="nl-BE" sz="2800" dirty="0" err="1"/>
              <a:t>with</a:t>
            </a:r>
            <a:r>
              <a:rPr lang="nl-BE" sz="2800" dirty="0"/>
              <a:t> hands-on (S5)</a:t>
            </a:r>
          </a:p>
          <a:p>
            <a:pPr marL="342900" indent="-342900">
              <a:buFont typeface="+mj-lt"/>
              <a:buAutoNum type="arabicPeriod"/>
            </a:pPr>
            <a:endParaRPr lang="en-BE" sz="2800" dirty="0"/>
          </a:p>
        </p:txBody>
      </p:sp>
    </p:spTree>
    <p:extLst>
      <p:ext uri="{BB962C8B-B14F-4D97-AF65-F5344CB8AC3E}">
        <p14:creationId xmlns:p14="http://schemas.microsoft.com/office/powerpoint/2010/main" val="1723375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3133547"/>
      </p:ext>
    </p:extLst>
  </p:cSld>
  <p:clrMapOvr>
    <a:masterClrMapping/>
  </p:clrMapOvr>
</p:sld>
</file>

<file path=ppt/theme/theme1.xml><?xml version="1.0" encoding="utf-8"?>
<a:theme xmlns:a="http://schemas.openxmlformats.org/drawingml/2006/main" name="SpaceSUITE">
  <a:themeElements>
    <a:clrScheme name="SpaceSUITE">
      <a:dk1>
        <a:srgbClr val="0D145C"/>
      </a:dk1>
      <a:lt1>
        <a:srgbClr val="FFFFFF"/>
      </a:lt1>
      <a:dk2>
        <a:srgbClr val="0E2841"/>
      </a:dk2>
      <a:lt2>
        <a:srgbClr val="E8E8E8"/>
      </a:lt2>
      <a:accent1>
        <a:srgbClr val="CD3940"/>
      </a:accent1>
      <a:accent2>
        <a:srgbClr val="F46523"/>
      </a:accent2>
      <a:accent3>
        <a:srgbClr val="BBDD55"/>
      </a:accent3>
      <a:accent4>
        <a:srgbClr val="3FB3F7"/>
      </a:accent4>
      <a:accent5>
        <a:srgbClr val="FED400"/>
      </a:accent5>
      <a:accent6>
        <a:srgbClr val="0D145C"/>
      </a:accent6>
      <a:hlink>
        <a:srgbClr val="467886"/>
      </a:hlink>
      <a:folHlink>
        <a:srgbClr val="96607D"/>
      </a:folHlink>
    </a:clrScheme>
    <a:fontScheme name="SpaceSUITE">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899CC53A2E34D44AA276B71E1FE85AD" ma:contentTypeVersion="14" ma:contentTypeDescription="Creare un nuovo documento." ma:contentTypeScope="" ma:versionID="0f542cba752f625a18da118a20869059">
  <xsd:schema xmlns:xsd="http://www.w3.org/2001/XMLSchema" xmlns:xs="http://www.w3.org/2001/XMLSchema" xmlns:p="http://schemas.microsoft.com/office/2006/metadata/properties" xmlns:ns2="dd019a16-df2a-4af0-88e4-4d39dfd5c588" xmlns:ns3="e1e6af4f-30a2-4124-bed1-45dd3999ef10" targetNamespace="http://schemas.microsoft.com/office/2006/metadata/properties" ma:root="true" ma:fieldsID="260f32a2db2c392c9185e1c54dc6cedf" ns2:_="" ns3:_="">
    <xsd:import namespace="dd019a16-df2a-4af0-88e4-4d39dfd5c588"/>
    <xsd:import namespace="e1e6af4f-30a2-4124-bed1-45dd3999ef1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019a16-df2a-4af0-88e4-4d39dfd5c5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f284692d-b93e-4877-af4a-7d75ab3bd315"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1e6af4f-30a2-4124-bed1-45dd3999ef1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a635e8e-248a-45f8-ac67-0548c8930a6f}" ma:internalName="TaxCatchAll" ma:showField="CatchAllData" ma:web="e1e6af4f-30a2-4124-bed1-45dd3999ef10">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d019a16-df2a-4af0-88e4-4d39dfd5c588">
      <Terms xmlns="http://schemas.microsoft.com/office/infopath/2007/PartnerControls"/>
    </lcf76f155ced4ddcb4097134ff3c332f>
    <TaxCatchAll xmlns="e1e6af4f-30a2-4124-bed1-45dd3999ef10" xsi:nil="true"/>
  </documentManagement>
</p:properties>
</file>

<file path=customXml/itemProps1.xml><?xml version="1.0" encoding="utf-8"?>
<ds:datastoreItem xmlns:ds="http://schemas.openxmlformats.org/officeDocument/2006/customXml" ds:itemID="{79139AC0-0BBD-4E6F-BBF2-9811819AE6D3}">
  <ds:schemaRefs>
    <ds:schemaRef ds:uri="http://schemas.microsoft.com/sharepoint/v3/contenttype/forms"/>
  </ds:schemaRefs>
</ds:datastoreItem>
</file>

<file path=customXml/itemProps2.xml><?xml version="1.0" encoding="utf-8"?>
<ds:datastoreItem xmlns:ds="http://schemas.openxmlformats.org/officeDocument/2006/customXml" ds:itemID="{72084920-6C5E-4CA5-930B-FCDC63863E0E}">
  <ds:schemaRefs>
    <ds:schemaRef ds:uri="dd019a16-df2a-4af0-88e4-4d39dfd5c588"/>
    <ds:schemaRef ds:uri="e1e6af4f-30a2-4124-bed1-45dd3999ef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E5EF95D-E2FB-4E58-AD5B-4C658B24E779}">
  <ds:schemaRefs>
    <ds:schemaRef ds:uri="dd019a16-df2a-4af0-88e4-4d39dfd5c588"/>
    <ds:schemaRef ds:uri="e1e6af4f-30a2-4124-bed1-45dd3999ef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141</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Arial</vt:lpstr>
      <vt:lpstr>Helvetica Neue</vt:lpstr>
      <vt:lpstr>Poppins</vt:lpstr>
      <vt:lpstr>Poppins ExtraLight</vt:lpstr>
      <vt:lpstr>SpaceSUITE</vt:lpstr>
      <vt:lpstr>EO and ML techniques for managing buildings … </vt:lpstr>
      <vt:lpstr>Course overall objective</vt:lpstr>
      <vt:lpstr>Structure of the course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Stefano Tirati</dc:creator>
  <cp:lastModifiedBy>Danny Vandenbroucke</cp:lastModifiedBy>
  <cp:revision>3</cp:revision>
  <dcterms:created xsi:type="dcterms:W3CDTF">2024-03-01T11:07:09Z</dcterms:created>
  <dcterms:modified xsi:type="dcterms:W3CDTF">2024-11-20T01:53:34Z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0x010100C899CC53A2E34D44AA276B71E1FE85AD</vt:lpwstr>
  </property>
  <property fmtid="{D5CDD505-2E9C-101B-9397-08002B2CF9AE}" pid="3" name="MediaServiceImageTags">
    <vt:lpwstr/>
  </property>
</Properties>
</file>