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77" r:id="rId2"/>
    <p:sldId id="257" r:id="rId3"/>
    <p:sldId id="260" r:id="rId4"/>
    <p:sldId id="297" r:id="rId5"/>
    <p:sldId id="279" r:id="rId6"/>
    <p:sldId id="278" r:id="rId7"/>
    <p:sldId id="283" r:id="rId8"/>
    <p:sldId id="282" r:id="rId9"/>
    <p:sldId id="284" r:id="rId10"/>
    <p:sldId id="261" r:id="rId11"/>
    <p:sldId id="285" r:id="rId12"/>
    <p:sldId id="286" r:id="rId13"/>
    <p:sldId id="287" r:id="rId14"/>
    <p:sldId id="290" r:id="rId15"/>
    <p:sldId id="292" r:id="rId16"/>
    <p:sldId id="288" r:id="rId17"/>
    <p:sldId id="289" r:id="rId18"/>
    <p:sldId id="291" r:id="rId19"/>
    <p:sldId id="295" r:id="rId20"/>
    <p:sldId id="294" r:id="rId21"/>
    <p:sldId id="293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CBEBC-BF3F-49F3-AAC5-BF3EC3531DF3}" v="29" dt="2019-11-14T14:36:38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77204" autoAdjust="0"/>
  </p:normalViewPr>
  <p:slideViewPr>
    <p:cSldViewPr snapToGrid="0">
      <p:cViewPr varScale="1">
        <p:scale>
          <a:sx n="66" d="100"/>
          <a:sy n="66" d="100"/>
        </p:scale>
        <p:origin x="11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24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omez" userId="1be87500f6668182" providerId="LiveId" clId="{2B3CBEBC-BF3F-49F3-AAC5-BF3EC3531DF3}"/>
    <pc:docChg chg="undo custSel mod addSld delSld modSld sldOrd">
      <pc:chgData name="Chris Gomez" userId="1be87500f6668182" providerId="LiveId" clId="{2B3CBEBC-BF3F-49F3-AAC5-BF3EC3531DF3}" dt="2019-11-14T14:41:26.705" v="4255" actId="1076"/>
      <pc:docMkLst>
        <pc:docMk/>
      </pc:docMkLst>
      <pc:sldChg chg="addSp delSp modSp mod ord setBg">
        <pc:chgData name="Chris Gomez" userId="1be87500f6668182" providerId="LiveId" clId="{2B3CBEBC-BF3F-49F3-AAC5-BF3EC3531DF3}" dt="2019-11-14T05:14:39.156" v="1436" actId="26606"/>
        <pc:sldMkLst>
          <pc:docMk/>
          <pc:sldMk cId="1769274279" sldId="257"/>
        </pc:sldMkLst>
        <pc:spChg chg="mod">
          <ac:chgData name="Chris Gomez" userId="1be87500f6668182" providerId="LiveId" clId="{2B3CBEBC-BF3F-49F3-AAC5-BF3EC3531DF3}" dt="2019-11-14T05:14:39.156" v="1436" actId="26606"/>
          <ac:spMkLst>
            <pc:docMk/>
            <pc:sldMk cId="1769274279" sldId="257"/>
            <ac:spMk id="2" creationId="{00000000-0000-0000-0000-000000000000}"/>
          </ac:spMkLst>
        </pc:spChg>
        <pc:spChg chg="del mod">
          <ac:chgData name="Chris Gomez" userId="1be87500f6668182" providerId="LiveId" clId="{2B3CBEBC-BF3F-49F3-AAC5-BF3EC3531DF3}" dt="2019-11-14T05:11:14.316" v="1421" actId="26606"/>
          <ac:spMkLst>
            <pc:docMk/>
            <pc:sldMk cId="1769274279" sldId="257"/>
            <ac:spMk id="3" creationId="{00000000-0000-0000-0000-000000000000}"/>
          </ac:spMkLst>
        </pc:spChg>
        <pc:spChg chg="add del">
          <ac:chgData name="Chris Gomez" userId="1be87500f6668182" providerId="LiveId" clId="{2B3CBEBC-BF3F-49F3-AAC5-BF3EC3531DF3}" dt="2019-11-14T05:14:39.156" v="1436" actId="26606"/>
          <ac:spMkLst>
            <pc:docMk/>
            <pc:sldMk cId="1769274279" sldId="257"/>
            <ac:spMk id="10" creationId="{9AA8EBAB-1820-415F-9D8D-2CDECA2DDA14}"/>
          </ac:spMkLst>
        </pc:spChg>
        <pc:spChg chg="add del">
          <ac:chgData name="Chris Gomez" userId="1be87500f6668182" providerId="LiveId" clId="{2B3CBEBC-BF3F-49F3-AAC5-BF3EC3531DF3}" dt="2019-11-14T05:14:39.156" v="1436" actId="26606"/>
          <ac:spMkLst>
            <pc:docMk/>
            <pc:sldMk cId="1769274279" sldId="257"/>
            <ac:spMk id="12" creationId="{6DB832FE-CF50-494F-BC92-5AF925246025}"/>
          </ac:spMkLst>
        </pc:spChg>
        <pc:spChg chg="add">
          <ac:chgData name="Chris Gomez" userId="1be87500f6668182" providerId="LiveId" clId="{2B3CBEBC-BF3F-49F3-AAC5-BF3EC3531DF3}" dt="2019-11-14T05:14:39.156" v="1436" actId="26606"/>
          <ac:spMkLst>
            <pc:docMk/>
            <pc:sldMk cId="1769274279" sldId="257"/>
            <ac:spMk id="22" creationId="{103AE710-7D3C-454B-82CF-49B0093E9892}"/>
          </ac:spMkLst>
        </pc:spChg>
        <pc:spChg chg="add">
          <ac:chgData name="Chris Gomez" userId="1be87500f6668182" providerId="LiveId" clId="{2B3CBEBC-BF3F-49F3-AAC5-BF3EC3531DF3}" dt="2019-11-14T05:14:39.156" v="1436" actId="26606"/>
          <ac:spMkLst>
            <pc:docMk/>
            <pc:sldMk cId="1769274279" sldId="257"/>
            <ac:spMk id="23" creationId="{039CC2B4-028D-4241-812D-86DEFC665CEB}"/>
          </ac:spMkLst>
        </pc:spChg>
        <pc:spChg chg="add del">
          <ac:chgData name="Chris Gomez" userId="1be87500f6668182" providerId="LiveId" clId="{2B3CBEBC-BF3F-49F3-AAC5-BF3EC3531DF3}" dt="2019-11-14T05:13:52.412" v="1430" actId="26606"/>
          <ac:spMkLst>
            <pc:docMk/>
            <pc:sldMk cId="1769274279" sldId="257"/>
            <ac:spMk id="25" creationId="{9AA8EBAB-1820-415F-9D8D-2CDECA2DDA14}"/>
          </ac:spMkLst>
        </pc:spChg>
        <pc:spChg chg="add del">
          <ac:chgData name="Chris Gomez" userId="1be87500f6668182" providerId="LiveId" clId="{2B3CBEBC-BF3F-49F3-AAC5-BF3EC3531DF3}" dt="2019-11-14T05:13:52.412" v="1430" actId="26606"/>
          <ac:spMkLst>
            <pc:docMk/>
            <pc:sldMk cId="1769274279" sldId="257"/>
            <ac:spMk id="27" creationId="{6DB832FE-CF50-494F-BC92-5AF925246025}"/>
          </ac:spMkLst>
        </pc:spChg>
        <pc:spChg chg="add del">
          <ac:chgData name="Chris Gomez" userId="1be87500f6668182" providerId="LiveId" clId="{2B3CBEBC-BF3F-49F3-AAC5-BF3EC3531DF3}" dt="2019-11-14T05:14:00.606" v="1432" actId="26606"/>
          <ac:spMkLst>
            <pc:docMk/>
            <pc:sldMk cId="1769274279" sldId="257"/>
            <ac:spMk id="37" creationId="{9AA8EBAB-1820-415F-9D8D-2CDECA2DDA14}"/>
          </ac:spMkLst>
        </pc:spChg>
        <pc:spChg chg="add del">
          <ac:chgData name="Chris Gomez" userId="1be87500f6668182" providerId="LiveId" clId="{2B3CBEBC-BF3F-49F3-AAC5-BF3EC3531DF3}" dt="2019-11-14T05:14:00.606" v="1432" actId="26606"/>
          <ac:spMkLst>
            <pc:docMk/>
            <pc:sldMk cId="1769274279" sldId="257"/>
            <ac:spMk id="38" creationId="{6DB832FE-CF50-494F-BC92-5AF925246025}"/>
          </ac:spMkLst>
        </pc:spChg>
        <pc:grpChg chg="add del">
          <ac:chgData name="Chris Gomez" userId="1be87500f6668182" providerId="LiveId" clId="{2B3CBEBC-BF3F-49F3-AAC5-BF3EC3531DF3}" dt="2019-11-14T05:14:39.156" v="1436" actId="26606"/>
          <ac:grpSpMkLst>
            <pc:docMk/>
            <pc:sldMk cId="1769274279" sldId="257"/>
            <ac:grpSpMk id="14" creationId="{E89BB28F-9765-4059-8E5F-E3A9965D470A}"/>
          </ac:grpSpMkLst>
        </pc:grpChg>
        <pc:grpChg chg="add">
          <ac:chgData name="Chris Gomez" userId="1be87500f6668182" providerId="LiveId" clId="{2B3CBEBC-BF3F-49F3-AAC5-BF3EC3531DF3}" dt="2019-11-14T05:14:39.156" v="1436" actId="26606"/>
          <ac:grpSpMkLst>
            <pc:docMk/>
            <pc:sldMk cId="1769274279" sldId="257"/>
            <ac:grpSpMk id="24" creationId="{CA13242B-E02E-4DE0-859A-2A46B775FBD7}"/>
          </ac:grpSpMkLst>
        </pc:grpChg>
        <pc:grpChg chg="add del">
          <ac:chgData name="Chris Gomez" userId="1be87500f6668182" providerId="LiveId" clId="{2B3CBEBC-BF3F-49F3-AAC5-BF3EC3531DF3}" dt="2019-11-14T05:13:52.412" v="1430" actId="26606"/>
          <ac:grpSpMkLst>
            <pc:docMk/>
            <pc:sldMk cId="1769274279" sldId="257"/>
            <ac:grpSpMk id="29" creationId="{E89BB28F-9765-4059-8E5F-E3A9965D470A}"/>
          </ac:grpSpMkLst>
        </pc:grpChg>
        <pc:grpChg chg="add del">
          <ac:chgData name="Chris Gomez" userId="1be87500f6668182" providerId="LiveId" clId="{2B3CBEBC-BF3F-49F3-AAC5-BF3EC3531DF3}" dt="2019-11-14T05:14:00.606" v="1432" actId="26606"/>
          <ac:grpSpMkLst>
            <pc:docMk/>
            <pc:sldMk cId="1769274279" sldId="257"/>
            <ac:grpSpMk id="39" creationId="{E89BB28F-9765-4059-8E5F-E3A9965D470A}"/>
          </ac:grpSpMkLst>
        </pc:grpChg>
        <pc:graphicFrameChg chg="add mod modGraphic">
          <ac:chgData name="Chris Gomez" userId="1be87500f6668182" providerId="LiveId" clId="{2B3CBEBC-BF3F-49F3-AAC5-BF3EC3531DF3}" dt="2019-11-14T05:14:39.156" v="1436" actId="26606"/>
          <ac:graphicFrameMkLst>
            <pc:docMk/>
            <pc:sldMk cId="1769274279" sldId="257"/>
            <ac:graphicFrameMk id="5" creationId="{1E8DABF2-16AE-4379-9582-4F4CA2493232}"/>
          </ac:graphicFrameMkLst>
        </pc:graphicFrameChg>
      </pc:sldChg>
      <pc:sldChg chg="modSp">
        <pc:chgData name="Chris Gomez" userId="1be87500f6668182" providerId="LiveId" clId="{2B3CBEBC-BF3F-49F3-AAC5-BF3EC3531DF3}" dt="2019-11-13T17:08:03.238" v="199" actId="1037"/>
        <pc:sldMkLst>
          <pc:docMk/>
          <pc:sldMk cId="2015792507" sldId="260"/>
        </pc:sldMkLst>
        <pc:spChg chg="mod">
          <ac:chgData name="Chris Gomez" userId="1be87500f6668182" providerId="LiveId" clId="{2B3CBEBC-BF3F-49F3-AAC5-BF3EC3531DF3}" dt="2019-11-13T17:07:43.355" v="181" actId="6549"/>
          <ac:spMkLst>
            <pc:docMk/>
            <pc:sldMk cId="2015792507" sldId="260"/>
            <ac:spMk id="2" creationId="{00000000-0000-0000-0000-000000000000}"/>
          </ac:spMkLst>
        </pc:spChg>
        <pc:picChg chg="mod">
          <ac:chgData name="Chris Gomez" userId="1be87500f6668182" providerId="LiveId" clId="{2B3CBEBC-BF3F-49F3-AAC5-BF3EC3531DF3}" dt="2019-11-13T17:08:03.238" v="199" actId="1037"/>
          <ac:picMkLst>
            <pc:docMk/>
            <pc:sldMk cId="2015792507" sldId="260"/>
            <ac:picMk id="7" creationId="{00000000-0000-0000-0000-000000000000}"/>
          </ac:picMkLst>
        </pc:picChg>
      </pc:sldChg>
      <pc:sldChg chg="addSp modSp ord">
        <pc:chgData name="Chris Gomez" userId="1be87500f6668182" providerId="LiveId" clId="{2B3CBEBC-BF3F-49F3-AAC5-BF3EC3531DF3}" dt="2019-11-14T14:23:23.973" v="2548" actId="20577"/>
        <pc:sldMkLst>
          <pc:docMk/>
          <pc:sldMk cId="313107017" sldId="261"/>
        </pc:sldMkLst>
        <pc:spChg chg="mod">
          <ac:chgData name="Chris Gomez" userId="1be87500f6668182" providerId="LiveId" clId="{2B3CBEBC-BF3F-49F3-AAC5-BF3EC3531DF3}" dt="2019-11-14T14:23:23.973" v="2548" actId="20577"/>
          <ac:spMkLst>
            <pc:docMk/>
            <pc:sldMk cId="313107017" sldId="261"/>
            <ac:spMk id="2" creationId="{00000000-0000-0000-0000-000000000000}"/>
          </ac:spMkLst>
        </pc:spChg>
        <pc:spChg chg="add mod">
          <ac:chgData name="Chris Gomez" userId="1be87500f6668182" providerId="LiveId" clId="{2B3CBEBC-BF3F-49F3-AAC5-BF3EC3531DF3}" dt="2019-11-14T14:22:46.193" v="2542" actId="692"/>
          <ac:spMkLst>
            <pc:docMk/>
            <pc:sldMk cId="313107017" sldId="261"/>
            <ac:spMk id="3" creationId="{C2584958-B4B6-4B27-9E6D-DD633E0DFC08}"/>
          </ac:spMkLst>
        </pc:spChg>
        <pc:picChg chg="mod">
          <ac:chgData name="Chris Gomez" userId="1be87500f6668182" providerId="LiveId" clId="{2B3CBEBC-BF3F-49F3-AAC5-BF3EC3531DF3}" dt="2019-11-14T14:22:18.492" v="2528" actId="1076"/>
          <ac:picMkLst>
            <pc:docMk/>
            <pc:sldMk cId="313107017" sldId="261"/>
            <ac:picMk id="4" creationId="{EF7A87A8-3460-46E3-A966-6B236638ABED}"/>
          </ac:picMkLst>
        </pc:picChg>
      </pc:sldChg>
      <pc:sldChg chg="addSp modSp">
        <pc:chgData name="Chris Gomez" userId="1be87500f6668182" providerId="LiveId" clId="{2B3CBEBC-BF3F-49F3-AAC5-BF3EC3531DF3}" dt="2019-11-13T17:05:23.141" v="141" actId="1035"/>
        <pc:sldMkLst>
          <pc:docMk/>
          <pc:sldMk cId="1923856253" sldId="277"/>
        </pc:sldMkLst>
        <pc:spChg chg="mod">
          <ac:chgData name="Chris Gomez" userId="1be87500f6668182" providerId="LiveId" clId="{2B3CBEBC-BF3F-49F3-AAC5-BF3EC3531DF3}" dt="2019-11-13T17:03:48.933" v="67" actId="1036"/>
          <ac:spMkLst>
            <pc:docMk/>
            <pc:sldMk cId="1923856253" sldId="277"/>
            <ac:spMk id="3" creationId="{00000000-0000-0000-0000-000000000000}"/>
          </ac:spMkLst>
        </pc:spChg>
        <pc:picChg chg="add mod">
          <ac:chgData name="Chris Gomez" userId="1be87500f6668182" providerId="LiveId" clId="{2B3CBEBC-BF3F-49F3-AAC5-BF3EC3531DF3}" dt="2019-11-13T17:05:23.141" v="141" actId="1035"/>
          <ac:picMkLst>
            <pc:docMk/>
            <pc:sldMk cId="1923856253" sldId="277"/>
            <ac:picMk id="6" creationId="{E3DC9A93-C21A-4306-87A3-4D6B52511BD1}"/>
          </ac:picMkLst>
        </pc:picChg>
      </pc:sldChg>
      <pc:sldChg chg="addSp delSp modSp add mod setBg">
        <pc:chgData name="Chris Gomez" userId="1be87500f6668182" providerId="LiveId" clId="{2B3CBEBC-BF3F-49F3-AAC5-BF3EC3531DF3}" dt="2019-11-14T05:11:01.306" v="1420" actId="26606"/>
        <pc:sldMkLst>
          <pc:docMk/>
          <pc:sldMk cId="1008882304" sldId="278"/>
        </pc:sldMkLst>
        <pc:spChg chg="mod">
          <ac:chgData name="Chris Gomez" userId="1be87500f6668182" providerId="LiveId" clId="{2B3CBEBC-BF3F-49F3-AAC5-BF3EC3531DF3}" dt="2019-11-14T05:11:01.306" v="1420" actId="26606"/>
          <ac:spMkLst>
            <pc:docMk/>
            <pc:sldMk cId="1008882304" sldId="278"/>
            <ac:spMk id="2" creationId="{00000000-0000-0000-0000-000000000000}"/>
          </ac:spMkLst>
        </pc:spChg>
        <pc:spChg chg="add del mod">
          <ac:chgData name="Chris Gomez" userId="1be87500f6668182" providerId="LiveId" clId="{2B3CBEBC-BF3F-49F3-AAC5-BF3EC3531DF3}" dt="2019-11-14T05:11:01.306" v="1420" actId="26606"/>
          <ac:spMkLst>
            <pc:docMk/>
            <pc:sldMk cId="1008882304" sldId="278"/>
            <ac:spMk id="3" creationId="{00000000-0000-0000-0000-000000000000}"/>
          </ac:spMkLst>
        </pc:spChg>
        <pc:spChg chg="add del">
          <ac:chgData name="Chris Gomez" userId="1be87500f6668182" providerId="LiveId" clId="{2B3CBEBC-BF3F-49F3-AAC5-BF3EC3531DF3}" dt="2019-11-14T05:11:01.222" v="1419" actId="26606"/>
          <ac:spMkLst>
            <pc:docMk/>
            <pc:sldMk cId="1008882304" sldId="278"/>
            <ac:spMk id="10" creationId="{103AE710-7D3C-454B-82CF-49B0093E9892}"/>
          </ac:spMkLst>
        </pc:spChg>
        <pc:spChg chg="add del">
          <ac:chgData name="Chris Gomez" userId="1be87500f6668182" providerId="LiveId" clId="{2B3CBEBC-BF3F-49F3-AAC5-BF3EC3531DF3}" dt="2019-11-14T05:11:01.222" v="1419" actId="26606"/>
          <ac:spMkLst>
            <pc:docMk/>
            <pc:sldMk cId="1008882304" sldId="278"/>
            <ac:spMk id="12" creationId="{039CC2B4-028D-4241-812D-86DEFC665CEB}"/>
          </ac:spMkLst>
        </pc:spChg>
        <pc:spChg chg="add">
          <ac:chgData name="Chris Gomez" userId="1be87500f6668182" providerId="LiveId" clId="{2B3CBEBC-BF3F-49F3-AAC5-BF3EC3531DF3}" dt="2019-11-14T05:11:01.306" v="1420" actId="26606"/>
          <ac:spMkLst>
            <pc:docMk/>
            <pc:sldMk cId="1008882304" sldId="278"/>
            <ac:spMk id="22" creationId="{103AE710-7D3C-454B-82CF-49B0093E9892}"/>
          </ac:spMkLst>
        </pc:spChg>
        <pc:spChg chg="add">
          <ac:chgData name="Chris Gomez" userId="1be87500f6668182" providerId="LiveId" clId="{2B3CBEBC-BF3F-49F3-AAC5-BF3EC3531DF3}" dt="2019-11-14T05:11:01.306" v="1420" actId="26606"/>
          <ac:spMkLst>
            <pc:docMk/>
            <pc:sldMk cId="1008882304" sldId="278"/>
            <ac:spMk id="23" creationId="{039CC2B4-028D-4241-812D-86DEFC665CEB}"/>
          </ac:spMkLst>
        </pc:spChg>
        <pc:grpChg chg="add del">
          <ac:chgData name="Chris Gomez" userId="1be87500f6668182" providerId="LiveId" clId="{2B3CBEBC-BF3F-49F3-AAC5-BF3EC3531DF3}" dt="2019-11-14T05:11:01.222" v="1419" actId="26606"/>
          <ac:grpSpMkLst>
            <pc:docMk/>
            <pc:sldMk cId="1008882304" sldId="278"/>
            <ac:grpSpMk id="14" creationId="{CA13242B-E02E-4DE0-859A-2A46B775FBD7}"/>
          </ac:grpSpMkLst>
        </pc:grpChg>
        <pc:grpChg chg="add">
          <ac:chgData name="Chris Gomez" userId="1be87500f6668182" providerId="LiveId" clId="{2B3CBEBC-BF3F-49F3-AAC5-BF3EC3531DF3}" dt="2019-11-14T05:11:01.306" v="1420" actId="26606"/>
          <ac:grpSpMkLst>
            <pc:docMk/>
            <pc:sldMk cId="1008882304" sldId="278"/>
            <ac:grpSpMk id="24" creationId="{CA13242B-E02E-4DE0-859A-2A46B775FBD7}"/>
          </ac:grpSpMkLst>
        </pc:grpChg>
        <pc:graphicFrameChg chg="add del">
          <ac:chgData name="Chris Gomez" userId="1be87500f6668182" providerId="LiveId" clId="{2B3CBEBC-BF3F-49F3-AAC5-BF3EC3531DF3}" dt="2019-11-14T05:11:01.222" v="1419" actId="26606"/>
          <ac:graphicFrameMkLst>
            <pc:docMk/>
            <pc:sldMk cId="1008882304" sldId="278"/>
            <ac:graphicFrameMk id="5" creationId="{13C5A5B9-BFB1-4A99-8BD5-F4F5D3609591}"/>
          </ac:graphicFrameMkLst>
        </pc:graphicFrameChg>
        <pc:graphicFrameChg chg="add">
          <ac:chgData name="Chris Gomez" userId="1be87500f6668182" providerId="LiveId" clId="{2B3CBEBC-BF3F-49F3-AAC5-BF3EC3531DF3}" dt="2019-11-14T05:11:01.306" v="1420" actId="26606"/>
          <ac:graphicFrameMkLst>
            <pc:docMk/>
            <pc:sldMk cId="1008882304" sldId="278"/>
            <ac:graphicFrameMk id="25" creationId="{C4D4ADED-4A75-4B2D-AF0D-FFBB0BD4BED5}"/>
          </ac:graphicFrameMkLst>
        </pc:graphicFrameChg>
      </pc:sldChg>
      <pc:sldChg chg="addSp delSp modSp add mod setBg setClrOvrMap">
        <pc:chgData name="Chris Gomez" userId="1be87500f6668182" providerId="LiveId" clId="{2B3CBEBC-BF3F-49F3-AAC5-BF3EC3531DF3}" dt="2019-11-14T05:14:21.943" v="1435" actId="26606"/>
        <pc:sldMkLst>
          <pc:docMk/>
          <pc:sldMk cId="3178422196" sldId="279"/>
        </pc:sldMkLst>
        <pc:spChg chg="mod ord">
          <ac:chgData name="Chris Gomez" userId="1be87500f6668182" providerId="LiveId" clId="{2B3CBEBC-BF3F-49F3-AAC5-BF3EC3531DF3}" dt="2019-11-14T05:14:21.943" v="1435" actId="26606"/>
          <ac:spMkLst>
            <pc:docMk/>
            <pc:sldMk cId="3178422196" sldId="279"/>
            <ac:spMk id="2" creationId="{E4755633-1BB4-4212-B5CE-9640D6B7D38F}"/>
          </ac:spMkLst>
        </pc:spChg>
        <pc:spChg chg="del">
          <ac:chgData name="Chris Gomez" userId="1be87500f6668182" providerId="LiveId" clId="{2B3CBEBC-BF3F-49F3-AAC5-BF3EC3531DF3}" dt="2019-11-14T04:43:02.345" v="950"/>
          <ac:spMkLst>
            <pc:docMk/>
            <pc:sldMk cId="3178422196" sldId="279"/>
            <ac:spMk id="3" creationId="{C8B1B241-7AE2-48DB-9358-E407E5FFCA90}"/>
          </ac:spMkLst>
        </pc:spChg>
        <pc:spChg chg="add mod">
          <ac:chgData name="Chris Gomez" userId="1be87500f6668182" providerId="LiveId" clId="{2B3CBEBC-BF3F-49F3-AAC5-BF3EC3531DF3}" dt="2019-11-14T05:14:21.943" v="1435" actId="26606"/>
          <ac:spMkLst>
            <pc:docMk/>
            <pc:sldMk cId="3178422196" sldId="279"/>
            <ac:spMk id="5" creationId="{F4330C0C-BA7E-449B-81CC-C815CB28F5DB}"/>
          </ac:spMkLst>
        </pc:spChg>
        <pc:spChg chg="add del">
          <ac:chgData name="Chris Gomez" userId="1be87500f6668182" providerId="LiveId" clId="{2B3CBEBC-BF3F-49F3-AAC5-BF3EC3531DF3}" dt="2019-11-14T05:14:21.943" v="1435" actId="26606"/>
          <ac:spMkLst>
            <pc:docMk/>
            <pc:sldMk cId="3178422196" sldId="279"/>
            <ac:spMk id="10" creationId="{2FCD9B94-D70B-4446-85E5-ACD3904289CB}"/>
          </ac:spMkLst>
        </pc:spChg>
        <pc:picChg chg="add mod">
          <ac:chgData name="Chris Gomez" userId="1be87500f6668182" providerId="LiveId" clId="{2B3CBEBC-BF3F-49F3-AAC5-BF3EC3531DF3}" dt="2019-11-14T05:14:21.943" v="1435" actId="26606"/>
          <ac:picMkLst>
            <pc:docMk/>
            <pc:sldMk cId="3178422196" sldId="279"/>
            <ac:picMk id="4" creationId="{A7661612-F5BE-442D-8265-A18EBB1B1AAC}"/>
          </ac:picMkLst>
        </pc:picChg>
        <pc:cxnChg chg="add del">
          <ac:chgData name="Chris Gomez" userId="1be87500f6668182" providerId="LiveId" clId="{2B3CBEBC-BF3F-49F3-AAC5-BF3EC3531DF3}" dt="2019-11-14T05:14:21.943" v="1435" actId="26606"/>
          <ac:cxnSpMkLst>
            <pc:docMk/>
            <pc:sldMk cId="3178422196" sldId="279"/>
            <ac:cxnSpMk id="12" creationId="{3378FF8B-3743-48E1-88E3-F4CADB3DECE5}"/>
          </ac:cxnSpMkLst>
        </pc:cxnChg>
      </pc:sldChg>
      <pc:sldChg chg="modSp add del">
        <pc:chgData name="Chris Gomez" userId="1be87500f6668182" providerId="LiveId" clId="{2B3CBEBC-BF3F-49F3-AAC5-BF3EC3531DF3}" dt="2019-11-14T05:08:30.334" v="1417" actId="2696"/>
        <pc:sldMkLst>
          <pc:docMk/>
          <pc:sldMk cId="3742279609" sldId="280"/>
        </pc:sldMkLst>
        <pc:spChg chg="mod">
          <ac:chgData name="Chris Gomez" userId="1be87500f6668182" providerId="LiveId" clId="{2B3CBEBC-BF3F-49F3-AAC5-BF3EC3531DF3}" dt="2019-11-14T05:06:23.904" v="1366" actId="20577"/>
          <ac:spMkLst>
            <pc:docMk/>
            <pc:sldMk cId="3742279609" sldId="280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05:06:56.382" v="1416" actId="20577"/>
          <ac:spMkLst>
            <pc:docMk/>
            <pc:sldMk cId="3742279609" sldId="280"/>
            <ac:spMk id="3" creationId="{00000000-0000-0000-0000-000000000000}"/>
          </ac:spMkLst>
        </pc:spChg>
      </pc:sldChg>
      <pc:sldChg chg="modSp">
        <pc:chgData name="Chris Gomez" userId="1be87500f6668182" providerId="LiveId" clId="{2B3CBEBC-BF3F-49F3-AAC5-BF3EC3531DF3}" dt="2019-11-14T14:25:41.542" v="2749" actId="14100"/>
        <pc:sldMkLst>
          <pc:docMk/>
          <pc:sldMk cId="1713750494" sldId="282"/>
        </pc:sldMkLst>
        <pc:spChg chg="mod">
          <ac:chgData name="Chris Gomez" userId="1be87500f6668182" providerId="LiveId" clId="{2B3CBEBC-BF3F-49F3-AAC5-BF3EC3531DF3}" dt="2019-11-14T14:25:41.542" v="2749" actId="14100"/>
          <ac:spMkLst>
            <pc:docMk/>
            <pc:sldMk cId="1713750494" sldId="282"/>
            <ac:spMk id="3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13:41.025" v="1501" actId="20577"/>
          <ac:spMkLst>
            <pc:docMk/>
            <pc:sldMk cId="1713750494" sldId="282"/>
            <ac:spMk id="4" creationId="{00000000-0000-0000-0000-000000000000}"/>
          </ac:spMkLst>
        </pc:spChg>
      </pc:sldChg>
      <pc:sldChg chg="modSp">
        <pc:chgData name="Chris Gomez" userId="1be87500f6668182" providerId="LiveId" clId="{2B3CBEBC-BF3F-49F3-AAC5-BF3EC3531DF3}" dt="2019-11-14T14:13:14.623" v="1461" actId="20577"/>
        <pc:sldMkLst>
          <pc:docMk/>
          <pc:sldMk cId="1248234807" sldId="283"/>
        </pc:sldMkLst>
        <pc:spChg chg="mod">
          <ac:chgData name="Chris Gomez" userId="1be87500f6668182" providerId="LiveId" clId="{2B3CBEBC-BF3F-49F3-AAC5-BF3EC3531DF3}" dt="2019-11-14T14:13:14.623" v="1461" actId="20577"/>
          <ac:spMkLst>
            <pc:docMk/>
            <pc:sldMk cId="1248234807" sldId="283"/>
            <ac:spMk id="2" creationId="{00000000-0000-0000-0000-000000000000}"/>
          </ac:spMkLst>
        </pc:spChg>
      </pc:sldChg>
      <pc:sldChg chg="modSp">
        <pc:chgData name="Chris Gomez" userId="1be87500f6668182" providerId="LiveId" clId="{2B3CBEBC-BF3F-49F3-AAC5-BF3EC3531DF3}" dt="2019-11-14T14:14:36.053" v="1565" actId="20577"/>
        <pc:sldMkLst>
          <pc:docMk/>
          <pc:sldMk cId="1661038833" sldId="284"/>
        </pc:sldMkLst>
        <pc:spChg chg="mod">
          <ac:chgData name="Chris Gomez" userId="1be87500f6668182" providerId="LiveId" clId="{2B3CBEBC-BF3F-49F3-AAC5-BF3EC3531DF3}" dt="2019-11-14T14:14:36.053" v="1565" actId="20577"/>
          <ac:spMkLst>
            <pc:docMk/>
            <pc:sldMk cId="1661038833" sldId="284"/>
            <ac:spMk id="3" creationId="{00000000-0000-0000-0000-000000000000}"/>
          </ac:spMkLst>
        </pc:spChg>
      </pc:sldChg>
      <pc:sldChg chg="modSp add">
        <pc:chgData name="Chris Gomez" userId="1be87500f6668182" providerId="LiveId" clId="{2B3CBEBC-BF3F-49F3-AAC5-BF3EC3531DF3}" dt="2019-11-14T14:15:52.813" v="1787" actId="20577"/>
        <pc:sldMkLst>
          <pc:docMk/>
          <pc:sldMk cId="3065944931" sldId="285"/>
        </pc:sldMkLst>
        <pc:spChg chg="mod">
          <ac:chgData name="Chris Gomez" userId="1be87500f6668182" providerId="LiveId" clId="{2B3CBEBC-BF3F-49F3-AAC5-BF3EC3531DF3}" dt="2019-11-14T14:14:48.833" v="1590" actId="20577"/>
          <ac:spMkLst>
            <pc:docMk/>
            <pc:sldMk cId="3065944931" sldId="285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15:52.813" v="1787" actId="20577"/>
          <ac:spMkLst>
            <pc:docMk/>
            <pc:sldMk cId="3065944931" sldId="285"/>
            <ac:spMk id="3" creationId="{00000000-0000-0000-0000-000000000000}"/>
          </ac:spMkLst>
        </pc:spChg>
      </pc:sldChg>
      <pc:sldChg chg="modSp add">
        <pc:chgData name="Chris Gomez" userId="1be87500f6668182" providerId="LiveId" clId="{2B3CBEBC-BF3F-49F3-AAC5-BF3EC3531DF3}" dt="2019-11-14T14:17:13.143" v="2019" actId="20577"/>
        <pc:sldMkLst>
          <pc:docMk/>
          <pc:sldMk cId="2474880115" sldId="286"/>
        </pc:sldMkLst>
        <pc:spChg chg="mod">
          <ac:chgData name="Chris Gomez" userId="1be87500f6668182" providerId="LiveId" clId="{2B3CBEBC-BF3F-49F3-AAC5-BF3EC3531DF3}" dt="2019-11-14T14:17:13.143" v="2019" actId="20577"/>
          <ac:spMkLst>
            <pc:docMk/>
            <pc:sldMk cId="2474880115" sldId="286"/>
            <ac:spMk id="3" creationId="{00000000-0000-0000-0000-000000000000}"/>
          </ac:spMkLst>
        </pc:spChg>
      </pc:sldChg>
      <pc:sldChg chg="modSp add">
        <pc:chgData name="Chris Gomez" userId="1be87500f6668182" providerId="LiveId" clId="{2B3CBEBC-BF3F-49F3-AAC5-BF3EC3531DF3}" dt="2019-11-14T14:18:24.108" v="2208" actId="20577"/>
        <pc:sldMkLst>
          <pc:docMk/>
          <pc:sldMk cId="1802637433" sldId="287"/>
        </pc:sldMkLst>
        <pc:spChg chg="mod">
          <ac:chgData name="Chris Gomez" userId="1be87500f6668182" providerId="LiveId" clId="{2B3CBEBC-BF3F-49F3-AAC5-BF3EC3531DF3}" dt="2019-11-14T14:17:57.533" v="2089" actId="20577"/>
          <ac:spMkLst>
            <pc:docMk/>
            <pc:sldMk cId="1802637433" sldId="287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18:24.108" v="2208" actId="20577"/>
          <ac:spMkLst>
            <pc:docMk/>
            <pc:sldMk cId="1802637433" sldId="287"/>
            <ac:spMk id="3" creationId="{00000000-0000-0000-0000-000000000000}"/>
          </ac:spMkLst>
        </pc:spChg>
      </pc:sldChg>
      <pc:sldChg chg="modSp add">
        <pc:chgData name="Chris Gomez" userId="1be87500f6668182" providerId="LiveId" clId="{2B3CBEBC-BF3F-49F3-AAC5-BF3EC3531DF3}" dt="2019-11-14T14:19:30.783" v="2341" actId="27636"/>
        <pc:sldMkLst>
          <pc:docMk/>
          <pc:sldMk cId="1299167291" sldId="288"/>
        </pc:sldMkLst>
        <pc:spChg chg="mod">
          <ac:chgData name="Chris Gomez" userId="1be87500f6668182" providerId="LiveId" clId="{2B3CBEBC-BF3F-49F3-AAC5-BF3EC3531DF3}" dt="2019-11-14T14:19:05.011" v="2230" actId="14100"/>
          <ac:spMkLst>
            <pc:docMk/>
            <pc:sldMk cId="1299167291" sldId="288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19:30.783" v="2341" actId="27636"/>
          <ac:spMkLst>
            <pc:docMk/>
            <pc:sldMk cId="1299167291" sldId="288"/>
            <ac:spMk id="3" creationId="{00000000-0000-0000-0000-000000000000}"/>
          </ac:spMkLst>
        </pc:spChg>
      </pc:sldChg>
      <pc:sldChg chg="add modNotesTx">
        <pc:chgData name="Chris Gomez" userId="1be87500f6668182" providerId="LiveId" clId="{2B3CBEBC-BF3F-49F3-AAC5-BF3EC3531DF3}" dt="2019-11-14T14:20:40.063" v="2520" actId="20577"/>
        <pc:sldMkLst>
          <pc:docMk/>
          <pc:sldMk cId="3686225114" sldId="289"/>
        </pc:sldMkLst>
      </pc:sldChg>
      <pc:sldChg chg="modSp add">
        <pc:chgData name="Chris Gomez" userId="1be87500f6668182" providerId="LiveId" clId="{2B3CBEBC-BF3F-49F3-AAC5-BF3EC3531DF3}" dt="2019-11-14T14:24:53.683" v="2736" actId="20577"/>
        <pc:sldMkLst>
          <pc:docMk/>
          <pc:sldMk cId="2153624738" sldId="290"/>
        </pc:sldMkLst>
        <pc:spChg chg="mod">
          <ac:chgData name="Chris Gomez" userId="1be87500f6668182" providerId="LiveId" clId="{2B3CBEBC-BF3F-49F3-AAC5-BF3EC3531DF3}" dt="2019-11-14T14:24:10.593" v="2579" actId="14100"/>
          <ac:spMkLst>
            <pc:docMk/>
            <pc:sldMk cId="2153624738" sldId="290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24:53.683" v="2736" actId="20577"/>
          <ac:spMkLst>
            <pc:docMk/>
            <pc:sldMk cId="2153624738" sldId="290"/>
            <ac:spMk id="3" creationId="{00000000-0000-0000-0000-000000000000}"/>
          </ac:spMkLst>
        </pc:spChg>
      </pc:sldChg>
      <pc:sldChg chg="modSp add">
        <pc:chgData name="Chris Gomez" userId="1be87500f6668182" providerId="LiveId" clId="{2B3CBEBC-BF3F-49F3-AAC5-BF3EC3531DF3}" dt="2019-11-14T14:30:06.702" v="3229" actId="20577"/>
        <pc:sldMkLst>
          <pc:docMk/>
          <pc:sldMk cId="3588418024" sldId="291"/>
        </pc:sldMkLst>
        <pc:spChg chg="mod">
          <ac:chgData name="Chris Gomez" userId="1be87500f6668182" providerId="LiveId" clId="{2B3CBEBC-BF3F-49F3-AAC5-BF3EC3531DF3}" dt="2019-11-14T14:30:06.702" v="3229" actId="20577"/>
          <ac:spMkLst>
            <pc:docMk/>
            <pc:sldMk cId="3588418024" sldId="291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28:14.512" v="3131" actId="6549"/>
          <ac:spMkLst>
            <pc:docMk/>
            <pc:sldMk cId="3588418024" sldId="291"/>
            <ac:spMk id="3" creationId="{00000000-0000-0000-0000-000000000000}"/>
          </ac:spMkLst>
        </pc:spChg>
      </pc:sldChg>
      <pc:sldChg chg="modSp add">
        <pc:chgData name="Chris Gomez" userId="1be87500f6668182" providerId="LiveId" clId="{2B3CBEBC-BF3F-49F3-AAC5-BF3EC3531DF3}" dt="2019-11-14T14:27:38.328" v="3094" actId="20577"/>
        <pc:sldMkLst>
          <pc:docMk/>
          <pc:sldMk cId="621334631" sldId="292"/>
        </pc:sldMkLst>
        <pc:spChg chg="mod">
          <ac:chgData name="Chris Gomez" userId="1be87500f6668182" providerId="LiveId" clId="{2B3CBEBC-BF3F-49F3-AAC5-BF3EC3531DF3}" dt="2019-11-14T14:27:17.453" v="2965" actId="20577"/>
          <ac:spMkLst>
            <pc:docMk/>
            <pc:sldMk cId="621334631" sldId="292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27:38.328" v="3094" actId="20577"/>
          <ac:spMkLst>
            <pc:docMk/>
            <pc:sldMk cId="621334631" sldId="292"/>
            <ac:spMk id="3" creationId="{00000000-0000-0000-0000-000000000000}"/>
          </ac:spMkLst>
        </pc:spChg>
      </pc:sldChg>
      <pc:sldChg chg="modSp add">
        <pc:chgData name="Chris Gomez" userId="1be87500f6668182" providerId="LiveId" clId="{2B3CBEBC-BF3F-49F3-AAC5-BF3EC3531DF3}" dt="2019-11-14T14:35:24.819" v="3869" actId="20577"/>
        <pc:sldMkLst>
          <pc:docMk/>
          <pc:sldMk cId="1491106861" sldId="293"/>
        </pc:sldMkLst>
        <pc:spChg chg="mod">
          <ac:chgData name="Chris Gomez" userId="1be87500f6668182" providerId="LiveId" clId="{2B3CBEBC-BF3F-49F3-AAC5-BF3EC3531DF3}" dt="2019-11-14T14:33:57.340" v="3703" actId="20577"/>
          <ac:spMkLst>
            <pc:docMk/>
            <pc:sldMk cId="1491106861" sldId="293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35:24.819" v="3869" actId="20577"/>
          <ac:spMkLst>
            <pc:docMk/>
            <pc:sldMk cId="1491106861" sldId="293"/>
            <ac:spMk id="3" creationId="{00000000-0000-0000-0000-000000000000}"/>
          </ac:spMkLst>
        </pc:spChg>
      </pc:sldChg>
      <pc:sldChg chg="modSp add">
        <pc:chgData name="Chris Gomez" userId="1be87500f6668182" providerId="LiveId" clId="{2B3CBEBC-BF3F-49F3-AAC5-BF3EC3531DF3}" dt="2019-11-14T14:33:42.816" v="3667" actId="27636"/>
        <pc:sldMkLst>
          <pc:docMk/>
          <pc:sldMk cId="146046567" sldId="294"/>
        </pc:sldMkLst>
        <pc:spChg chg="mod">
          <ac:chgData name="Chris Gomez" userId="1be87500f6668182" providerId="LiveId" clId="{2B3CBEBC-BF3F-49F3-AAC5-BF3EC3531DF3}" dt="2019-11-14T14:29:46.192" v="3195" actId="20577"/>
          <ac:spMkLst>
            <pc:docMk/>
            <pc:sldMk cId="146046567" sldId="294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33:42.816" v="3667" actId="27636"/>
          <ac:spMkLst>
            <pc:docMk/>
            <pc:sldMk cId="146046567" sldId="294"/>
            <ac:spMk id="3" creationId="{00000000-0000-0000-0000-000000000000}"/>
          </ac:spMkLst>
        </pc:spChg>
      </pc:sldChg>
      <pc:sldChg chg="addSp delSp modSp add">
        <pc:chgData name="Chris Gomez" userId="1be87500f6668182" providerId="LiveId" clId="{2B3CBEBC-BF3F-49F3-AAC5-BF3EC3531DF3}" dt="2019-11-14T14:32:37.789" v="3375" actId="14100"/>
        <pc:sldMkLst>
          <pc:docMk/>
          <pc:sldMk cId="749242489" sldId="295"/>
        </pc:sldMkLst>
        <pc:spChg chg="mod">
          <ac:chgData name="Chris Gomez" userId="1be87500f6668182" providerId="LiveId" clId="{2B3CBEBC-BF3F-49F3-AAC5-BF3EC3531DF3}" dt="2019-11-14T14:30:54.473" v="3361" actId="1076"/>
          <ac:spMkLst>
            <pc:docMk/>
            <pc:sldMk cId="749242489" sldId="295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31:28.352" v="3367" actId="27636"/>
          <ac:spMkLst>
            <pc:docMk/>
            <pc:sldMk cId="749242489" sldId="295"/>
            <ac:spMk id="3" creationId="{00000000-0000-0000-0000-000000000000}"/>
          </ac:spMkLst>
        </pc:spChg>
        <pc:picChg chg="add del mod">
          <ac:chgData name="Chris Gomez" userId="1be87500f6668182" providerId="LiveId" clId="{2B3CBEBC-BF3F-49F3-AAC5-BF3EC3531DF3}" dt="2019-11-14T14:32:27.240" v="3371" actId="478"/>
          <ac:picMkLst>
            <pc:docMk/>
            <pc:sldMk cId="749242489" sldId="295"/>
            <ac:picMk id="4" creationId="{E5A119CF-9316-435D-AEB3-A18F6B66C937}"/>
          </ac:picMkLst>
        </pc:picChg>
        <pc:picChg chg="add mod">
          <ac:chgData name="Chris Gomez" userId="1be87500f6668182" providerId="LiveId" clId="{2B3CBEBC-BF3F-49F3-AAC5-BF3EC3531DF3}" dt="2019-11-14T14:32:37.789" v="3375" actId="14100"/>
          <ac:picMkLst>
            <pc:docMk/>
            <pc:sldMk cId="749242489" sldId="295"/>
            <ac:picMk id="5" creationId="{72C45C37-3882-4872-9065-CF15C72762F2}"/>
          </ac:picMkLst>
        </pc:picChg>
      </pc:sldChg>
      <pc:sldChg chg="addSp modSp add mod setBg">
        <pc:chgData name="Chris Gomez" userId="1be87500f6668182" providerId="LiveId" clId="{2B3CBEBC-BF3F-49F3-AAC5-BF3EC3531DF3}" dt="2019-11-14T14:41:26.705" v="4255" actId="1076"/>
        <pc:sldMkLst>
          <pc:docMk/>
          <pc:sldMk cId="3183149384" sldId="296"/>
        </pc:sldMkLst>
        <pc:spChg chg="mod">
          <ac:chgData name="Chris Gomez" userId="1be87500f6668182" providerId="LiveId" clId="{2B3CBEBC-BF3F-49F3-AAC5-BF3EC3531DF3}" dt="2019-11-14T14:40:57.025" v="4243" actId="26606"/>
          <ac:spMkLst>
            <pc:docMk/>
            <pc:sldMk cId="3183149384" sldId="296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41:13.648" v="4254" actId="27636"/>
          <ac:spMkLst>
            <pc:docMk/>
            <pc:sldMk cId="3183149384" sldId="296"/>
            <ac:spMk id="3" creationId="{00000000-0000-0000-0000-000000000000}"/>
          </ac:spMkLst>
        </pc:spChg>
        <pc:spChg chg="add mod">
          <ac:chgData name="Chris Gomez" userId="1be87500f6668182" providerId="LiveId" clId="{2B3CBEBC-BF3F-49F3-AAC5-BF3EC3531DF3}" dt="2019-11-14T14:41:26.705" v="4255" actId="1076"/>
          <ac:spMkLst>
            <pc:docMk/>
            <pc:sldMk cId="3183149384" sldId="296"/>
            <ac:spMk id="4" creationId="{8391BAAF-E229-477E-8876-5A1F0F427080}"/>
          </ac:spMkLst>
        </pc:spChg>
        <pc:spChg chg="add">
          <ac:chgData name="Chris Gomez" userId="1be87500f6668182" providerId="LiveId" clId="{2B3CBEBC-BF3F-49F3-AAC5-BF3EC3531DF3}" dt="2019-11-14T14:40:57.025" v="4243" actId="26606"/>
          <ac:spMkLst>
            <pc:docMk/>
            <pc:sldMk cId="3183149384" sldId="296"/>
            <ac:spMk id="9" creationId="{C8643778-7F6C-4E8D-84D1-D5CDB9928191}"/>
          </ac:spMkLst>
        </pc:spChg>
        <pc:spChg chg="add">
          <ac:chgData name="Chris Gomez" userId="1be87500f6668182" providerId="LiveId" clId="{2B3CBEBC-BF3F-49F3-AAC5-BF3EC3531DF3}" dt="2019-11-14T14:40:57.025" v="4243" actId="26606"/>
          <ac:spMkLst>
            <pc:docMk/>
            <pc:sldMk cId="3183149384" sldId="296"/>
            <ac:spMk id="11" creationId="{1D22F88D-6907-48AF-B024-346E855E0D96}"/>
          </ac:spMkLst>
        </pc:spChg>
        <pc:grpChg chg="add">
          <ac:chgData name="Chris Gomez" userId="1be87500f6668182" providerId="LiveId" clId="{2B3CBEBC-BF3F-49F3-AAC5-BF3EC3531DF3}" dt="2019-11-14T14:40:57.025" v="4243" actId="26606"/>
          <ac:grpSpMkLst>
            <pc:docMk/>
            <pc:sldMk cId="3183149384" sldId="296"/>
            <ac:grpSpMk id="13" creationId="{F3842748-48B5-4DD0-A06A-A31C74024A99}"/>
          </ac:grpSpMkLst>
        </pc:grpChg>
      </pc:sldChg>
    </pc:docChg>
  </pc:docChgLst>
  <pc:docChgLst>
    <pc:chgData name="Chris Gomez" userId="1be87500f6668182" providerId="LiveId" clId="{F4A2BDD5-F15A-4953-926F-E61E881472DB}"/>
    <pc:docChg chg="custSel modSld">
      <pc:chgData name="Chris Gomez" userId="1be87500f6668182" providerId="LiveId" clId="{F4A2BDD5-F15A-4953-926F-E61E881472DB}" dt="2018-07-25T22:51:29.905" v="126" actId="20577"/>
      <pc:docMkLst>
        <pc:docMk/>
      </pc:docMkLst>
      <pc:sldChg chg="modSp">
        <pc:chgData name="Chris Gomez" userId="1be87500f6668182" providerId="LiveId" clId="{F4A2BDD5-F15A-4953-926F-E61E881472DB}" dt="2018-07-25T22:50:45.676" v="64" actId="20577"/>
        <pc:sldMkLst>
          <pc:docMk/>
          <pc:sldMk cId="1769274279" sldId="257"/>
        </pc:sldMkLst>
        <pc:spChg chg="mod">
          <ac:chgData name="Chris Gomez" userId="1be87500f6668182" providerId="LiveId" clId="{F4A2BDD5-F15A-4953-926F-E61E881472DB}" dt="2018-07-25T22:50:45.676" v="64" actId="20577"/>
          <ac:spMkLst>
            <pc:docMk/>
            <pc:sldMk cId="1769274279" sldId="257"/>
            <ac:spMk id="2" creationId="{00000000-0000-0000-0000-000000000000}"/>
          </ac:spMkLst>
        </pc:spChg>
        <pc:spChg chg="mod">
          <ac:chgData name="Chris Gomez" userId="1be87500f6668182" providerId="LiveId" clId="{F4A2BDD5-F15A-4953-926F-E61E881472DB}" dt="2018-07-25T22:50:35.753" v="56" actId="6549"/>
          <ac:spMkLst>
            <pc:docMk/>
            <pc:sldMk cId="1769274279" sldId="257"/>
            <ac:spMk id="3" creationId="{00000000-0000-0000-0000-000000000000}"/>
          </ac:spMkLst>
        </pc:spChg>
      </pc:sldChg>
      <pc:sldChg chg="modSp">
        <pc:chgData name="Chris Gomez" userId="1be87500f6668182" providerId="LiveId" clId="{F4A2BDD5-F15A-4953-926F-E61E881472DB}" dt="2018-07-25T22:51:29.905" v="126" actId="20577"/>
        <pc:sldMkLst>
          <pc:docMk/>
          <pc:sldMk cId="1923856253" sldId="277"/>
        </pc:sldMkLst>
        <pc:spChg chg="mod">
          <ac:chgData name="Chris Gomez" userId="1be87500f6668182" providerId="LiveId" clId="{F4A2BDD5-F15A-4953-926F-E61E881472DB}" dt="2018-07-25T22:51:06.577" v="86" actId="1076"/>
          <ac:spMkLst>
            <pc:docMk/>
            <pc:sldMk cId="1923856253" sldId="277"/>
            <ac:spMk id="2" creationId="{00000000-0000-0000-0000-000000000000}"/>
          </ac:spMkLst>
        </pc:spChg>
        <pc:spChg chg="mod">
          <ac:chgData name="Chris Gomez" userId="1be87500f6668182" providerId="LiveId" clId="{F4A2BDD5-F15A-4953-926F-E61E881472DB}" dt="2018-07-25T22:51:29.905" v="126" actId="20577"/>
          <ac:spMkLst>
            <pc:docMk/>
            <pc:sldMk cId="1923856253" sldId="277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mixer.com/thedevtalkshow" TargetMode="External"/><Relationship Id="rId2" Type="http://schemas.openxmlformats.org/officeDocument/2006/relationships/hyperlink" Target="https://www.youtube.com/channel/UC2iybVI2TE2LQ6straknrnA/videos" TargetMode="External"/><Relationship Id="rId1" Type="http://schemas.openxmlformats.org/officeDocument/2006/relationships/hyperlink" Target="https://youtube.com/phillydotnet" TargetMode="External"/><Relationship Id="rId4" Type="http://schemas.openxmlformats.org/officeDocument/2006/relationships/hyperlink" Target="https://twitch.tv/thedevtalkshow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mixer.com/thedevtalkshow" TargetMode="External"/><Relationship Id="rId2" Type="http://schemas.openxmlformats.org/officeDocument/2006/relationships/hyperlink" Target="https://www.youtube.com/channel/UC2iybVI2TE2LQ6straknrnA/videos" TargetMode="External"/><Relationship Id="rId1" Type="http://schemas.openxmlformats.org/officeDocument/2006/relationships/hyperlink" Target="https://youtube.com/phillydotnet" TargetMode="External"/><Relationship Id="rId4" Type="http://schemas.openxmlformats.org/officeDocument/2006/relationships/hyperlink" Target="https://twitch.tv/thedevtalkshow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0F469-DE27-4875-AA34-2EB8EB192D5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B5CC6D-7747-4181-BD89-0611FE1491AC}">
      <dgm:prSet/>
      <dgm:spPr/>
      <dgm:t>
        <a:bodyPr/>
        <a:lstStyle/>
        <a:p>
          <a:r>
            <a:rPr lang="en-US" dirty="0"/>
            <a:t>Philly.NET Curriculum Contributor</a:t>
          </a:r>
          <a:br>
            <a:rPr lang="en-US" dirty="0"/>
          </a:br>
          <a:r>
            <a:rPr lang="en-US" dirty="0">
              <a:hlinkClick xmlns:r="http://schemas.openxmlformats.org/officeDocument/2006/relationships" r:id="rId1"/>
            </a:rPr>
            <a:t>https://youtube.com/phillydotnet</a:t>
          </a:r>
          <a:endParaRPr lang="en-US" dirty="0"/>
        </a:p>
      </dgm:t>
    </dgm:pt>
    <dgm:pt modelId="{44DA7604-173A-4F89-89B5-C986C18C9274}" type="parTrans" cxnId="{3F818646-8CD6-4348-8CD9-8277E9DA3662}">
      <dgm:prSet/>
      <dgm:spPr/>
      <dgm:t>
        <a:bodyPr/>
        <a:lstStyle/>
        <a:p>
          <a:endParaRPr lang="en-US"/>
        </a:p>
      </dgm:t>
    </dgm:pt>
    <dgm:pt modelId="{E8D719EC-4876-4111-A76E-BB15BB544C0A}" type="sibTrans" cxnId="{3F818646-8CD6-4348-8CD9-8277E9DA3662}">
      <dgm:prSet/>
      <dgm:spPr/>
      <dgm:t>
        <a:bodyPr/>
        <a:lstStyle/>
        <a:p>
          <a:endParaRPr lang="en-US"/>
        </a:p>
      </dgm:t>
    </dgm:pt>
    <dgm:pt modelId="{23C53E95-E199-4F76-A132-B312C9830048}">
      <dgm:prSet/>
      <dgm:spPr/>
      <dgm:t>
        <a:bodyPr/>
        <a:lstStyle/>
        <a:p>
          <a:r>
            <a:rPr lang="en-US" dirty="0"/>
            <a:t>Co-Host of </a:t>
          </a:r>
          <a:r>
            <a:rPr lang="en-US" dirty="0" err="1"/>
            <a:t>TheDevTalkShow</a:t>
          </a:r>
          <a:br>
            <a:rPr lang="en-US" dirty="0"/>
          </a:br>
          <a:r>
            <a:rPr lang="en-US" dirty="0"/>
            <a:t>Wednesday Nights: 8:30PM US Eastern</a:t>
          </a:r>
          <a:br>
            <a:rPr lang="en-US" dirty="0"/>
          </a:br>
          <a:r>
            <a:rPr lang="en-US" dirty="0">
              <a:hlinkClick xmlns:r="http://schemas.openxmlformats.org/officeDocument/2006/relationships" r:id="rId2"/>
            </a:rPr>
            <a:t>video.thedevtalkshow.com</a:t>
          </a:r>
          <a:endParaRPr lang="en-US" dirty="0"/>
        </a:p>
        <a:p>
          <a:endParaRPr lang="en-US" dirty="0"/>
        </a:p>
        <a:p>
          <a:r>
            <a:rPr lang="en-US" dirty="0"/>
            <a:t>Streamed LIVE.  Join the chat on</a:t>
          </a:r>
        </a:p>
        <a:p>
          <a:r>
            <a:rPr lang="en-US" dirty="0">
              <a:hlinkClick xmlns:r="http://schemas.openxmlformats.org/officeDocument/2006/relationships" r:id="rId3"/>
            </a:rPr>
            <a:t>Mixer.com/</a:t>
          </a:r>
          <a:r>
            <a:rPr lang="en-US" dirty="0" err="1">
              <a:hlinkClick xmlns:r="http://schemas.openxmlformats.org/officeDocument/2006/relationships" r:id="rId3"/>
            </a:rPr>
            <a:t>thedevtalkshow</a:t>
          </a:r>
          <a:endParaRPr lang="en-US" dirty="0"/>
        </a:p>
        <a:p>
          <a:r>
            <a:rPr lang="en-US" dirty="0">
              <a:hlinkClick xmlns:r="http://schemas.openxmlformats.org/officeDocument/2006/relationships" r:id="rId4"/>
            </a:rPr>
            <a:t>Twitch.tv/</a:t>
          </a:r>
          <a:r>
            <a:rPr lang="en-US" dirty="0" err="1">
              <a:hlinkClick xmlns:r="http://schemas.openxmlformats.org/officeDocument/2006/relationships" r:id="rId4"/>
            </a:rPr>
            <a:t>thedevtalkshow</a:t>
          </a:r>
          <a:endParaRPr lang="en-US" dirty="0"/>
        </a:p>
      </dgm:t>
    </dgm:pt>
    <dgm:pt modelId="{7654FB96-8729-4DA9-ADD8-9EF00096DF3A}" type="parTrans" cxnId="{CDAAC5C4-F132-4225-9EE6-5EFB97871C82}">
      <dgm:prSet/>
      <dgm:spPr/>
      <dgm:t>
        <a:bodyPr/>
        <a:lstStyle/>
        <a:p>
          <a:endParaRPr lang="en-US"/>
        </a:p>
      </dgm:t>
    </dgm:pt>
    <dgm:pt modelId="{6CC2D90D-1871-401A-B8E6-70BF6885CE67}" type="sibTrans" cxnId="{CDAAC5C4-F132-4225-9EE6-5EFB97871C82}">
      <dgm:prSet/>
      <dgm:spPr/>
      <dgm:t>
        <a:bodyPr/>
        <a:lstStyle/>
        <a:p>
          <a:endParaRPr lang="en-US"/>
        </a:p>
      </dgm:t>
    </dgm:pt>
    <dgm:pt modelId="{29F83C83-0D1F-4C8F-A0ED-0C7F3082E426}" type="pres">
      <dgm:prSet presAssocID="{B640F469-DE27-4875-AA34-2EB8EB192D5E}" presName="vert0" presStyleCnt="0">
        <dgm:presLayoutVars>
          <dgm:dir/>
          <dgm:animOne val="branch"/>
          <dgm:animLvl val="lvl"/>
        </dgm:presLayoutVars>
      </dgm:prSet>
      <dgm:spPr/>
    </dgm:pt>
    <dgm:pt modelId="{47B35DEC-E38C-4D38-B077-DE030BB437FD}" type="pres">
      <dgm:prSet presAssocID="{5FB5CC6D-7747-4181-BD89-0611FE1491AC}" presName="thickLine" presStyleLbl="alignNode1" presStyleIdx="0" presStyleCnt="2"/>
      <dgm:spPr/>
    </dgm:pt>
    <dgm:pt modelId="{A60DAF50-3468-405F-A777-3BCE9AD926C4}" type="pres">
      <dgm:prSet presAssocID="{5FB5CC6D-7747-4181-BD89-0611FE1491AC}" presName="horz1" presStyleCnt="0"/>
      <dgm:spPr/>
    </dgm:pt>
    <dgm:pt modelId="{DFB9EBAD-60A5-4636-A2B3-FEFBF30A3C8D}" type="pres">
      <dgm:prSet presAssocID="{5FB5CC6D-7747-4181-BD89-0611FE1491AC}" presName="tx1" presStyleLbl="revTx" presStyleIdx="0" presStyleCnt="2"/>
      <dgm:spPr/>
    </dgm:pt>
    <dgm:pt modelId="{7E80BA03-68D1-4B1B-B552-F045E9F448B8}" type="pres">
      <dgm:prSet presAssocID="{5FB5CC6D-7747-4181-BD89-0611FE1491AC}" presName="vert1" presStyleCnt="0"/>
      <dgm:spPr/>
    </dgm:pt>
    <dgm:pt modelId="{27AE7CA5-C722-4C31-B776-599DA3EAEF7D}" type="pres">
      <dgm:prSet presAssocID="{23C53E95-E199-4F76-A132-B312C9830048}" presName="thickLine" presStyleLbl="alignNode1" presStyleIdx="1" presStyleCnt="2"/>
      <dgm:spPr/>
    </dgm:pt>
    <dgm:pt modelId="{EA4668F4-719B-4B1F-8D5D-05E1BEBB0413}" type="pres">
      <dgm:prSet presAssocID="{23C53E95-E199-4F76-A132-B312C9830048}" presName="horz1" presStyleCnt="0"/>
      <dgm:spPr/>
    </dgm:pt>
    <dgm:pt modelId="{A27A6D34-0F35-43F3-9BD2-E6EE73DBE54D}" type="pres">
      <dgm:prSet presAssocID="{23C53E95-E199-4F76-A132-B312C9830048}" presName="tx1" presStyleLbl="revTx" presStyleIdx="1" presStyleCnt="2" custScaleY="264906"/>
      <dgm:spPr/>
    </dgm:pt>
    <dgm:pt modelId="{10852471-CAA3-4CB2-BE2B-DA968BC608EC}" type="pres">
      <dgm:prSet presAssocID="{23C53E95-E199-4F76-A132-B312C9830048}" presName="vert1" presStyleCnt="0"/>
      <dgm:spPr/>
    </dgm:pt>
  </dgm:ptLst>
  <dgm:cxnLst>
    <dgm:cxn modelId="{1C804600-6ABD-414F-B0AA-94EB782DD059}" type="presOf" srcId="{B640F469-DE27-4875-AA34-2EB8EB192D5E}" destId="{29F83C83-0D1F-4C8F-A0ED-0C7F3082E426}" srcOrd="0" destOrd="0" presId="urn:microsoft.com/office/officeart/2008/layout/LinedList"/>
    <dgm:cxn modelId="{E711AF64-F2DF-41C9-B593-50E7B9F25E90}" type="presOf" srcId="{5FB5CC6D-7747-4181-BD89-0611FE1491AC}" destId="{DFB9EBAD-60A5-4636-A2B3-FEFBF30A3C8D}" srcOrd="0" destOrd="0" presId="urn:microsoft.com/office/officeart/2008/layout/LinedList"/>
    <dgm:cxn modelId="{3F818646-8CD6-4348-8CD9-8277E9DA3662}" srcId="{B640F469-DE27-4875-AA34-2EB8EB192D5E}" destId="{5FB5CC6D-7747-4181-BD89-0611FE1491AC}" srcOrd="0" destOrd="0" parTransId="{44DA7604-173A-4F89-89B5-C986C18C9274}" sibTransId="{E8D719EC-4876-4111-A76E-BB15BB544C0A}"/>
    <dgm:cxn modelId="{037D73BB-28BE-4313-B4B0-D5A630ACFFDF}" type="presOf" srcId="{23C53E95-E199-4F76-A132-B312C9830048}" destId="{A27A6D34-0F35-43F3-9BD2-E6EE73DBE54D}" srcOrd="0" destOrd="0" presId="urn:microsoft.com/office/officeart/2008/layout/LinedList"/>
    <dgm:cxn modelId="{CDAAC5C4-F132-4225-9EE6-5EFB97871C82}" srcId="{B640F469-DE27-4875-AA34-2EB8EB192D5E}" destId="{23C53E95-E199-4F76-A132-B312C9830048}" srcOrd="1" destOrd="0" parTransId="{7654FB96-8729-4DA9-ADD8-9EF00096DF3A}" sibTransId="{6CC2D90D-1871-401A-B8E6-70BF6885CE67}"/>
    <dgm:cxn modelId="{C1E4B1F4-5D51-4E56-835A-F2D46EFA123C}" type="presParOf" srcId="{29F83C83-0D1F-4C8F-A0ED-0C7F3082E426}" destId="{47B35DEC-E38C-4D38-B077-DE030BB437FD}" srcOrd="0" destOrd="0" presId="urn:microsoft.com/office/officeart/2008/layout/LinedList"/>
    <dgm:cxn modelId="{85FB3204-FDFD-470B-BC10-D478E35ADC94}" type="presParOf" srcId="{29F83C83-0D1F-4C8F-A0ED-0C7F3082E426}" destId="{A60DAF50-3468-405F-A777-3BCE9AD926C4}" srcOrd="1" destOrd="0" presId="urn:microsoft.com/office/officeart/2008/layout/LinedList"/>
    <dgm:cxn modelId="{7105B984-0307-449D-AAF1-C015FE10D2BC}" type="presParOf" srcId="{A60DAF50-3468-405F-A777-3BCE9AD926C4}" destId="{DFB9EBAD-60A5-4636-A2B3-FEFBF30A3C8D}" srcOrd="0" destOrd="0" presId="urn:microsoft.com/office/officeart/2008/layout/LinedList"/>
    <dgm:cxn modelId="{44B7D34E-4E48-47B5-80A7-5B234B9D7F58}" type="presParOf" srcId="{A60DAF50-3468-405F-A777-3BCE9AD926C4}" destId="{7E80BA03-68D1-4B1B-B552-F045E9F448B8}" srcOrd="1" destOrd="0" presId="urn:microsoft.com/office/officeart/2008/layout/LinedList"/>
    <dgm:cxn modelId="{52A8DEFE-3C17-49A6-903F-3E76E11666A3}" type="presParOf" srcId="{29F83C83-0D1F-4C8F-A0ED-0C7F3082E426}" destId="{27AE7CA5-C722-4C31-B776-599DA3EAEF7D}" srcOrd="2" destOrd="0" presId="urn:microsoft.com/office/officeart/2008/layout/LinedList"/>
    <dgm:cxn modelId="{4DBB6DE2-EB9E-4779-8174-F5182C12A07F}" type="presParOf" srcId="{29F83C83-0D1F-4C8F-A0ED-0C7F3082E426}" destId="{EA4668F4-719B-4B1F-8D5D-05E1BEBB0413}" srcOrd="3" destOrd="0" presId="urn:microsoft.com/office/officeart/2008/layout/LinedList"/>
    <dgm:cxn modelId="{4F3C4983-F945-4FDB-9029-75AB12657B42}" type="presParOf" srcId="{EA4668F4-719B-4B1F-8D5D-05E1BEBB0413}" destId="{A27A6D34-0F35-43F3-9BD2-E6EE73DBE54D}" srcOrd="0" destOrd="0" presId="urn:microsoft.com/office/officeart/2008/layout/LinedList"/>
    <dgm:cxn modelId="{5001E948-FD3C-4E9E-8929-B41BB66D42C2}" type="presParOf" srcId="{EA4668F4-719B-4B1F-8D5D-05E1BEBB0413}" destId="{10852471-CAA3-4CB2-BE2B-DA968BC608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0F469-DE27-4875-AA34-2EB8EB192D5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B5CC6D-7747-4181-BD89-0611FE1491AC}">
      <dgm:prSet/>
      <dgm:spPr/>
      <dgm:t>
        <a:bodyPr/>
        <a:lstStyle/>
        <a:p>
          <a:r>
            <a:rPr lang="en-US"/>
            <a:t>I forgot to branch when I started coding again!</a:t>
          </a:r>
        </a:p>
      </dgm:t>
    </dgm:pt>
    <dgm:pt modelId="{44DA7604-173A-4F89-89B5-C986C18C9274}" type="parTrans" cxnId="{3F818646-8CD6-4348-8CD9-8277E9DA3662}">
      <dgm:prSet/>
      <dgm:spPr/>
      <dgm:t>
        <a:bodyPr/>
        <a:lstStyle/>
        <a:p>
          <a:endParaRPr lang="en-US"/>
        </a:p>
      </dgm:t>
    </dgm:pt>
    <dgm:pt modelId="{E8D719EC-4876-4111-A76E-BB15BB544C0A}" type="sibTrans" cxnId="{3F818646-8CD6-4348-8CD9-8277E9DA3662}">
      <dgm:prSet/>
      <dgm:spPr/>
      <dgm:t>
        <a:bodyPr/>
        <a:lstStyle/>
        <a:p>
          <a:endParaRPr lang="en-US"/>
        </a:p>
      </dgm:t>
    </dgm:pt>
    <dgm:pt modelId="{23C53E95-E199-4F76-A132-B312C9830048}">
      <dgm:prSet/>
      <dgm:spPr/>
      <dgm:t>
        <a:bodyPr/>
        <a:lstStyle/>
        <a:p>
          <a:r>
            <a:rPr lang="en-US"/>
            <a:t>I just tried to get latest and I have to deal with merging again!</a:t>
          </a:r>
        </a:p>
      </dgm:t>
    </dgm:pt>
    <dgm:pt modelId="{7654FB96-8729-4DA9-ADD8-9EF00096DF3A}" type="parTrans" cxnId="{CDAAC5C4-F132-4225-9EE6-5EFB97871C82}">
      <dgm:prSet/>
      <dgm:spPr/>
      <dgm:t>
        <a:bodyPr/>
        <a:lstStyle/>
        <a:p>
          <a:endParaRPr lang="en-US"/>
        </a:p>
      </dgm:t>
    </dgm:pt>
    <dgm:pt modelId="{6CC2D90D-1871-401A-B8E6-70BF6885CE67}" type="sibTrans" cxnId="{CDAAC5C4-F132-4225-9EE6-5EFB97871C82}">
      <dgm:prSet/>
      <dgm:spPr/>
      <dgm:t>
        <a:bodyPr/>
        <a:lstStyle/>
        <a:p>
          <a:endParaRPr lang="en-US"/>
        </a:p>
      </dgm:t>
    </dgm:pt>
    <dgm:pt modelId="{B6B7BC47-1497-41F6-8733-2AF3D829D78A}">
      <dgm:prSet/>
      <dgm:spPr/>
      <dgm:t>
        <a:bodyPr/>
        <a:lstStyle/>
        <a:p>
          <a:r>
            <a:rPr lang="en-US"/>
            <a:t>I just want to check-in code and I have to deal with merging again!</a:t>
          </a:r>
        </a:p>
      </dgm:t>
    </dgm:pt>
    <dgm:pt modelId="{08322562-3D02-46FB-A3E1-5A98423EE679}" type="parTrans" cxnId="{C72930D7-129C-488A-B288-086C4EFCA1AA}">
      <dgm:prSet/>
      <dgm:spPr/>
      <dgm:t>
        <a:bodyPr/>
        <a:lstStyle/>
        <a:p>
          <a:endParaRPr lang="en-US"/>
        </a:p>
      </dgm:t>
    </dgm:pt>
    <dgm:pt modelId="{07481A25-C07D-423A-A93E-DC0B6EF0BEF6}" type="sibTrans" cxnId="{C72930D7-129C-488A-B288-086C4EFCA1AA}">
      <dgm:prSet/>
      <dgm:spPr/>
      <dgm:t>
        <a:bodyPr/>
        <a:lstStyle/>
        <a:p>
          <a:endParaRPr lang="en-US"/>
        </a:p>
      </dgm:t>
    </dgm:pt>
    <dgm:pt modelId="{316BFE06-9A01-4A12-9129-55BB95A0CB79}">
      <dgm:prSet/>
      <dgm:spPr/>
      <dgm:t>
        <a:bodyPr/>
        <a:lstStyle/>
        <a:p>
          <a:r>
            <a:rPr lang="en-US"/>
            <a:t>I’m afraid to delete branches!</a:t>
          </a:r>
        </a:p>
      </dgm:t>
    </dgm:pt>
    <dgm:pt modelId="{3E203595-5BD5-4497-8D75-7EB859DFE770}" type="parTrans" cxnId="{08D6A2ED-E830-4D5A-85A0-B8353799C137}">
      <dgm:prSet/>
      <dgm:spPr/>
      <dgm:t>
        <a:bodyPr/>
        <a:lstStyle/>
        <a:p>
          <a:endParaRPr lang="en-US"/>
        </a:p>
      </dgm:t>
    </dgm:pt>
    <dgm:pt modelId="{3BCF306F-962A-414F-A63E-62242709CF5E}" type="sibTrans" cxnId="{08D6A2ED-E830-4D5A-85A0-B8353799C137}">
      <dgm:prSet/>
      <dgm:spPr/>
      <dgm:t>
        <a:bodyPr/>
        <a:lstStyle/>
        <a:p>
          <a:endParaRPr lang="en-US"/>
        </a:p>
      </dgm:t>
    </dgm:pt>
    <dgm:pt modelId="{A88B9204-16A5-4FCE-BBBB-D5B7634AC692}">
      <dgm:prSet/>
      <dgm:spPr/>
      <dgm:t>
        <a:bodyPr/>
        <a:lstStyle/>
        <a:p>
          <a:r>
            <a:rPr lang="en-US"/>
            <a:t>git rebase just SOUNDS SCARY!</a:t>
          </a:r>
        </a:p>
      </dgm:t>
    </dgm:pt>
    <dgm:pt modelId="{2FDE1593-DE31-429B-AFAF-1194999945FF}" type="parTrans" cxnId="{64328142-34E4-4A1D-85B9-D558F8A3987B}">
      <dgm:prSet/>
      <dgm:spPr/>
      <dgm:t>
        <a:bodyPr/>
        <a:lstStyle/>
        <a:p>
          <a:endParaRPr lang="en-US"/>
        </a:p>
      </dgm:t>
    </dgm:pt>
    <dgm:pt modelId="{16298FBB-6549-4860-B793-EEA6A4163CD4}" type="sibTrans" cxnId="{64328142-34E4-4A1D-85B9-D558F8A3987B}">
      <dgm:prSet/>
      <dgm:spPr/>
      <dgm:t>
        <a:bodyPr/>
        <a:lstStyle/>
        <a:p>
          <a:endParaRPr lang="en-US"/>
        </a:p>
      </dgm:t>
    </dgm:pt>
    <dgm:pt modelId="{8F486107-DF16-41CB-AAB6-EA20829113B1}">
      <dgm:prSet/>
      <dgm:spPr/>
      <dgm:t>
        <a:bodyPr/>
        <a:lstStyle/>
        <a:p>
          <a:r>
            <a:rPr lang="en-US"/>
            <a:t>How should I leave my code over the weekend?</a:t>
          </a:r>
        </a:p>
      </dgm:t>
    </dgm:pt>
    <dgm:pt modelId="{EBD44261-7B26-4D21-A3C0-107C007FE490}" type="parTrans" cxnId="{9DB2DE8D-3048-4226-A092-9BD853FD0E10}">
      <dgm:prSet/>
      <dgm:spPr/>
      <dgm:t>
        <a:bodyPr/>
        <a:lstStyle/>
        <a:p>
          <a:endParaRPr lang="en-US"/>
        </a:p>
      </dgm:t>
    </dgm:pt>
    <dgm:pt modelId="{7DE73856-5A0B-4187-9DAB-3AD27C788748}" type="sibTrans" cxnId="{9DB2DE8D-3048-4226-A092-9BD853FD0E10}">
      <dgm:prSet/>
      <dgm:spPr/>
      <dgm:t>
        <a:bodyPr/>
        <a:lstStyle/>
        <a:p>
          <a:endParaRPr lang="en-US"/>
        </a:p>
      </dgm:t>
    </dgm:pt>
    <dgm:pt modelId="{29F83C83-0D1F-4C8F-A0ED-0C7F3082E426}" type="pres">
      <dgm:prSet presAssocID="{B640F469-DE27-4875-AA34-2EB8EB192D5E}" presName="vert0" presStyleCnt="0">
        <dgm:presLayoutVars>
          <dgm:dir/>
          <dgm:animOne val="branch"/>
          <dgm:animLvl val="lvl"/>
        </dgm:presLayoutVars>
      </dgm:prSet>
      <dgm:spPr/>
    </dgm:pt>
    <dgm:pt modelId="{47B35DEC-E38C-4D38-B077-DE030BB437FD}" type="pres">
      <dgm:prSet presAssocID="{5FB5CC6D-7747-4181-BD89-0611FE1491AC}" presName="thickLine" presStyleLbl="alignNode1" presStyleIdx="0" presStyleCnt="6"/>
      <dgm:spPr/>
    </dgm:pt>
    <dgm:pt modelId="{A60DAF50-3468-405F-A777-3BCE9AD926C4}" type="pres">
      <dgm:prSet presAssocID="{5FB5CC6D-7747-4181-BD89-0611FE1491AC}" presName="horz1" presStyleCnt="0"/>
      <dgm:spPr/>
    </dgm:pt>
    <dgm:pt modelId="{DFB9EBAD-60A5-4636-A2B3-FEFBF30A3C8D}" type="pres">
      <dgm:prSet presAssocID="{5FB5CC6D-7747-4181-BD89-0611FE1491AC}" presName="tx1" presStyleLbl="revTx" presStyleIdx="0" presStyleCnt="6"/>
      <dgm:spPr/>
    </dgm:pt>
    <dgm:pt modelId="{7E80BA03-68D1-4B1B-B552-F045E9F448B8}" type="pres">
      <dgm:prSet presAssocID="{5FB5CC6D-7747-4181-BD89-0611FE1491AC}" presName="vert1" presStyleCnt="0"/>
      <dgm:spPr/>
    </dgm:pt>
    <dgm:pt modelId="{27AE7CA5-C722-4C31-B776-599DA3EAEF7D}" type="pres">
      <dgm:prSet presAssocID="{23C53E95-E199-4F76-A132-B312C9830048}" presName="thickLine" presStyleLbl="alignNode1" presStyleIdx="1" presStyleCnt="6"/>
      <dgm:spPr/>
    </dgm:pt>
    <dgm:pt modelId="{EA4668F4-719B-4B1F-8D5D-05E1BEBB0413}" type="pres">
      <dgm:prSet presAssocID="{23C53E95-E199-4F76-A132-B312C9830048}" presName="horz1" presStyleCnt="0"/>
      <dgm:spPr/>
    </dgm:pt>
    <dgm:pt modelId="{A27A6D34-0F35-43F3-9BD2-E6EE73DBE54D}" type="pres">
      <dgm:prSet presAssocID="{23C53E95-E199-4F76-A132-B312C9830048}" presName="tx1" presStyleLbl="revTx" presStyleIdx="1" presStyleCnt="6"/>
      <dgm:spPr/>
    </dgm:pt>
    <dgm:pt modelId="{10852471-CAA3-4CB2-BE2B-DA968BC608EC}" type="pres">
      <dgm:prSet presAssocID="{23C53E95-E199-4F76-A132-B312C9830048}" presName="vert1" presStyleCnt="0"/>
      <dgm:spPr/>
    </dgm:pt>
    <dgm:pt modelId="{4DE38F15-C9A2-49E1-92BD-ED5E04A86F48}" type="pres">
      <dgm:prSet presAssocID="{B6B7BC47-1497-41F6-8733-2AF3D829D78A}" presName="thickLine" presStyleLbl="alignNode1" presStyleIdx="2" presStyleCnt="6"/>
      <dgm:spPr/>
    </dgm:pt>
    <dgm:pt modelId="{452C5BA1-3596-4B84-8F82-5316930A4ED9}" type="pres">
      <dgm:prSet presAssocID="{B6B7BC47-1497-41F6-8733-2AF3D829D78A}" presName="horz1" presStyleCnt="0"/>
      <dgm:spPr/>
    </dgm:pt>
    <dgm:pt modelId="{3778525A-8FC9-4FAC-9665-08FD59F1C48C}" type="pres">
      <dgm:prSet presAssocID="{B6B7BC47-1497-41F6-8733-2AF3D829D78A}" presName="tx1" presStyleLbl="revTx" presStyleIdx="2" presStyleCnt="6"/>
      <dgm:spPr/>
    </dgm:pt>
    <dgm:pt modelId="{8B51E337-2D8A-4490-880E-9066F8FC96FF}" type="pres">
      <dgm:prSet presAssocID="{B6B7BC47-1497-41F6-8733-2AF3D829D78A}" presName="vert1" presStyleCnt="0"/>
      <dgm:spPr/>
    </dgm:pt>
    <dgm:pt modelId="{D5891D3F-91C9-4C6C-9F5B-88127738E1DD}" type="pres">
      <dgm:prSet presAssocID="{316BFE06-9A01-4A12-9129-55BB95A0CB79}" presName="thickLine" presStyleLbl="alignNode1" presStyleIdx="3" presStyleCnt="6"/>
      <dgm:spPr/>
    </dgm:pt>
    <dgm:pt modelId="{DFAD7F76-F5F1-4E55-9A67-FBD4845B3C11}" type="pres">
      <dgm:prSet presAssocID="{316BFE06-9A01-4A12-9129-55BB95A0CB79}" presName="horz1" presStyleCnt="0"/>
      <dgm:spPr/>
    </dgm:pt>
    <dgm:pt modelId="{474388F3-4C65-4835-A6FA-F6B9C7ACDD88}" type="pres">
      <dgm:prSet presAssocID="{316BFE06-9A01-4A12-9129-55BB95A0CB79}" presName="tx1" presStyleLbl="revTx" presStyleIdx="3" presStyleCnt="6"/>
      <dgm:spPr/>
    </dgm:pt>
    <dgm:pt modelId="{3CF70D8C-4FF4-474A-B66D-CB3A93888C1C}" type="pres">
      <dgm:prSet presAssocID="{316BFE06-9A01-4A12-9129-55BB95A0CB79}" presName="vert1" presStyleCnt="0"/>
      <dgm:spPr/>
    </dgm:pt>
    <dgm:pt modelId="{A10CAE3D-FF99-4388-977C-8E9408E721F8}" type="pres">
      <dgm:prSet presAssocID="{A88B9204-16A5-4FCE-BBBB-D5B7634AC692}" presName="thickLine" presStyleLbl="alignNode1" presStyleIdx="4" presStyleCnt="6"/>
      <dgm:spPr/>
    </dgm:pt>
    <dgm:pt modelId="{AFFBA7EF-FF31-41C5-8FD4-348A73A5DF13}" type="pres">
      <dgm:prSet presAssocID="{A88B9204-16A5-4FCE-BBBB-D5B7634AC692}" presName="horz1" presStyleCnt="0"/>
      <dgm:spPr/>
    </dgm:pt>
    <dgm:pt modelId="{BDCC97C5-D7E4-4D38-8FB4-98ECC87A87EA}" type="pres">
      <dgm:prSet presAssocID="{A88B9204-16A5-4FCE-BBBB-D5B7634AC692}" presName="tx1" presStyleLbl="revTx" presStyleIdx="4" presStyleCnt="6"/>
      <dgm:spPr/>
    </dgm:pt>
    <dgm:pt modelId="{6C1601BD-C205-427C-81BD-564B64C5B22F}" type="pres">
      <dgm:prSet presAssocID="{A88B9204-16A5-4FCE-BBBB-D5B7634AC692}" presName="vert1" presStyleCnt="0"/>
      <dgm:spPr/>
    </dgm:pt>
    <dgm:pt modelId="{2654394C-8CCB-4A03-938C-412ECF2FFC23}" type="pres">
      <dgm:prSet presAssocID="{8F486107-DF16-41CB-AAB6-EA20829113B1}" presName="thickLine" presStyleLbl="alignNode1" presStyleIdx="5" presStyleCnt="6"/>
      <dgm:spPr/>
    </dgm:pt>
    <dgm:pt modelId="{C70207BB-0E7C-455D-AE95-E1DDD87FDAF3}" type="pres">
      <dgm:prSet presAssocID="{8F486107-DF16-41CB-AAB6-EA20829113B1}" presName="horz1" presStyleCnt="0"/>
      <dgm:spPr/>
    </dgm:pt>
    <dgm:pt modelId="{40C60308-C631-44EB-B3EA-B971C5850C8C}" type="pres">
      <dgm:prSet presAssocID="{8F486107-DF16-41CB-AAB6-EA20829113B1}" presName="tx1" presStyleLbl="revTx" presStyleIdx="5" presStyleCnt="6"/>
      <dgm:spPr/>
    </dgm:pt>
    <dgm:pt modelId="{8638438D-DB86-4E2F-B4FB-91015A19A560}" type="pres">
      <dgm:prSet presAssocID="{8F486107-DF16-41CB-AAB6-EA20829113B1}" presName="vert1" presStyleCnt="0"/>
      <dgm:spPr/>
    </dgm:pt>
  </dgm:ptLst>
  <dgm:cxnLst>
    <dgm:cxn modelId="{1C804600-6ABD-414F-B0AA-94EB782DD059}" type="presOf" srcId="{B640F469-DE27-4875-AA34-2EB8EB192D5E}" destId="{29F83C83-0D1F-4C8F-A0ED-0C7F3082E426}" srcOrd="0" destOrd="0" presId="urn:microsoft.com/office/officeart/2008/layout/LinedList"/>
    <dgm:cxn modelId="{64328142-34E4-4A1D-85B9-D558F8A3987B}" srcId="{B640F469-DE27-4875-AA34-2EB8EB192D5E}" destId="{A88B9204-16A5-4FCE-BBBB-D5B7634AC692}" srcOrd="4" destOrd="0" parTransId="{2FDE1593-DE31-429B-AFAF-1194999945FF}" sibTransId="{16298FBB-6549-4860-B793-EEA6A4163CD4}"/>
    <dgm:cxn modelId="{E711AF64-F2DF-41C9-B593-50E7B9F25E90}" type="presOf" srcId="{5FB5CC6D-7747-4181-BD89-0611FE1491AC}" destId="{DFB9EBAD-60A5-4636-A2B3-FEFBF30A3C8D}" srcOrd="0" destOrd="0" presId="urn:microsoft.com/office/officeart/2008/layout/LinedList"/>
    <dgm:cxn modelId="{CF910065-4446-489D-999A-6DAC550C405E}" type="presOf" srcId="{316BFE06-9A01-4A12-9129-55BB95A0CB79}" destId="{474388F3-4C65-4835-A6FA-F6B9C7ACDD88}" srcOrd="0" destOrd="0" presId="urn:microsoft.com/office/officeart/2008/layout/LinedList"/>
    <dgm:cxn modelId="{3F818646-8CD6-4348-8CD9-8277E9DA3662}" srcId="{B640F469-DE27-4875-AA34-2EB8EB192D5E}" destId="{5FB5CC6D-7747-4181-BD89-0611FE1491AC}" srcOrd="0" destOrd="0" parTransId="{44DA7604-173A-4F89-89B5-C986C18C9274}" sibTransId="{E8D719EC-4876-4111-A76E-BB15BB544C0A}"/>
    <dgm:cxn modelId="{9DB2DE8D-3048-4226-A092-9BD853FD0E10}" srcId="{B640F469-DE27-4875-AA34-2EB8EB192D5E}" destId="{8F486107-DF16-41CB-AAB6-EA20829113B1}" srcOrd="5" destOrd="0" parTransId="{EBD44261-7B26-4D21-A3C0-107C007FE490}" sibTransId="{7DE73856-5A0B-4187-9DAB-3AD27C788748}"/>
    <dgm:cxn modelId="{3C3BAD9A-37F9-4E69-98F7-FE886F2E5E5E}" type="presOf" srcId="{B6B7BC47-1497-41F6-8733-2AF3D829D78A}" destId="{3778525A-8FC9-4FAC-9665-08FD59F1C48C}" srcOrd="0" destOrd="0" presId="urn:microsoft.com/office/officeart/2008/layout/LinedList"/>
    <dgm:cxn modelId="{DBF307B4-1E51-4AEC-9637-1A59ED2A541B}" type="presOf" srcId="{A88B9204-16A5-4FCE-BBBB-D5B7634AC692}" destId="{BDCC97C5-D7E4-4D38-8FB4-98ECC87A87EA}" srcOrd="0" destOrd="0" presId="urn:microsoft.com/office/officeart/2008/layout/LinedList"/>
    <dgm:cxn modelId="{037D73BB-28BE-4313-B4B0-D5A630ACFFDF}" type="presOf" srcId="{23C53E95-E199-4F76-A132-B312C9830048}" destId="{A27A6D34-0F35-43F3-9BD2-E6EE73DBE54D}" srcOrd="0" destOrd="0" presId="urn:microsoft.com/office/officeart/2008/layout/LinedList"/>
    <dgm:cxn modelId="{CB9A8AC1-79B6-4B96-9A7A-0C138A1943AE}" type="presOf" srcId="{8F486107-DF16-41CB-AAB6-EA20829113B1}" destId="{40C60308-C631-44EB-B3EA-B971C5850C8C}" srcOrd="0" destOrd="0" presId="urn:microsoft.com/office/officeart/2008/layout/LinedList"/>
    <dgm:cxn modelId="{CDAAC5C4-F132-4225-9EE6-5EFB97871C82}" srcId="{B640F469-DE27-4875-AA34-2EB8EB192D5E}" destId="{23C53E95-E199-4F76-A132-B312C9830048}" srcOrd="1" destOrd="0" parTransId="{7654FB96-8729-4DA9-ADD8-9EF00096DF3A}" sibTransId="{6CC2D90D-1871-401A-B8E6-70BF6885CE67}"/>
    <dgm:cxn modelId="{C72930D7-129C-488A-B288-086C4EFCA1AA}" srcId="{B640F469-DE27-4875-AA34-2EB8EB192D5E}" destId="{B6B7BC47-1497-41F6-8733-2AF3D829D78A}" srcOrd="2" destOrd="0" parTransId="{08322562-3D02-46FB-A3E1-5A98423EE679}" sibTransId="{07481A25-C07D-423A-A93E-DC0B6EF0BEF6}"/>
    <dgm:cxn modelId="{08D6A2ED-E830-4D5A-85A0-B8353799C137}" srcId="{B640F469-DE27-4875-AA34-2EB8EB192D5E}" destId="{316BFE06-9A01-4A12-9129-55BB95A0CB79}" srcOrd="3" destOrd="0" parTransId="{3E203595-5BD5-4497-8D75-7EB859DFE770}" sibTransId="{3BCF306F-962A-414F-A63E-62242709CF5E}"/>
    <dgm:cxn modelId="{C1E4B1F4-5D51-4E56-835A-F2D46EFA123C}" type="presParOf" srcId="{29F83C83-0D1F-4C8F-A0ED-0C7F3082E426}" destId="{47B35DEC-E38C-4D38-B077-DE030BB437FD}" srcOrd="0" destOrd="0" presId="urn:microsoft.com/office/officeart/2008/layout/LinedList"/>
    <dgm:cxn modelId="{85FB3204-FDFD-470B-BC10-D478E35ADC94}" type="presParOf" srcId="{29F83C83-0D1F-4C8F-A0ED-0C7F3082E426}" destId="{A60DAF50-3468-405F-A777-3BCE9AD926C4}" srcOrd="1" destOrd="0" presId="urn:microsoft.com/office/officeart/2008/layout/LinedList"/>
    <dgm:cxn modelId="{7105B984-0307-449D-AAF1-C015FE10D2BC}" type="presParOf" srcId="{A60DAF50-3468-405F-A777-3BCE9AD926C4}" destId="{DFB9EBAD-60A5-4636-A2B3-FEFBF30A3C8D}" srcOrd="0" destOrd="0" presId="urn:microsoft.com/office/officeart/2008/layout/LinedList"/>
    <dgm:cxn modelId="{44B7D34E-4E48-47B5-80A7-5B234B9D7F58}" type="presParOf" srcId="{A60DAF50-3468-405F-A777-3BCE9AD926C4}" destId="{7E80BA03-68D1-4B1B-B552-F045E9F448B8}" srcOrd="1" destOrd="0" presId="urn:microsoft.com/office/officeart/2008/layout/LinedList"/>
    <dgm:cxn modelId="{52A8DEFE-3C17-49A6-903F-3E76E11666A3}" type="presParOf" srcId="{29F83C83-0D1F-4C8F-A0ED-0C7F3082E426}" destId="{27AE7CA5-C722-4C31-B776-599DA3EAEF7D}" srcOrd="2" destOrd="0" presId="urn:microsoft.com/office/officeart/2008/layout/LinedList"/>
    <dgm:cxn modelId="{4DBB6DE2-EB9E-4779-8174-F5182C12A07F}" type="presParOf" srcId="{29F83C83-0D1F-4C8F-A0ED-0C7F3082E426}" destId="{EA4668F4-719B-4B1F-8D5D-05E1BEBB0413}" srcOrd="3" destOrd="0" presId="urn:microsoft.com/office/officeart/2008/layout/LinedList"/>
    <dgm:cxn modelId="{4F3C4983-F945-4FDB-9029-75AB12657B42}" type="presParOf" srcId="{EA4668F4-719B-4B1F-8D5D-05E1BEBB0413}" destId="{A27A6D34-0F35-43F3-9BD2-E6EE73DBE54D}" srcOrd="0" destOrd="0" presId="urn:microsoft.com/office/officeart/2008/layout/LinedList"/>
    <dgm:cxn modelId="{5001E948-FD3C-4E9E-8929-B41BB66D42C2}" type="presParOf" srcId="{EA4668F4-719B-4B1F-8D5D-05E1BEBB0413}" destId="{10852471-CAA3-4CB2-BE2B-DA968BC608EC}" srcOrd="1" destOrd="0" presId="urn:microsoft.com/office/officeart/2008/layout/LinedList"/>
    <dgm:cxn modelId="{07AD402A-DD00-4268-98C7-904DA90A6004}" type="presParOf" srcId="{29F83C83-0D1F-4C8F-A0ED-0C7F3082E426}" destId="{4DE38F15-C9A2-49E1-92BD-ED5E04A86F48}" srcOrd="4" destOrd="0" presId="urn:microsoft.com/office/officeart/2008/layout/LinedList"/>
    <dgm:cxn modelId="{B17D8A09-D6B1-4D72-842B-D7553C5A872C}" type="presParOf" srcId="{29F83C83-0D1F-4C8F-A0ED-0C7F3082E426}" destId="{452C5BA1-3596-4B84-8F82-5316930A4ED9}" srcOrd="5" destOrd="0" presId="urn:microsoft.com/office/officeart/2008/layout/LinedList"/>
    <dgm:cxn modelId="{174A3027-C00C-4504-BC88-87681AF788EA}" type="presParOf" srcId="{452C5BA1-3596-4B84-8F82-5316930A4ED9}" destId="{3778525A-8FC9-4FAC-9665-08FD59F1C48C}" srcOrd="0" destOrd="0" presId="urn:microsoft.com/office/officeart/2008/layout/LinedList"/>
    <dgm:cxn modelId="{3B914481-F625-42CD-9CC2-91140B1B5955}" type="presParOf" srcId="{452C5BA1-3596-4B84-8F82-5316930A4ED9}" destId="{8B51E337-2D8A-4490-880E-9066F8FC96FF}" srcOrd="1" destOrd="0" presId="urn:microsoft.com/office/officeart/2008/layout/LinedList"/>
    <dgm:cxn modelId="{67351EEE-E9F3-437E-A854-0066B8F2134F}" type="presParOf" srcId="{29F83C83-0D1F-4C8F-A0ED-0C7F3082E426}" destId="{D5891D3F-91C9-4C6C-9F5B-88127738E1DD}" srcOrd="6" destOrd="0" presId="urn:microsoft.com/office/officeart/2008/layout/LinedList"/>
    <dgm:cxn modelId="{87F9BECC-69FD-4DF8-BE55-27FF9C4D7F6A}" type="presParOf" srcId="{29F83C83-0D1F-4C8F-A0ED-0C7F3082E426}" destId="{DFAD7F76-F5F1-4E55-9A67-FBD4845B3C11}" srcOrd="7" destOrd="0" presId="urn:microsoft.com/office/officeart/2008/layout/LinedList"/>
    <dgm:cxn modelId="{7EFCAFB2-AC4C-44D1-80D8-3007298BDE61}" type="presParOf" srcId="{DFAD7F76-F5F1-4E55-9A67-FBD4845B3C11}" destId="{474388F3-4C65-4835-A6FA-F6B9C7ACDD88}" srcOrd="0" destOrd="0" presId="urn:microsoft.com/office/officeart/2008/layout/LinedList"/>
    <dgm:cxn modelId="{F0C18B31-CEBD-4C1C-B780-D2853A16AD1E}" type="presParOf" srcId="{DFAD7F76-F5F1-4E55-9A67-FBD4845B3C11}" destId="{3CF70D8C-4FF4-474A-B66D-CB3A93888C1C}" srcOrd="1" destOrd="0" presId="urn:microsoft.com/office/officeart/2008/layout/LinedList"/>
    <dgm:cxn modelId="{139D4E1D-08B7-4065-B7B2-A110D93CCBA7}" type="presParOf" srcId="{29F83C83-0D1F-4C8F-A0ED-0C7F3082E426}" destId="{A10CAE3D-FF99-4388-977C-8E9408E721F8}" srcOrd="8" destOrd="0" presId="urn:microsoft.com/office/officeart/2008/layout/LinedList"/>
    <dgm:cxn modelId="{0AA2D089-97BE-48AB-AEDB-FB26AF7D7A05}" type="presParOf" srcId="{29F83C83-0D1F-4C8F-A0ED-0C7F3082E426}" destId="{AFFBA7EF-FF31-41C5-8FD4-348A73A5DF13}" srcOrd="9" destOrd="0" presId="urn:microsoft.com/office/officeart/2008/layout/LinedList"/>
    <dgm:cxn modelId="{5E671009-2484-4997-9EB3-653C648624CE}" type="presParOf" srcId="{AFFBA7EF-FF31-41C5-8FD4-348A73A5DF13}" destId="{BDCC97C5-D7E4-4D38-8FB4-98ECC87A87EA}" srcOrd="0" destOrd="0" presId="urn:microsoft.com/office/officeart/2008/layout/LinedList"/>
    <dgm:cxn modelId="{B1496DB6-5893-41B3-B57A-C206BBA736A7}" type="presParOf" srcId="{AFFBA7EF-FF31-41C5-8FD4-348A73A5DF13}" destId="{6C1601BD-C205-427C-81BD-564B64C5B22F}" srcOrd="1" destOrd="0" presId="urn:microsoft.com/office/officeart/2008/layout/LinedList"/>
    <dgm:cxn modelId="{25557D2B-476F-484A-979E-6F0D212A6054}" type="presParOf" srcId="{29F83C83-0D1F-4C8F-A0ED-0C7F3082E426}" destId="{2654394C-8CCB-4A03-938C-412ECF2FFC23}" srcOrd="10" destOrd="0" presId="urn:microsoft.com/office/officeart/2008/layout/LinedList"/>
    <dgm:cxn modelId="{0E222652-79F1-4DA6-9F7B-55E91D4BE61A}" type="presParOf" srcId="{29F83C83-0D1F-4C8F-A0ED-0C7F3082E426}" destId="{C70207BB-0E7C-455D-AE95-E1DDD87FDAF3}" srcOrd="11" destOrd="0" presId="urn:microsoft.com/office/officeart/2008/layout/LinedList"/>
    <dgm:cxn modelId="{D83A7790-5DB0-4F7C-B1ED-86826AC930A9}" type="presParOf" srcId="{C70207BB-0E7C-455D-AE95-E1DDD87FDAF3}" destId="{40C60308-C631-44EB-B3EA-B971C5850C8C}" srcOrd="0" destOrd="0" presId="urn:microsoft.com/office/officeart/2008/layout/LinedList"/>
    <dgm:cxn modelId="{17C99815-9A5C-4171-A55B-E9EF6143369D}" type="presParOf" srcId="{C70207BB-0E7C-455D-AE95-E1DDD87FDAF3}" destId="{8638438D-DB86-4E2F-B4FB-91015A19A5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57DEDC-9A1A-4E22-A90C-536AB7E5EB2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CED4B53-876B-467B-8B5F-31C50186BEBE}">
      <dgm:prSet/>
      <dgm:spPr/>
      <dgm:t>
        <a:bodyPr/>
        <a:lstStyle/>
        <a:p>
          <a:r>
            <a:rPr lang="en-US"/>
            <a:t>Large project</a:t>
          </a:r>
        </a:p>
      </dgm:t>
    </dgm:pt>
    <dgm:pt modelId="{020B5C8B-91BD-4012-B714-32FD0FAC321E}" type="parTrans" cxnId="{70DE744B-D38C-4D3E-A26C-2BDF2E79FC1E}">
      <dgm:prSet/>
      <dgm:spPr/>
      <dgm:t>
        <a:bodyPr/>
        <a:lstStyle/>
        <a:p>
          <a:endParaRPr lang="en-US"/>
        </a:p>
      </dgm:t>
    </dgm:pt>
    <dgm:pt modelId="{5614DFFF-6468-4E89-A467-37210EF2906C}" type="sibTrans" cxnId="{70DE744B-D38C-4D3E-A26C-2BDF2E79FC1E}">
      <dgm:prSet/>
      <dgm:spPr/>
      <dgm:t>
        <a:bodyPr/>
        <a:lstStyle/>
        <a:p>
          <a:endParaRPr lang="en-US"/>
        </a:p>
      </dgm:t>
    </dgm:pt>
    <dgm:pt modelId="{6A50C4C2-460F-42F8-A92F-651B78BFC8DA}">
      <dgm:prSet/>
      <dgm:spPr/>
      <dgm:t>
        <a:bodyPr/>
        <a:lstStyle/>
        <a:p>
          <a:r>
            <a:rPr lang="en-US"/>
            <a:t>Many contributors &amp; many he does not know</a:t>
          </a:r>
        </a:p>
      </dgm:t>
    </dgm:pt>
    <dgm:pt modelId="{51B95AD5-C4CA-4321-A22E-6B262E3755D2}" type="parTrans" cxnId="{CDC2FB08-CAEB-4CAE-987F-A38CF2AA8FC0}">
      <dgm:prSet/>
      <dgm:spPr/>
      <dgm:t>
        <a:bodyPr/>
        <a:lstStyle/>
        <a:p>
          <a:endParaRPr lang="en-US"/>
        </a:p>
      </dgm:t>
    </dgm:pt>
    <dgm:pt modelId="{EFD8B837-23A5-41BA-8608-2563F3E6F824}" type="sibTrans" cxnId="{CDC2FB08-CAEB-4CAE-987F-A38CF2AA8FC0}">
      <dgm:prSet/>
      <dgm:spPr/>
      <dgm:t>
        <a:bodyPr/>
        <a:lstStyle/>
        <a:p>
          <a:endParaRPr lang="en-US"/>
        </a:p>
      </dgm:t>
    </dgm:pt>
    <dgm:pt modelId="{84B38C72-8A1F-4D04-A9A4-E75127A68F92}">
      <dgm:prSet/>
      <dgm:spPr/>
      <dgm:t>
        <a:bodyPr/>
        <a:lstStyle/>
        <a:p>
          <a:r>
            <a:rPr lang="en-US"/>
            <a:t>Wants to take patches from people he trusts</a:t>
          </a:r>
        </a:p>
      </dgm:t>
    </dgm:pt>
    <dgm:pt modelId="{A3AB27A9-9C1C-47EE-9C25-5467CD9C6AD6}" type="parTrans" cxnId="{E509F3F5-23C1-40FE-AF87-924A512AB945}">
      <dgm:prSet/>
      <dgm:spPr/>
      <dgm:t>
        <a:bodyPr/>
        <a:lstStyle/>
        <a:p>
          <a:endParaRPr lang="en-US"/>
        </a:p>
      </dgm:t>
    </dgm:pt>
    <dgm:pt modelId="{CE0760B5-3AF0-43CA-8596-B7C8B14D4F8B}" type="sibTrans" cxnId="{E509F3F5-23C1-40FE-AF87-924A512AB945}">
      <dgm:prSet/>
      <dgm:spPr/>
      <dgm:t>
        <a:bodyPr/>
        <a:lstStyle/>
        <a:p>
          <a:endParaRPr lang="en-US"/>
        </a:p>
      </dgm:t>
    </dgm:pt>
    <dgm:pt modelId="{B178A1B9-BE66-4D1E-9F8C-ADB79FF29A2E}">
      <dgm:prSet/>
      <dgm:spPr/>
      <dgm:t>
        <a:bodyPr/>
        <a:lstStyle/>
        <a:p>
          <a:r>
            <a:rPr lang="en-US"/>
            <a:t>Wants to know that his commits are immutable</a:t>
          </a:r>
        </a:p>
      </dgm:t>
    </dgm:pt>
    <dgm:pt modelId="{650A1DC5-7BC0-43C4-A1EB-47016B830A56}" type="parTrans" cxnId="{9ED36761-BB7F-4626-8DCC-10FE0CAD8C3B}">
      <dgm:prSet/>
      <dgm:spPr/>
      <dgm:t>
        <a:bodyPr/>
        <a:lstStyle/>
        <a:p>
          <a:endParaRPr lang="en-US"/>
        </a:p>
      </dgm:t>
    </dgm:pt>
    <dgm:pt modelId="{E02C5255-AE98-484F-830B-1DCA83C1814B}" type="sibTrans" cxnId="{9ED36761-BB7F-4626-8DCC-10FE0CAD8C3B}">
      <dgm:prSet/>
      <dgm:spPr/>
      <dgm:t>
        <a:bodyPr/>
        <a:lstStyle/>
        <a:p>
          <a:endParaRPr lang="en-US"/>
        </a:p>
      </dgm:t>
    </dgm:pt>
    <dgm:pt modelId="{6C04ADAA-6E2D-4A2D-A752-129246BBBA0B}" type="pres">
      <dgm:prSet presAssocID="{5557DEDC-9A1A-4E22-A90C-536AB7E5EB24}" presName="vert0" presStyleCnt="0">
        <dgm:presLayoutVars>
          <dgm:dir/>
          <dgm:animOne val="branch"/>
          <dgm:animLvl val="lvl"/>
        </dgm:presLayoutVars>
      </dgm:prSet>
      <dgm:spPr/>
    </dgm:pt>
    <dgm:pt modelId="{33F3FB72-4199-41E1-9EDC-3109567DB8C1}" type="pres">
      <dgm:prSet presAssocID="{4CED4B53-876B-467B-8B5F-31C50186BEBE}" presName="thickLine" presStyleLbl="alignNode1" presStyleIdx="0" presStyleCnt="4"/>
      <dgm:spPr/>
    </dgm:pt>
    <dgm:pt modelId="{E1B43AF1-D5C3-46AD-8022-613F7E93479B}" type="pres">
      <dgm:prSet presAssocID="{4CED4B53-876B-467B-8B5F-31C50186BEBE}" presName="horz1" presStyleCnt="0"/>
      <dgm:spPr/>
    </dgm:pt>
    <dgm:pt modelId="{78D8DC37-0C40-47DC-AACE-EF03BBFC037D}" type="pres">
      <dgm:prSet presAssocID="{4CED4B53-876B-467B-8B5F-31C50186BEBE}" presName="tx1" presStyleLbl="revTx" presStyleIdx="0" presStyleCnt="4"/>
      <dgm:spPr/>
    </dgm:pt>
    <dgm:pt modelId="{2CEA8522-C778-479B-B001-AC8BE9F995C0}" type="pres">
      <dgm:prSet presAssocID="{4CED4B53-876B-467B-8B5F-31C50186BEBE}" presName="vert1" presStyleCnt="0"/>
      <dgm:spPr/>
    </dgm:pt>
    <dgm:pt modelId="{BF371755-953F-476A-A6DD-6BA10C114D40}" type="pres">
      <dgm:prSet presAssocID="{6A50C4C2-460F-42F8-A92F-651B78BFC8DA}" presName="thickLine" presStyleLbl="alignNode1" presStyleIdx="1" presStyleCnt="4"/>
      <dgm:spPr/>
    </dgm:pt>
    <dgm:pt modelId="{3A98FBBE-1E88-49E0-A7DE-32C0A57FDE11}" type="pres">
      <dgm:prSet presAssocID="{6A50C4C2-460F-42F8-A92F-651B78BFC8DA}" presName="horz1" presStyleCnt="0"/>
      <dgm:spPr/>
    </dgm:pt>
    <dgm:pt modelId="{A2C32A0E-3D67-4352-B6F2-F1D212C3C0EE}" type="pres">
      <dgm:prSet presAssocID="{6A50C4C2-460F-42F8-A92F-651B78BFC8DA}" presName="tx1" presStyleLbl="revTx" presStyleIdx="1" presStyleCnt="4"/>
      <dgm:spPr/>
    </dgm:pt>
    <dgm:pt modelId="{307D11B5-C3B7-47D4-8713-777AA5288317}" type="pres">
      <dgm:prSet presAssocID="{6A50C4C2-460F-42F8-A92F-651B78BFC8DA}" presName="vert1" presStyleCnt="0"/>
      <dgm:spPr/>
    </dgm:pt>
    <dgm:pt modelId="{0779769C-EA2C-4A39-AEA5-619EA8AA813E}" type="pres">
      <dgm:prSet presAssocID="{84B38C72-8A1F-4D04-A9A4-E75127A68F92}" presName="thickLine" presStyleLbl="alignNode1" presStyleIdx="2" presStyleCnt="4"/>
      <dgm:spPr/>
    </dgm:pt>
    <dgm:pt modelId="{93E7307F-E4A6-40FC-9515-D4CB71351746}" type="pres">
      <dgm:prSet presAssocID="{84B38C72-8A1F-4D04-A9A4-E75127A68F92}" presName="horz1" presStyleCnt="0"/>
      <dgm:spPr/>
    </dgm:pt>
    <dgm:pt modelId="{16116578-D6F1-4598-8125-E2A45058044E}" type="pres">
      <dgm:prSet presAssocID="{84B38C72-8A1F-4D04-A9A4-E75127A68F92}" presName="tx1" presStyleLbl="revTx" presStyleIdx="2" presStyleCnt="4"/>
      <dgm:spPr/>
    </dgm:pt>
    <dgm:pt modelId="{FF90F17D-F5FE-4C15-AF5A-6E37B872B5C0}" type="pres">
      <dgm:prSet presAssocID="{84B38C72-8A1F-4D04-A9A4-E75127A68F92}" presName="vert1" presStyleCnt="0"/>
      <dgm:spPr/>
    </dgm:pt>
    <dgm:pt modelId="{13D98449-1FA1-415B-B81A-8C53949040E1}" type="pres">
      <dgm:prSet presAssocID="{B178A1B9-BE66-4D1E-9F8C-ADB79FF29A2E}" presName="thickLine" presStyleLbl="alignNode1" presStyleIdx="3" presStyleCnt="4"/>
      <dgm:spPr/>
    </dgm:pt>
    <dgm:pt modelId="{A160347E-169E-46A6-9759-631170443115}" type="pres">
      <dgm:prSet presAssocID="{B178A1B9-BE66-4D1E-9F8C-ADB79FF29A2E}" presName="horz1" presStyleCnt="0"/>
      <dgm:spPr/>
    </dgm:pt>
    <dgm:pt modelId="{E2A9549A-6132-4CDE-80DC-FB25E6FB4075}" type="pres">
      <dgm:prSet presAssocID="{B178A1B9-BE66-4D1E-9F8C-ADB79FF29A2E}" presName="tx1" presStyleLbl="revTx" presStyleIdx="3" presStyleCnt="4"/>
      <dgm:spPr/>
    </dgm:pt>
    <dgm:pt modelId="{1BC112C6-FF7F-4897-9ABF-66C90388EC7B}" type="pres">
      <dgm:prSet presAssocID="{B178A1B9-BE66-4D1E-9F8C-ADB79FF29A2E}" presName="vert1" presStyleCnt="0"/>
      <dgm:spPr/>
    </dgm:pt>
  </dgm:ptLst>
  <dgm:cxnLst>
    <dgm:cxn modelId="{CDC2FB08-CAEB-4CAE-987F-A38CF2AA8FC0}" srcId="{5557DEDC-9A1A-4E22-A90C-536AB7E5EB24}" destId="{6A50C4C2-460F-42F8-A92F-651B78BFC8DA}" srcOrd="1" destOrd="0" parTransId="{51B95AD5-C4CA-4321-A22E-6B262E3755D2}" sibTransId="{EFD8B837-23A5-41BA-8608-2563F3E6F824}"/>
    <dgm:cxn modelId="{30D5230C-66CA-49E7-BF63-D67ABB8D85B8}" type="presOf" srcId="{4CED4B53-876B-467B-8B5F-31C50186BEBE}" destId="{78D8DC37-0C40-47DC-AACE-EF03BBFC037D}" srcOrd="0" destOrd="0" presId="urn:microsoft.com/office/officeart/2008/layout/LinedList"/>
    <dgm:cxn modelId="{01DD303A-A1E8-4A25-BEA6-3BD4E568313E}" type="presOf" srcId="{6A50C4C2-460F-42F8-A92F-651B78BFC8DA}" destId="{A2C32A0E-3D67-4352-B6F2-F1D212C3C0EE}" srcOrd="0" destOrd="0" presId="urn:microsoft.com/office/officeart/2008/layout/LinedList"/>
    <dgm:cxn modelId="{A26F5D41-7680-4F71-B445-D4983513DFF6}" type="presOf" srcId="{84B38C72-8A1F-4D04-A9A4-E75127A68F92}" destId="{16116578-D6F1-4598-8125-E2A45058044E}" srcOrd="0" destOrd="0" presId="urn:microsoft.com/office/officeart/2008/layout/LinedList"/>
    <dgm:cxn modelId="{9ED36761-BB7F-4626-8DCC-10FE0CAD8C3B}" srcId="{5557DEDC-9A1A-4E22-A90C-536AB7E5EB24}" destId="{B178A1B9-BE66-4D1E-9F8C-ADB79FF29A2E}" srcOrd="3" destOrd="0" parTransId="{650A1DC5-7BC0-43C4-A1EB-47016B830A56}" sibTransId="{E02C5255-AE98-484F-830B-1DCA83C1814B}"/>
    <dgm:cxn modelId="{76A81048-EC3E-49EF-9868-D11B79E061C4}" type="presOf" srcId="{5557DEDC-9A1A-4E22-A90C-536AB7E5EB24}" destId="{6C04ADAA-6E2D-4A2D-A752-129246BBBA0B}" srcOrd="0" destOrd="0" presId="urn:microsoft.com/office/officeart/2008/layout/LinedList"/>
    <dgm:cxn modelId="{70DE744B-D38C-4D3E-A26C-2BDF2E79FC1E}" srcId="{5557DEDC-9A1A-4E22-A90C-536AB7E5EB24}" destId="{4CED4B53-876B-467B-8B5F-31C50186BEBE}" srcOrd="0" destOrd="0" parTransId="{020B5C8B-91BD-4012-B714-32FD0FAC321E}" sibTransId="{5614DFFF-6468-4E89-A467-37210EF2906C}"/>
    <dgm:cxn modelId="{745261C5-642A-4046-9E6F-1DBBECCF456C}" type="presOf" srcId="{B178A1B9-BE66-4D1E-9F8C-ADB79FF29A2E}" destId="{E2A9549A-6132-4CDE-80DC-FB25E6FB4075}" srcOrd="0" destOrd="0" presId="urn:microsoft.com/office/officeart/2008/layout/LinedList"/>
    <dgm:cxn modelId="{E509F3F5-23C1-40FE-AF87-924A512AB945}" srcId="{5557DEDC-9A1A-4E22-A90C-536AB7E5EB24}" destId="{84B38C72-8A1F-4D04-A9A4-E75127A68F92}" srcOrd="2" destOrd="0" parTransId="{A3AB27A9-9C1C-47EE-9C25-5467CD9C6AD6}" sibTransId="{CE0760B5-3AF0-43CA-8596-B7C8B14D4F8B}"/>
    <dgm:cxn modelId="{8D7BD289-7EC4-479A-A784-BBBFFEADF931}" type="presParOf" srcId="{6C04ADAA-6E2D-4A2D-A752-129246BBBA0B}" destId="{33F3FB72-4199-41E1-9EDC-3109567DB8C1}" srcOrd="0" destOrd="0" presId="urn:microsoft.com/office/officeart/2008/layout/LinedList"/>
    <dgm:cxn modelId="{149ADCA9-8EDE-4F7F-AB3A-D605FBEFDA85}" type="presParOf" srcId="{6C04ADAA-6E2D-4A2D-A752-129246BBBA0B}" destId="{E1B43AF1-D5C3-46AD-8022-613F7E93479B}" srcOrd="1" destOrd="0" presId="urn:microsoft.com/office/officeart/2008/layout/LinedList"/>
    <dgm:cxn modelId="{4830A632-CED4-46ED-8452-9B7A9EF684B4}" type="presParOf" srcId="{E1B43AF1-D5C3-46AD-8022-613F7E93479B}" destId="{78D8DC37-0C40-47DC-AACE-EF03BBFC037D}" srcOrd="0" destOrd="0" presId="urn:microsoft.com/office/officeart/2008/layout/LinedList"/>
    <dgm:cxn modelId="{9967B8D0-B79B-4836-9428-F3AC9DA4D6FB}" type="presParOf" srcId="{E1B43AF1-D5C3-46AD-8022-613F7E93479B}" destId="{2CEA8522-C778-479B-B001-AC8BE9F995C0}" srcOrd="1" destOrd="0" presId="urn:microsoft.com/office/officeart/2008/layout/LinedList"/>
    <dgm:cxn modelId="{365C2822-2845-4B73-A54B-C4DC925D72A2}" type="presParOf" srcId="{6C04ADAA-6E2D-4A2D-A752-129246BBBA0B}" destId="{BF371755-953F-476A-A6DD-6BA10C114D40}" srcOrd="2" destOrd="0" presId="urn:microsoft.com/office/officeart/2008/layout/LinedList"/>
    <dgm:cxn modelId="{F543A984-4CE6-4F34-BC0A-E3FDB51CF5F2}" type="presParOf" srcId="{6C04ADAA-6E2D-4A2D-A752-129246BBBA0B}" destId="{3A98FBBE-1E88-49E0-A7DE-32C0A57FDE11}" srcOrd="3" destOrd="0" presId="urn:microsoft.com/office/officeart/2008/layout/LinedList"/>
    <dgm:cxn modelId="{8E17ED11-58BA-41C1-8E0D-ED89769AE4E5}" type="presParOf" srcId="{3A98FBBE-1E88-49E0-A7DE-32C0A57FDE11}" destId="{A2C32A0E-3D67-4352-B6F2-F1D212C3C0EE}" srcOrd="0" destOrd="0" presId="urn:microsoft.com/office/officeart/2008/layout/LinedList"/>
    <dgm:cxn modelId="{F169EAF3-0ACB-4980-8B62-F70AF3FA8D33}" type="presParOf" srcId="{3A98FBBE-1E88-49E0-A7DE-32C0A57FDE11}" destId="{307D11B5-C3B7-47D4-8713-777AA5288317}" srcOrd="1" destOrd="0" presId="urn:microsoft.com/office/officeart/2008/layout/LinedList"/>
    <dgm:cxn modelId="{D5C16086-1E32-4A00-BBC9-65F0F0ED6FA1}" type="presParOf" srcId="{6C04ADAA-6E2D-4A2D-A752-129246BBBA0B}" destId="{0779769C-EA2C-4A39-AEA5-619EA8AA813E}" srcOrd="4" destOrd="0" presId="urn:microsoft.com/office/officeart/2008/layout/LinedList"/>
    <dgm:cxn modelId="{D85B18AA-AC1F-4332-8653-C7B6CED90491}" type="presParOf" srcId="{6C04ADAA-6E2D-4A2D-A752-129246BBBA0B}" destId="{93E7307F-E4A6-40FC-9515-D4CB71351746}" srcOrd="5" destOrd="0" presId="urn:microsoft.com/office/officeart/2008/layout/LinedList"/>
    <dgm:cxn modelId="{0D012FC0-D88D-42C1-B3BD-D3E6A8676EBE}" type="presParOf" srcId="{93E7307F-E4A6-40FC-9515-D4CB71351746}" destId="{16116578-D6F1-4598-8125-E2A45058044E}" srcOrd="0" destOrd="0" presId="urn:microsoft.com/office/officeart/2008/layout/LinedList"/>
    <dgm:cxn modelId="{48D6A080-BC3F-423D-8F55-0E6920D0D43F}" type="presParOf" srcId="{93E7307F-E4A6-40FC-9515-D4CB71351746}" destId="{FF90F17D-F5FE-4C15-AF5A-6E37B872B5C0}" srcOrd="1" destOrd="0" presId="urn:microsoft.com/office/officeart/2008/layout/LinedList"/>
    <dgm:cxn modelId="{AB3471AB-6FBC-4514-BCF5-537D56CEF031}" type="presParOf" srcId="{6C04ADAA-6E2D-4A2D-A752-129246BBBA0B}" destId="{13D98449-1FA1-415B-B81A-8C53949040E1}" srcOrd="6" destOrd="0" presId="urn:microsoft.com/office/officeart/2008/layout/LinedList"/>
    <dgm:cxn modelId="{5FA43260-3861-4FA9-8020-0927781D7A59}" type="presParOf" srcId="{6C04ADAA-6E2D-4A2D-A752-129246BBBA0B}" destId="{A160347E-169E-46A6-9759-631170443115}" srcOrd="7" destOrd="0" presId="urn:microsoft.com/office/officeart/2008/layout/LinedList"/>
    <dgm:cxn modelId="{3BCE6012-EDA1-4431-ABE7-1447192DA344}" type="presParOf" srcId="{A160347E-169E-46A6-9759-631170443115}" destId="{E2A9549A-6132-4CDE-80DC-FB25E6FB4075}" srcOrd="0" destOrd="0" presId="urn:microsoft.com/office/officeart/2008/layout/LinedList"/>
    <dgm:cxn modelId="{8994C19A-0A1D-4A58-88F4-826BA00F80EF}" type="presParOf" srcId="{A160347E-169E-46A6-9759-631170443115}" destId="{1BC112C6-FF7F-4897-9ABF-66C90388EC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35DEC-E38C-4D38-B077-DE030BB437FD}">
      <dsp:nvSpPr>
        <dsp:cNvPr id="0" name=""/>
        <dsp:cNvSpPr/>
      </dsp:nvSpPr>
      <dsp:spPr>
        <a:xfrm>
          <a:off x="0" y="109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9EBAD-60A5-4636-A2B3-FEFBF30A3C8D}">
      <dsp:nvSpPr>
        <dsp:cNvPr id="0" name=""/>
        <dsp:cNvSpPr/>
      </dsp:nvSpPr>
      <dsp:spPr>
        <a:xfrm>
          <a:off x="0" y="1093"/>
          <a:ext cx="6492875" cy="139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Philly.NET Curriculum Contributor</a:t>
          </a:r>
          <a:br>
            <a:rPr lang="en-US" sz="2900" kern="1200" dirty="0"/>
          </a:br>
          <a:r>
            <a:rPr lang="en-US" sz="2900" kern="1200" dirty="0">
              <a:hlinkClick xmlns:r="http://schemas.openxmlformats.org/officeDocument/2006/relationships" r:id="rId1"/>
            </a:rPr>
            <a:t>https://youtube.com/phillydotnet</a:t>
          </a:r>
          <a:endParaRPr lang="en-US" sz="2900" kern="1200" dirty="0"/>
        </a:p>
      </dsp:txBody>
      <dsp:txXfrm>
        <a:off x="0" y="1093"/>
        <a:ext cx="6492875" cy="1398500"/>
      </dsp:txXfrm>
    </dsp:sp>
    <dsp:sp modelId="{27AE7CA5-C722-4C31-B776-599DA3EAEF7D}">
      <dsp:nvSpPr>
        <dsp:cNvPr id="0" name=""/>
        <dsp:cNvSpPr/>
      </dsp:nvSpPr>
      <dsp:spPr>
        <a:xfrm>
          <a:off x="0" y="1399594"/>
          <a:ext cx="6492875" cy="0"/>
        </a:xfrm>
        <a:prstGeom prst="line">
          <a:avLst/>
        </a:prstGeom>
        <a:solidFill>
          <a:schemeClr val="accent2">
            <a:hueOff val="1160647"/>
            <a:satOff val="-10343"/>
            <a:lumOff val="-2157"/>
            <a:alphaOff val="0"/>
          </a:schemeClr>
        </a:solidFill>
        <a:ln w="15875" cap="rnd" cmpd="sng" algn="ctr">
          <a:solidFill>
            <a:schemeClr val="accent2">
              <a:hueOff val="1160647"/>
              <a:satOff val="-10343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A6D34-0F35-43F3-9BD2-E6EE73DBE54D}">
      <dsp:nvSpPr>
        <dsp:cNvPr id="0" name=""/>
        <dsp:cNvSpPr/>
      </dsp:nvSpPr>
      <dsp:spPr>
        <a:xfrm>
          <a:off x="0" y="1399594"/>
          <a:ext cx="6486534" cy="3704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Co-Host of </a:t>
          </a:r>
          <a:r>
            <a:rPr lang="en-US" sz="2900" kern="1200" dirty="0" err="1"/>
            <a:t>TheDevTalkShow</a:t>
          </a:r>
          <a:br>
            <a:rPr lang="en-US" sz="2900" kern="1200" dirty="0"/>
          </a:br>
          <a:r>
            <a:rPr lang="en-US" sz="2900" kern="1200" dirty="0"/>
            <a:t>Wednesday Nights: 8:30PM US Eastern</a:t>
          </a:r>
          <a:br>
            <a:rPr lang="en-US" sz="2900" kern="1200" dirty="0"/>
          </a:br>
          <a:r>
            <a:rPr lang="en-US" sz="2900" kern="1200" dirty="0">
              <a:hlinkClick xmlns:r="http://schemas.openxmlformats.org/officeDocument/2006/relationships" r:id="rId2"/>
            </a:rPr>
            <a:t>video.thedevtalkshow.com</a:t>
          </a:r>
          <a:endParaRPr lang="en-US" sz="2900" kern="1200" dirty="0"/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Streamed LIVE.  Join the chat on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hlinkClick xmlns:r="http://schemas.openxmlformats.org/officeDocument/2006/relationships" r:id="rId3"/>
            </a:rPr>
            <a:t>Mixer.com/</a:t>
          </a:r>
          <a:r>
            <a:rPr lang="en-US" sz="2900" kern="1200" dirty="0" err="1">
              <a:hlinkClick xmlns:r="http://schemas.openxmlformats.org/officeDocument/2006/relationships" r:id="rId3"/>
            </a:rPr>
            <a:t>thedevtalkshow</a:t>
          </a:r>
          <a:endParaRPr lang="en-US" sz="2900" kern="1200" dirty="0"/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hlinkClick xmlns:r="http://schemas.openxmlformats.org/officeDocument/2006/relationships" r:id="rId4"/>
            </a:rPr>
            <a:t>Twitch.tv/</a:t>
          </a:r>
          <a:r>
            <a:rPr lang="en-US" sz="2900" kern="1200" dirty="0" err="1">
              <a:hlinkClick xmlns:r="http://schemas.openxmlformats.org/officeDocument/2006/relationships" r:id="rId4"/>
            </a:rPr>
            <a:t>thedevtalkshow</a:t>
          </a:r>
          <a:endParaRPr lang="en-US" sz="2900" kern="1200" dirty="0"/>
        </a:p>
      </dsp:txBody>
      <dsp:txXfrm>
        <a:off x="0" y="1399594"/>
        <a:ext cx="6486534" cy="3704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35DEC-E38C-4D38-B077-DE030BB437F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9EBAD-60A5-4636-A2B3-FEFBF30A3C8D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 forgot to branch when I started coding again!</a:t>
          </a:r>
        </a:p>
      </dsp:txBody>
      <dsp:txXfrm>
        <a:off x="0" y="2492"/>
        <a:ext cx="6492875" cy="850069"/>
      </dsp:txXfrm>
    </dsp:sp>
    <dsp:sp modelId="{27AE7CA5-C722-4C31-B776-599DA3EAEF7D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232129"/>
            <a:satOff val="-2069"/>
            <a:lumOff val="-431"/>
            <a:alphaOff val="0"/>
          </a:schemeClr>
        </a:solidFill>
        <a:ln w="15875" cap="rnd" cmpd="sng" algn="ctr">
          <a:solidFill>
            <a:schemeClr val="accent2">
              <a:hueOff val="232129"/>
              <a:satOff val="-2069"/>
              <a:lumOff val="-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A6D34-0F35-43F3-9BD2-E6EE73DBE54D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 just tried to get latest and I have to deal with merging again!</a:t>
          </a:r>
        </a:p>
      </dsp:txBody>
      <dsp:txXfrm>
        <a:off x="0" y="852561"/>
        <a:ext cx="6492875" cy="850069"/>
      </dsp:txXfrm>
    </dsp:sp>
    <dsp:sp modelId="{4DE38F15-C9A2-49E1-92BD-ED5E04A86F4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464259"/>
            <a:satOff val="-4137"/>
            <a:lumOff val="-863"/>
            <a:alphaOff val="0"/>
          </a:schemeClr>
        </a:solidFill>
        <a:ln w="15875" cap="rnd" cmpd="sng" algn="ctr">
          <a:solidFill>
            <a:schemeClr val="accent2">
              <a:hueOff val="464259"/>
              <a:satOff val="-4137"/>
              <a:lumOff val="-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8525A-8FC9-4FAC-9665-08FD59F1C48C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 just want to check-in code and I have to deal with merging again!</a:t>
          </a:r>
        </a:p>
      </dsp:txBody>
      <dsp:txXfrm>
        <a:off x="0" y="1702630"/>
        <a:ext cx="6492875" cy="850069"/>
      </dsp:txXfrm>
    </dsp:sp>
    <dsp:sp modelId="{D5891D3F-91C9-4C6C-9F5B-88127738E1DD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696388"/>
            <a:satOff val="-6206"/>
            <a:lumOff val="-1294"/>
            <a:alphaOff val="0"/>
          </a:schemeClr>
        </a:solidFill>
        <a:ln w="15875" cap="rnd" cmpd="sng" algn="ctr">
          <a:solidFill>
            <a:schemeClr val="accent2">
              <a:hueOff val="696388"/>
              <a:satOff val="-6206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388F3-4C65-4835-A6FA-F6B9C7ACDD88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I’m afraid to delete branches!</a:t>
          </a:r>
        </a:p>
      </dsp:txBody>
      <dsp:txXfrm>
        <a:off x="0" y="2552699"/>
        <a:ext cx="6492875" cy="850069"/>
      </dsp:txXfrm>
    </dsp:sp>
    <dsp:sp modelId="{A10CAE3D-FF99-4388-977C-8E9408E721F8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928518"/>
            <a:satOff val="-8274"/>
            <a:lumOff val="-1726"/>
            <a:alphaOff val="0"/>
          </a:schemeClr>
        </a:solidFill>
        <a:ln w="15875" cap="rnd" cmpd="sng" algn="ctr">
          <a:solidFill>
            <a:schemeClr val="accent2">
              <a:hueOff val="928518"/>
              <a:satOff val="-8274"/>
              <a:lumOff val="-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C97C5-D7E4-4D38-8FB4-98ECC87A87EA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git rebase just SOUNDS SCARY!</a:t>
          </a:r>
        </a:p>
      </dsp:txBody>
      <dsp:txXfrm>
        <a:off x="0" y="3402769"/>
        <a:ext cx="6492875" cy="850069"/>
      </dsp:txXfrm>
    </dsp:sp>
    <dsp:sp modelId="{2654394C-8CCB-4A03-938C-412ECF2FFC23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1160647"/>
            <a:satOff val="-10343"/>
            <a:lumOff val="-2157"/>
            <a:alphaOff val="0"/>
          </a:schemeClr>
        </a:solidFill>
        <a:ln w="15875" cap="rnd" cmpd="sng" algn="ctr">
          <a:solidFill>
            <a:schemeClr val="accent2">
              <a:hueOff val="1160647"/>
              <a:satOff val="-10343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60308-C631-44EB-B3EA-B971C5850C8C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should I leave my code over the weekend?</a:t>
          </a:r>
        </a:p>
      </dsp:txBody>
      <dsp:txXfrm>
        <a:off x="0" y="4252838"/>
        <a:ext cx="6492875" cy="8500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3FB72-4199-41E1-9EDC-3109567DB8C1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8DC37-0C40-47DC-AACE-EF03BBFC037D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Large project</a:t>
          </a:r>
        </a:p>
      </dsp:txBody>
      <dsp:txXfrm>
        <a:off x="0" y="0"/>
        <a:ext cx="6492875" cy="1276350"/>
      </dsp:txXfrm>
    </dsp:sp>
    <dsp:sp modelId="{BF371755-953F-476A-A6DD-6BA10C114D40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32A0E-3D67-4352-B6F2-F1D212C3C0EE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Many contributors &amp; many he does not know</a:t>
          </a:r>
        </a:p>
      </dsp:txBody>
      <dsp:txXfrm>
        <a:off x="0" y="1276350"/>
        <a:ext cx="6492875" cy="1276350"/>
      </dsp:txXfrm>
    </dsp:sp>
    <dsp:sp modelId="{0779769C-EA2C-4A39-AEA5-619EA8AA813E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16578-D6F1-4598-8125-E2A45058044E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Wants to take patches from people he trusts</a:t>
          </a:r>
        </a:p>
      </dsp:txBody>
      <dsp:txXfrm>
        <a:off x="0" y="2552700"/>
        <a:ext cx="6492875" cy="1276350"/>
      </dsp:txXfrm>
    </dsp:sp>
    <dsp:sp modelId="{13D98449-1FA1-415B-B81A-8C53949040E1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9549A-6132-4CDE-80DC-FB25E6FB4075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Wants to know that his commits are immutable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55361-1864-4ADB-BE93-2D66EE6FC3A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6BDD-2A95-4913-9812-233FCAC5F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5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A6BDD-2A95-4913-9812-233FCAC5F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1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Philly.NET| </a:t>
            </a:r>
            <a:r>
              <a:rPr lang="en-US" dirty="0" err="1"/>
              <a:t>git</a:t>
            </a:r>
            <a:r>
              <a:rPr lang="en-US" dirty="0"/>
              <a:t> hash-object –</a:t>
            </a:r>
            <a:r>
              <a:rPr lang="en-US" dirty="0" err="1"/>
              <a:t>stdin</a:t>
            </a:r>
            <a:endParaRPr lang="en-US" dirty="0"/>
          </a:p>
          <a:p>
            <a:r>
              <a:rPr lang="en-US" dirty="0"/>
              <a:t>61bf8b2fc819641b01d63266e72517b305608995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30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Philly.NET| </a:t>
            </a:r>
            <a:r>
              <a:rPr lang="en-US" dirty="0" err="1"/>
              <a:t>git</a:t>
            </a:r>
            <a:r>
              <a:rPr lang="en-US" dirty="0"/>
              <a:t> hash-object –</a:t>
            </a:r>
            <a:r>
              <a:rPr lang="en-US" dirty="0" err="1"/>
              <a:t>stdin</a:t>
            </a:r>
            <a:endParaRPr lang="en-US" dirty="0"/>
          </a:p>
          <a:p>
            <a:r>
              <a:rPr lang="en-US" dirty="0"/>
              <a:t>61bf8b2fc819641b01d63266e72517b305608995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321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Philly.NET| </a:t>
            </a:r>
            <a:r>
              <a:rPr lang="en-US" dirty="0" err="1"/>
              <a:t>git</a:t>
            </a:r>
            <a:r>
              <a:rPr lang="en-US" dirty="0"/>
              <a:t> hash-object –</a:t>
            </a:r>
            <a:r>
              <a:rPr lang="en-US" dirty="0" err="1"/>
              <a:t>stdin</a:t>
            </a:r>
            <a:endParaRPr lang="en-US" dirty="0"/>
          </a:p>
          <a:p>
            <a:r>
              <a:rPr lang="en-US" dirty="0"/>
              <a:t>61bf8b2fc819641b01d63266e72517b305608995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844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Philly.NET| </a:t>
            </a:r>
            <a:r>
              <a:rPr lang="en-US" dirty="0" err="1"/>
              <a:t>git</a:t>
            </a:r>
            <a:r>
              <a:rPr lang="en-US" dirty="0"/>
              <a:t> hash-object –</a:t>
            </a:r>
            <a:r>
              <a:rPr lang="en-US" dirty="0" err="1"/>
              <a:t>stdin</a:t>
            </a:r>
            <a:endParaRPr lang="en-US" dirty="0"/>
          </a:p>
          <a:p>
            <a:r>
              <a:rPr lang="en-US" dirty="0"/>
              <a:t>61bf8b2fc819641b01d63266e72517b305608995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218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git cat-file to examine a commit, tree, and blob</a:t>
            </a:r>
          </a:p>
          <a:p>
            <a:r>
              <a:rPr lang="en-US" dirty="0"/>
              <a:t>Show that the some file in two different commits is still referenced, but not changed, and is the exact same blob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050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git cat-file to examine a commit, tree, and blob</a:t>
            </a:r>
          </a:p>
          <a:p>
            <a:r>
              <a:rPr lang="en-US" dirty="0"/>
              <a:t>Show that the some file in two different commits is still referenced, but not changed, and is the exact same blob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git cat-file to examine a commit, tree, and blob</a:t>
            </a:r>
          </a:p>
          <a:p>
            <a:r>
              <a:rPr lang="en-US" dirty="0"/>
              <a:t>Show that the some file in two different commits is still referenced, but not changed, and is the exact same blob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109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git cat-file to examine a commit, tree, and blob</a:t>
            </a:r>
          </a:p>
          <a:p>
            <a:r>
              <a:rPr lang="en-US" dirty="0"/>
              <a:t>Show that the some file in two different commits is still referenced, but not changed, and is the exact same blob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435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git cat-file to examine a commit, tree, and blob</a:t>
            </a:r>
          </a:p>
          <a:p>
            <a:r>
              <a:rPr lang="en-US" dirty="0"/>
              <a:t>Show that the some file in two different commits is still referenced, but not changed, and is the exact same blob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491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git cat-file to examine a commit, tree, and blob</a:t>
            </a:r>
          </a:p>
          <a:p>
            <a:r>
              <a:rPr lang="en-US" dirty="0"/>
              <a:t>Show that the some file in two different commits is still referenced, but not changed, and is the exact same blob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09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A6BDD-2A95-4913-9812-233FCAC5F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5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A6BDD-2A95-4913-9812-233FCAC5F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1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A6BDD-2A95-4913-9812-233FCAC5F4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76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A6BDD-2A95-4913-9812-233FCAC5F4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99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Philly.NET| </a:t>
            </a:r>
            <a:r>
              <a:rPr lang="en-US" dirty="0" err="1"/>
              <a:t>git</a:t>
            </a:r>
            <a:r>
              <a:rPr lang="en-US" dirty="0"/>
              <a:t> hash-object –</a:t>
            </a:r>
            <a:r>
              <a:rPr lang="en-US" dirty="0" err="1"/>
              <a:t>stdin</a:t>
            </a:r>
            <a:endParaRPr lang="en-US" dirty="0"/>
          </a:p>
          <a:p>
            <a:r>
              <a:rPr lang="en-US" dirty="0"/>
              <a:t>61bf8b2fc819641b01d63266e72517b305608995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762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A6BDD-2A95-4913-9812-233FCAC5F4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87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Philly.NET| </a:t>
            </a:r>
            <a:r>
              <a:rPr lang="en-US" dirty="0" err="1"/>
              <a:t>git</a:t>
            </a:r>
            <a:r>
              <a:rPr lang="en-US" dirty="0"/>
              <a:t> hash-object –</a:t>
            </a:r>
            <a:r>
              <a:rPr lang="en-US" dirty="0" err="1"/>
              <a:t>stdin</a:t>
            </a:r>
            <a:endParaRPr lang="en-US" dirty="0"/>
          </a:p>
          <a:p>
            <a:r>
              <a:rPr lang="en-US" dirty="0"/>
              <a:t>61bf8b2fc819641b01d63266e72517b305608995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590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Philly.NET| </a:t>
            </a:r>
            <a:r>
              <a:rPr lang="en-US" dirty="0" err="1"/>
              <a:t>git</a:t>
            </a:r>
            <a:r>
              <a:rPr lang="en-US" dirty="0"/>
              <a:t> hash-object –</a:t>
            </a:r>
            <a:r>
              <a:rPr lang="en-US" dirty="0" err="1"/>
              <a:t>stdin</a:t>
            </a:r>
            <a:endParaRPr lang="en-US" dirty="0"/>
          </a:p>
          <a:p>
            <a:r>
              <a:rPr lang="en-US" dirty="0"/>
              <a:t>61bf8b2fc819641b01d63266e72517b305608995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19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8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5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8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6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26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1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4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>
            <a:normAutofit/>
          </a:bodyPr>
          <a:lstStyle>
            <a:lvl1pPr algn="r">
              <a:defRPr sz="66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98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588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6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82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9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3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942" y="0"/>
            <a:ext cx="11113058" cy="2331321"/>
          </a:xfrm>
        </p:spPr>
        <p:txBody>
          <a:bodyPr>
            <a:normAutofit/>
          </a:bodyPr>
          <a:lstStyle/>
          <a:p>
            <a:r>
              <a:rPr lang="en-US" dirty="0"/>
              <a:t>Cure your Fear of 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1993" y="3824033"/>
            <a:ext cx="8010314" cy="2795136"/>
          </a:xfrm>
        </p:spPr>
        <p:txBody>
          <a:bodyPr>
            <a:normAutofit/>
          </a:bodyPr>
          <a:lstStyle/>
          <a:p>
            <a:r>
              <a:rPr lang="en-US" dirty="0"/>
              <a:t>Chris Gomez</a:t>
            </a:r>
          </a:p>
          <a:p>
            <a:r>
              <a:rPr lang="en-US" dirty="0"/>
              <a:t>@</a:t>
            </a:r>
            <a:r>
              <a:rPr lang="en-US" dirty="0" err="1"/>
              <a:t>SpaceShot</a:t>
            </a:r>
            <a:endParaRPr lang="en-US" dirty="0"/>
          </a:p>
          <a:p>
            <a:r>
              <a:rPr lang="en-US" dirty="0"/>
              <a:t>chris@chrisgomez.com</a:t>
            </a:r>
          </a:p>
          <a:p>
            <a:r>
              <a:rPr lang="en-US" dirty="0"/>
              <a:t>www.chrisgomez.com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31C53-5978-495A-8ADF-18B9AACB75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3" y="5064759"/>
            <a:ext cx="978570" cy="1549402"/>
          </a:xfrm>
          <a:prstGeom prst="rect">
            <a:avLst/>
          </a:prstGeom>
        </p:spPr>
      </p:pic>
      <p:pic>
        <p:nvPicPr>
          <p:cNvPr id="6" name="Picture 5" descr="Twitter">
            <a:extLst>
              <a:ext uri="{FF2B5EF4-FFF2-40B4-BE49-F238E27FC236}">
                <a16:creationId xmlns:a16="http://schemas.microsoft.com/office/drawing/2014/main" id="{E3DC9A93-C21A-4306-87A3-4D6B52511B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185" y="4367282"/>
            <a:ext cx="857706" cy="8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Those hashes aren’t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A87A8-3460-46E3-A966-6B236638A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90" y="2118167"/>
            <a:ext cx="16320133" cy="695900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2584958-B4B6-4B27-9E6D-DD633E0DFC08}"/>
              </a:ext>
            </a:extLst>
          </p:cNvPr>
          <p:cNvSpPr/>
          <p:nvPr/>
        </p:nvSpPr>
        <p:spPr>
          <a:xfrm>
            <a:off x="2971800" y="3429000"/>
            <a:ext cx="1756611" cy="3429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Way 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Mathematical functions that take any arbitrary value and creates a value that represents that content.</a:t>
            </a:r>
          </a:p>
        </p:txBody>
      </p:sp>
    </p:spTree>
    <p:extLst>
      <p:ext uri="{BB962C8B-B14F-4D97-AF65-F5344CB8AC3E}">
        <p14:creationId xmlns:p14="http://schemas.microsoft.com/office/powerpoint/2010/main" val="306594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Way 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/>
              <a:t>Often used in cryptography</a:t>
            </a:r>
          </a:p>
          <a:p>
            <a:r>
              <a:rPr lang="en-US" sz="4400" dirty="0"/>
              <a:t>Hashes are “difficult” to reverse</a:t>
            </a:r>
          </a:p>
          <a:p>
            <a:r>
              <a:rPr lang="en-US" sz="4400" dirty="0"/>
              <a:t>Wide enough range of outputs to avoid collisions</a:t>
            </a:r>
          </a:p>
        </p:txBody>
      </p:sp>
    </p:spTree>
    <p:extLst>
      <p:ext uri="{BB962C8B-B14F-4D97-AF65-F5344CB8AC3E}">
        <p14:creationId xmlns:p14="http://schemas.microsoft.com/office/powerpoint/2010/main" val="247488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Way Hashes</a:t>
            </a:r>
            <a:br>
              <a:rPr lang="en-US" dirty="0"/>
            </a:br>
            <a:r>
              <a:rPr lang="en-US" dirty="0"/>
              <a:t>Git uses hashes for identification only: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400" dirty="0"/>
              <a:t>Wide enough range of outputs to avoid collisions</a:t>
            </a:r>
          </a:p>
          <a:p>
            <a:r>
              <a:rPr lang="en-US" sz="4400" dirty="0"/>
              <a:t>Commits have hashes</a:t>
            </a:r>
          </a:p>
          <a:p>
            <a:r>
              <a:rPr lang="en-US" sz="4400" dirty="0"/>
              <a:t>So do your committed files (blobs)</a:t>
            </a:r>
          </a:p>
          <a:p>
            <a:r>
              <a:rPr lang="en-US" sz="4400" dirty="0"/>
              <a:t>So does your folder structure (trees)</a:t>
            </a:r>
          </a:p>
        </p:txBody>
      </p:sp>
    </p:spTree>
    <p:extLst>
      <p:ext uri="{BB962C8B-B14F-4D97-AF65-F5344CB8AC3E}">
        <p14:creationId xmlns:p14="http://schemas.microsoft.com/office/powerpoint/2010/main" val="180263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47537"/>
          </a:xfrm>
        </p:spPr>
        <p:txBody>
          <a:bodyPr>
            <a:normAutofit/>
          </a:bodyPr>
          <a:lstStyle/>
          <a:p>
            <a:r>
              <a:rPr lang="en-US" dirty="0"/>
              <a:t>Commits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A commit, and therefore its hash, can never be changed.</a:t>
            </a:r>
          </a:p>
          <a:p>
            <a:pPr marL="0" indent="0">
              <a:buNone/>
            </a:pPr>
            <a:r>
              <a:rPr lang="en-US" sz="4400" dirty="0"/>
              <a:t>If you have some Git experience, this may surprise you.</a:t>
            </a:r>
          </a:p>
        </p:txBody>
      </p:sp>
    </p:spTree>
    <p:extLst>
      <p:ext uri="{BB962C8B-B14F-4D97-AF65-F5344CB8AC3E}">
        <p14:creationId xmlns:p14="http://schemas.microsoft.com/office/powerpoint/2010/main" val="215362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47537"/>
          </a:xfrm>
        </p:spPr>
        <p:txBody>
          <a:bodyPr>
            <a:normAutofit/>
          </a:bodyPr>
          <a:lstStyle/>
          <a:p>
            <a:r>
              <a:rPr lang="en-US" dirty="0"/>
              <a:t>Commits Have Parents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Every commit, except the first commit, has one or more parents.</a:t>
            </a:r>
          </a:p>
          <a:p>
            <a:pPr marL="0" indent="0">
              <a:buNone/>
            </a:pPr>
            <a:r>
              <a:rPr lang="en-US" sz="4400" dirty="0"/>
              <a:t>This also cannot be changed for a particular, immutable commit.</a:t>
            </a:r>
          </a:p>
        </p:txBody>
      </p:sp>
    </p:spTree>
    <p:extLst>
      <p:ext uri="{BB962C8B-B14F-4D97-AF65-F5344CB8AC3E}">
        <p14:creationId xmlns:p14="http://schemas.microsoft.com/office/powerpoint/2010/main" val="62133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39770"/>
          </a:xfrm>
        </p:spPr>
        <p:txBody>
          <a:bodyPr/>
          <a:lstStyle/>
          <a:p>
            <a:r>
              <a:rPr lang="en-US" dirty="0"/>
              <a:t>The Git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.git (often set as hidden)</a:t>
            </a:r>
          </a:p>
          <a:p>
            <a:r>
              <a:rPr lang="en-US" sz="4400" dirty="0"/>
              <a:t>Some files are readable</a:t>
            </a:r>
          </a:p>
          <a:p>
            <a:r>
              <a:rPr lang="en-US" sz="4400" dirty="0"/>
              <a:t>Your repository and history are in here</a:t>
            </a:r>
          </a:p>
        </p:txBody>
      </p:sp>
    </p:spTree>
    <p:extLst>
      <p:ext uri="{BB962C8B-B14F-4D97-AF65-F5344CB8AC3E}">
        <p14:creationId xmlns:p14="http://schemas.microsoft.com/office/powerpoint/2010/main" val="129916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39770"/>
          </a:xfrm>
        </p:spPr>
        <p:txBody>
          <a:bodyPr/>
          <a:lstStyle/>
          <a:p>
            <a:r>
              <a:rPr lang="en-US" dirty="0"/>
              <a:t>The Git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.git (often set as hidden)</a:t>
            </a:r>
          </a:p>
          <a:p>
            <a:r>
              <a:rPr lang="en-US" sz="4400" dirty="0"/>
              <a:t>Some files are readable</a:t>
            </a:r>
          </a:p>
          <a:p>
            <a:r>
              <a:rPr lang="en-US" sz="4400" dirty="0"/>
              <a:t>Your repository and history are in here</a:t>
            </a:r>
          </a:p>
        </p:txBody>
      </p:sp>
    </p:spTree>
    <p:extLst>
      <p:ext uri="{BB962C8B-B14F-4D97-AF65-F5344CB8AC3E}">
        <p14:creationId xmlns:p14="http://schemas.microsoft.com/office/powerpoint/2010/main" val="368622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39770"/>
          </a:xfrm>
        </p:spPr>
        <p:txBody>
          <a:bodyPr/>
          <a:lstStyle/>
          <a:p>
            <a:r>
              <a:rPr lang="en-US" dirty="0"/>
              <a:t>The Git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/>
              <a:t>Your branches and tags point to commits.</a:t>
            </a:r>
          </a:p>
          <a:p>
            <a:r>
              <a:rPr lang="en-US" sz="4400" dirty="0"/>
              <a:t>They do not point to “history”.</a:t>
            </a:r>
          </a:p>
          <a:p>
            <a:r>
              <a:rPr lang="en-US" sz="4400" dirty="0"/>
              <a:t>Git can “walk” history timeline because commits know their parents.</a:t>
            </a:r>
          </a:p>
        </p:txBody>
      </p:sp>
    </p:spTree>
    <p:extLst>
      <p:ext uri="{BB962C8B-B14F-4D97-AF65-F5344CB8AC3E}">
        <p14:creationId xmlns:p14="http://schemas.microsoft.com/office/powerpoint/2010/main" val="358841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339770"/>
          </a:xfrm>
        </p:spPr>
        <p:txBody>
          <a:bodyPr/>
          <a:lstStyle/>
          <a:p>
            <a:r>
              <a:rPr lang="en-US" dirty="0"/>
              <a:t>The Commit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39770"/>
            <a:ext cx="5590257" cy="3124201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/>
              <a:t>Branches and tags are sticky notes.</a:t>
            </a:r>
          </a:p>
          <a:p>
            <a:r>
              <a:rPr lang="en-US" sz="4400" dirty="0"/>
              <a:t>These ARE mutable.</a:t>
            </a:r>
          </a:p>
          <a:p>
            <a:r>
              <a:rPr lang="en-US" sz="4400" dirty="0"/>
              <a:t>Trust the graph, worry less about branches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45C37-3882-4872-9065-CF15C7276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299" y="1118937"/>
            <a:ext cx="7788642" cy="57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4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6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Chris Gomez</a:t>
            </a:r>
          </a:p>
        </p:txBody>
      </p:sp>
      <p:grpSp>
        <p:nvGrpSpPr>
          <p:cNvPr id="24" name="Group 28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8DABF2-16AE-4379-9582-4F4CA2493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24711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9274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39770"/>
          </a:xfrm>
        </p:spPr>
        <p:txBody>
          <a:bodyPr/>
          <a:lstStyle/>
          <a:p>
            <a:r>
              <a:rPr lang="en-US" dirty="0"/>
              <a:t>Isolated Source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5571"/>
            <a:ext cx="10530212" cy="4271057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/>
              <a:t>You work on your machine in your own git repository</a:t>
            </a:r>
          </a:p>
          <a:p>
            <a:r>
              <a:rPr lang="en-US" sz="4400" dirty="0"/>
              <a:t>We “pull” what we need from other servers to try to get back in sync with work others have done</a:t>
            </a:r>
          </a:p>
          <a:p>
            <a:r>
              <a:rPr lang="en-US" sz="4400" dirty="0"/>
              <a:t>We “push” our work so others can benefit from what we have done.</a:t>
            </a:r>
          </a:p>
        </p:txBody>
      </p:sp>
    </p:spTree>
    <p:extLst>
      <p:ext uri="{BB962C8B-B14F-4D97-AF65-F5344CB8AC3E}">
        <p14:creationId xmlns:p14="http://schemas.microsoft.com/office/powerpoint/2010/main" val="146046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39770"/>
          </a:xfrm>
        </p:spPr>
        <p:txBody>
          <a:bodyPr/>
          <a:lstStyle/>
          <a:p>
            <a:r>
              <a:rPr lang="en-US" dirty="0"/>
              <a:t>Branches are just sticky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strike="sngStrike" dirty="0"/>
              <a:t>Licensing to say “Post-It” too expensive</a:t>
            </a:r>
          </a:p>
          <a:p>
            <a:r>
              <a:rPr lang="en-US" sz="4400" dirty="0"/>
              <a:t>You can pick up sticky notes and move them anywhere.</a:t>
            </a:r>
          </a:p>
          <a:p>
            <a:r>
              <a:rPr lang="en-US" sz="4400" dirty="0"/>
              <a:t>You can create new ones very easily.</a:t>
            </a:r>
          </a:p>
          <a:p>
            <a:r>
              <a:rPr lang="en-US" sz="4400" dirty="0"/>
              <a:t>Let’s learn about git reset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9110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Git Reset (some options)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97" y="685801"/>
            <a:ext cx="7362298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git reset &lt;place&gt; --hard</a:t>
            </a:r>
          </a:p>
          <a:p>
            <a:pPr lvl="1"/>
            <a:r>
              <a:rPr lang="en-US" sz="3500" dirty="0"/>
              <a:t>Move the sticky note and reset the files and index</a:t>
            </a:r>
          </a:p>
          <a:p>
            <a:r>
              <a:rPr lang="en-US" sz="3500" dirty="0"/>
              <a:t>git reset &lt;place&gt; --mixed</a:t>
            </a:r>
          </a:p>
          <a:p>
            <a:pPr lvl="1"/>
            <a:r>
              <a:rPr lang="en-US" sz="3500" dirty="0"/>
              <a:t>Move the sticky note, reset index, leave working file changes</a:t>
            </a:r>
          </a:p>
          <a:p>
            <a:r>
              <a:rPr lang="en-US" sz="3500" dirty="0"/>
              <a:t>git reset &lt;place&gt; --soft</a:t>
            </a:r>
          </a:p>
          <a:p>
            <a:pPr lvl="1"/>
            <a:r>
              <a:rPr lang="en-US" sz="3500" dirty="0"/>
              <a:t>Move the sticky note, leave the index and working file changes alone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91BAAF-E229-477E-8876-5A1F0F427080}"/>
              </a:ext>
            </a:extLst>
          </p:cNvPr>
          <p:cNvSpPr/>
          <p:nvPr/>
        </p:nvSpPr>
        <p:spPr>
          <a:xfrm>
            <a:off x="5086722" y="5955268"/>
            <a:ext cx="7241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https://www.kunal-chowdhury.com/2016/11/git-cheatsheet-git-reset.html</a:t>
            </a:r>
          </a:p>
        </p:txBody>
      </p:sp>
    </p:spTree>
    <p:extLst>
      <p:ext uri="{BB962C8B-B14F-4D97-AF65-F5344CB8AC3E}">
        <p14:creationId xmlns:p14="http://schemas.microsoft.com/office/powerpoint/2010/main" val="318314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8522" y="-4287"/>
            <a:ext cx="3932237" cy="707571"/>
          </a:xfrm>
        </p:spPr>
        <p:txBody>
          <a:bodyPr/>
          <a:lstStyle/>
          <a:p>
            <a:r>
              <a:rPr lang="en-US" dirty="0"/>
              <a:t>http://xkcd.com/1597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620" y="50305"/>
            <a:ext cx="4688069" cy="67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9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6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Common Problems</a:t>
            </a:r>
          </a:p>
        </p:txBody>
      </p:sp>
      <p:grpSp>
        <p:nvGrpSpPr>
          <p:cNvPr id="24" name="Group 28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8DABF2-16AE-4379-9582-4F4CA24932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74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5633-1BB4-4212-B5CE-9640D6B7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901" y="73407"/>
            <a:ext cx="10018713" cy="951931"/>
          </a:xfrm>
        </p:spPr>
        <p:txBody>
          <a:bodyPr/>
          <a:lstStyle/>
          <a:p>
            <a:r>
              <a:rPr lang="en-US"/>
              <a:t>Git: The Source Control For Linus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661612-F5BE-442D-8265-A18EBB1B1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6853" y="938931"/>
            <a:ext cx="8456246" cy="5186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330C0C-BA7E-449B-81CC-C815CB28F5DB}"/>
              </a:ext>
            </a:extLst>
          </p:cNvPr>
          <p:cNvSpPr txBox="1"/>
          <p:nvPr/>
        </p:nvSpPr>
        <p:spPr>
          <a:xfrm>
            <a:off x="5822066" y="6125894"/>
            <a:ext cx="612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https://www.youtube.com/watch?v=4XpnKHJAok8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2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Source Control to Manage Linux</a:t>
            </a:r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C4D4ADED-4A75-4B2D-AF0D-FFBB0BD4B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69509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888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Scary Definitions of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27380"/>
            <a:ext cx="10018713" cy="4044819"/>
          </a:xfrm>
        </p:spPr>
        <p:txBody>
          <a:bodyPr>
            <a:normAutofit/>
          </a:bodyPr>
          <a:lstStyle/>
          <a:p>
            <a:r>
              <a:rPr lang="en-US" sz="4000" dirty="0"/>
              <a:t>“Content Addressable File System”</a:t>
            </a:r>
          </a:p>
          <a:p>
            <a:r>
              <a:rPr lang="en-US" sz="4000" dirty="0"/>
              <a:t>“A Directed Acyclic Graph”</a:t>
            </a:r>
          </a:p>
          <a:p>
            <a:r>
              <a:rPr lang="en-US" sz="4000" dirty="0"/>
              <a:t>“Distributed Version Control”</a:t>
            </a:r>
          </a:p>
        </p:txBody>
      </p:sp>
    </p:spTree>
    <p:extLst>
      <p:ext uri="{BB962C8B-B14F-4D97-AF65-F5344CB8AC3E}">
        <p14:creationId xmlns:p14="http://schemas.microsoft.com/office/powerpoint/2010/main" val="124823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51560"/>
          </a:xfrm>
        </p:spPr>
        <p:txBody>
          <a:bodyPr>
            <a:normAutofit/>
          </a:bodyPr>
          <a:lstStyle/>
          <a:p>
            <a:r>
              <a:rPr lang="en-US" sz="5400" dirty="0"/>
              <a:t>How </a:t>
            </a:r>
            <a:r>
              <a:rPr lang="en-US" sz="5400" dirty="0" err="1"/>
              <a:t>Git</a:t>
            </a:r>
            <a:r>
              <a:rPr lang="en-US" sz="5400" dirty="0"/>
              <a:t>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321933"/>
            <a:ext cx="10530212" cy="3206189"/>
          </a:xfrm>
        </p:spPr>
        <p:txBody>
          <a:bodyPr>
            <a:normAutofit/>
          </a:bodyPr>
          <a:lstStyle/>
          <a:p>
            <a:r>
              <a:rPr lang="en-US" sz="4000" dirty="0"/>
              <a:t>The Git Internal Model</a:t>
            </a:r>
          </a:p>
          <a:p>
            <a:r>
              <a:rPr lang="en-US" sz="4000" dirty="0"/>
              <a:t>The Git Folder</a:t>
            </a:r>
          </a:p>
          <a:p>
            <a:r>
              <a:rPr lang="en-US" sz="4000" dirty="0"/>
              <a:t>The Commit Graph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1889760"/>
            <a:ext cx="10018713" cy="15392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Let’s Ignore the Scary Phrases</a:t>
            </a:r>
          </a:p>
        </p:txBody>
      </p:sp>
    </p:spTree>
    <p:extLst>
      <p:ext uri="{BB962C8B-B14F-4D97-AF65-F5344CB8AC3E}">
        <p14:creationId xmlns:p14="http://schemas.microsoft.com/office/powerpoint/2010/main" val="171375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Git</a:t>
            </a:r>
            <a:r>
              <a:rPr lang="en-US" dirty="0"/>
              <a:t> Internal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For everything like commits, files, and folders, Git simply creates a SHA1 hash of the content, and that’s the key it uses to store the value</a:t>
            </a:r>
          </a:p>
        </p:txBody>
      </p:sp>
    </p:spTree>
    <p:extLst>
      <p:ext uri="{BB962C8B-B14F-4D97-AF65-F5344CB8AC3E}">
        <p14:creationId xmlns:p14="http://schemas.microsoft.com/office/powerpoint/2010/main" val="1661038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1144</Words>
  <Application>Microsoft Office PowerPoint</Application>
  <PresentationFormat>Widescreen</PresentationFormat>
  <Paragraphs>212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Corbel</vt:lpstr>
      <vt:lpstr>Parallax</vt:lpstr>
      <vt:lpstr>Cure your Fear of Git</vt:lpstr>
      <vt:lpstr>Chris Gomez</vt:lpstr>
      <vt:lpstr>http://xkcd.com/1597</vt:lpstr>
      <vt:lpstr>Common Problems</vt:lpstr>
      <vt:lpstr>Git: The Source Control For Linus</vt:lpstr>
      <vt:lpstr>Source Control to Manage Linux</vt:lpstr>
      <vt:lpstr>Scary Definitions of Git</vt:lpstr>
      <vt:lpstr>How Git Works</vt:lpstr>
      <vt:lpstr>The Git Internal Model</vt:lpstr>
      <vt:lpstr>Those hashes aren’t random</vt:lpstr>
      <vt:lpstr>One Way Hashes</vt:lpstr>
      <vt:lpstr>One Way Hashes</vt:lpstr>
      <vt:lpstr>One Way Hashes Git uses hashes for identification only:</vt:lpstr>
      <vt:lpstr>Commits Are Immutable</vt:lpstr>
      <vt:lpstr>Commits Have Parents</vt:lpstr>
      <vt:lpstr>The Git Folder</vt:lpstr>
      <vt:lpstr>The Git Folder</vt:lpstr>
      <vt:lpstr>The Git Folder</vt:lpstr>
      <vt:lpstr>The Commit Graph</vt:lpstr>
      <vt:lpstr>Isolated Source Control</vt:lpstr>
      <vt:lpstr>Branches are just sticky notes</vt:lpstr>
      <vt:lpstr>Git Reset (some options)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Cure your Fear of Git</dc:title>
  <dc:creator>Chris Gomez</dc:creator>
  <cp:lastModifiedBy>Chris Gomez</cp:lastModifiedBy>
  <cp:revision>2</cp:revision>
  <dcterms:created xsi:type="dcterms:W3CDTF">2019-11-14T14:40:56Z</dcterms:created>
  <dcterms:modified xsi:type="dcterms:W3CDTF">2019-11-14T15:03:53Z</dcterms:modified>
</cp:coreProperties>
</file>