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2.xml" ContentType="application/vnd.openxmlformats-officedocument.drawingml.diagram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diagrams/quickStyle2.xml" ContentType="application/vnd.openxmlformats-officedocument.drawingml.diagramStyle+xml"/>
  <Override PartName="/ppt/diagrams/drawing2.xml" ContentType="application/vnd.ms-office.drawingml.diagramDrawing+xml"/>
  <Override PartName="/ppt/diagrams/drawing4.xml" ContentType="application/vnd.ms-office.drawingml.diagramDrawing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handoutMasters/handoutMaster1.xml" ContentType="application/vnd.openxmlformats-officedocument.presentationml.handoutMaster+xml"/>
  <Override PartName="/ppt/diagrams/colors2.xml" ContentType="application/vnd.openxmlformats-officedocument.drawingml.diagramColors+xml"/>
  <Override PartName="/ppt/diagrams/colors4.xml" ContentType="application/vnd.openxmlformats-officedocument.drawingml.diagramColors+xml"/>
  <Override PartName="/ppt/diagrams/layout4.xml" ContentType="application/vnd.openxmlformats-officedocument.drawingml.diagramLayout+xml"/>
  <Override PartName="/ppt/theme/theme1.xml" ContentType="application/vnd.openxmlformats-officedocument.theme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1" r:id="rId19"/>
    <p:sldId id="274" r:id="rId20"/>
    <p:sldId id="275" r:id="rId21"/>
    <p:sldId id="287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Střední styl 4 – zvýraznění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32FA83-9FBF-47F2-B693-9F6C98ED488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89B380C8-5D33-40ED-936B-12C991CB4DC9}">
      <dgm:prSet phldrT="[Text]"/>
      <dgm:spPr/>
      <dgm:t>
        <a:bodyPr/>
        <a:lstStyle/>
        <a:p>
          <a:r>
            <a:rPr lang="cs-CZ" dirty="0" smtClean="0"/>
            <a:t>Zdroj zprávy</a:t>
          </a:r>
          <a:endParaRPr lang="cs-CZ" dirty="0"/>
        </a:p>
      </dgm:t>
    </dgm:pt>
    <dgm:pt modelId="{4002F00D-CD0B-43CC-9C44-A718611C9685}" type="parTrans" cxnId="{CA179499-915B-4EEC-B378-B9958C31D9DE}">
      <dgm:prSet/>
      <dgm:spPr/>
      <dgm:t>
        <a:bodyPr/>
        <a:lstStyle/>
        <a:p>
          <a:endParaRPr lang="cs-CZ"/>
        </a:p>
      </dgm:t>
    </dgm:pt>
    <dgm:pt modelId="{9B0D01F8-4A08-4DFB-9406-ED9655EA8188}" type="sibTrans" cxnId="{CA179499-915B-4EEC-B378-B9958C31D9DE}">
      <dgm:prSet/>
      <dgm:spPr/>
      <dgm:t>
        <a:bodyPr/>
        <a:lstStyle/>
        <a:p>
          <a:endParaRPr lang="cs-CZ"/>
        </a:p>
      </dgm:t>
    </dgm:pt>
    <dgm:pt modelId="{4DF4170B-BD1F-4F5F-9B15-0D85C8CD305E}">
      <dgm:prSet phldrT="[Text]"/>
      <dgm:spPr/>
      <dgm:t>
        <a:bodyPr/>
        <a:lstStyle/>
        <a:p>
          <a:r>
            <a:rPr lang="cs-CZ" dirty="0" smtClean="0"/>
            <a:t>Kodér</a:t>
          </a:r>
          <a:endParaRPr lang="cs-CZ" dirty="0"/>
        </a:p>
      </dgm:t>
    </dgm:pt>
    <dgm:pt modelId="{F5FB51C5-845F-4B05-AC4B-1152BB9E4B2E}" type="parTrans" cxnId="{18EF068C-BC62-4355-9BB3-A286692E7DCC}">
      <dgm:prSet/>
      <dgm:spPr/>
      <dgm:t>
        <a:bodyPr/>
        <a:lstStyle/>
        <a:p>
          <a:endParaRPr lang="cs-CZ"/>
        </a:p>
      </dgm:t>
    </dgm:pt>
    <dgm:pt modelId="{9F4D5DEC-BF21-4A80-A573-3132290FE7C9}" type="sibTrans" cxnId="{18EF068C-BC62-4355-9BB3-A286692E7DCC}">
      <dgm:prSet/>
      <dgm:spPr/>
      <dgm:t>
        <a:bodyPr/>
        <a:lstStyle/>
        <a:p>
          <a:endParaRPr lang="cs-CZ"/>
        </a:p>
      </dgm:t>
    </dgm:pt>
    <dgm:pt modelId="{F9F364ED-3C5A-410B-9B81-1C3BBA9E8906}">
      <dgm:prSet phldrT="[Text]"/>
      <dgm:spPr/>
      <dgm:t>
        <a:bodyPr/>
        <a:lstStyle/>
        <a:p>
          <a:r>
            <a:rPr lang="cs-CZ" dirty="0" smtClean="0"/>
            <a:t>Vysílač</a:t>
          </a:r>
          <a:endParaRPr lang="cs-CZ" dirty="0"/>
        </a:p>
      </dgm:t>
    </dgm:pt>
    <dgm:pt modelId="{55D492BE-7ABF-47E0-921A-36985469A8C6}" type="parTrans" cxnId="{BCC2DD50-22AD-4D46-AB04-D9F2AB5E3257}">
      <dgm:prSet/>
      <dgm:spPr/>
      <dgm:t>
        <a:bodyPr/>
        <a:lstStyle/>
        <a:p>
          <a:endParaRPr lang="cs-CZ"/>
        </a:p>
      </dgm:t>
    </dgm:pt>
    <dgm:pt modelId="{44B46812-7CCA-4D4E-AC74-BEFBF60EDECE}" type="sibTrans" cxnId="{BCC2DD50-22AD-4D46-AB04-D9F2AB5E3257}">
      <dgm:prSet/>
      <dgm:spPr/>
      <dgm:t>
        <a:bodyPr/>
        <a:lstStyle/>
        <a:p>
          <a:endParaRPr lang="cs-CZ"/>
        </a:p>
      </dgm:t>
    </dgm:pt>
    <dgm:pt modelId="{1682817C-A635-4F0F-87B9-40701F0D335D}">
      <dgm:prSet phldrT="[Text]"/>
      <dgm:spPr/>
      <dgm:t>
        <a:bodyPr/>
        <a:lstStyle/>
        <a:p>
          <a:r>
            <a:rPr lang="cs-CZ" dirty="0" smtClean="0"/>
            <a:t>Vysílací médium - kanál</a:t>
          </a:r>
          <a:endParaRPr lang="cs-CZ" dirty="0"/>
        </a:p>
      </dgm:t>
    </dgm:pt>
    <dgm:pt modelId="{73AD0A92-9103-42FF-A271-1342D3302356}" type="parTrans" cxnId="{8B33C112-81EF-4D16-B6EE-3062EBE02F91}">
      <dgm:prSet/>
      <dgm:spPr/>
      <dgm:t>
        <a:bodyPr/>
        <a:lstStyle/>
        <a:p>
          <a:endParaRPr lang="cs-CZ"/>
        </a:p>
      </dgm:t>
    </dgm:pt>
    <dgm:pt modelId="{2692DBBE-6268-4BA8-82DA-BF736F9BC4B3}" type="sibTrans" cxnId="{8B33C112-81EF-4D16-B6EE-3062EBE02F91}">
      <dgm:prSet/>
      <dgm:spPr/>
      <dgm:t>
        <a:bodyPr/>
        <a:lstStyle/>
        <a:p>
          <a:endParaRPr lang="cs-CZ"/>
        </a:p>
      </dgm:t>
    </dgm:pt>
    <dgm:pt modelId="{F04BE0A6-2884-4FA3-B34A-C3D7CE0DE8C8}">
      <dgm:prSet phldrT="[Text]"/>
      <dgm:spPr/>
      <dgm:t>
        <a:bodyPr/>
        <a:lstStyle/>
        <a:p>
          <a:r>
            <a:rPr lang="cs-CZ" dirty="0" smtClean="0"/>
            <a:t>Přijímač</a:t>
          </a:r>
          <a:endParaRPr lang="cs-CZ" dirty="0"/>
        </a:p>
      </dgm:t>
    </dgm:pt>
    <dgm:pt modelId="{0F1964FE-B10B-4EC1-8216-06949B23B12B}" type="parTrans" cxnId="{A3A309FA-B115-449C-B21C-2DAA6B92ADC9}">
      <dgm:prSet/>
      <dgm:spPr/>
      <dgm:t>
        <a:bodyPr/>
        <a:lstStyle/>
        <a:p>
          <a:endParaRPr lang="cs-CZ"/>
        </a:p>
      </dgm:t>
    </dgm:pt>
    <dgm:pt modelId="{82A9DF7C-92A4-4881-A755-B080C2F1E742}" type="sibTrans" cxnId="{A3A309FA-B115-449C-B21C-2DAA6B92ADC9}">
      <dgm:prSet/>
      <dgm:spPr/>
      <dgm:t>
        <a:bodyPr/>
        <a:lstStyle/>
        <a:p>
          <a:endParaRPr lang="cs-CZ"/>
        </a:p>
      </dgm:t>
    </dgm:pt>
    <dgm:pt modelId="{B12A3A41-9A65-4E30-9246-E90A64ADB360}">
      <dgm:prSet phldrT="[Text]"/>
      <dgm:spPr/>
      <dgm:t>
        <a:bodyPr/>
        <a:lstStyle/>
        <a:p>
          <a:r>
            <a:rPr lang="cs-CZ" dirty="0" smtClean="0"/>
            <a:t>Dekodér</a:t>
          </a:r>
          <a:endParaRPr lang="cs-CZ" dirty="0"/>
        </a:p>
      </dgm:t>
    </dgm:pt>
    <dgm:pt modelId="{09BB0D9E-9426-46D8-B968-5888689C534A}" type="parTrans" cxnId="{C9029941-99FE-4E04-BAA1-8B45A1A11E8D}">
      <dgm:prSet/>
      <dgm:spPr/>
      <dgm:t>
        <a:bodyPr/>
        <a:lstStyle/>
        <a:p>
          <a:endParaRPr lang="cs-CZ"/>
        </a:p>
      </dgm:t>
    </dgm:pt>
    <dgm:pt modelId="{0DFFD60E-9411-4C2D-AB55-362DA8B07C69}" type="sibTrans" cxnId="{C9029941-99FE-4E04-BAA1-8B45A1A11E8D}">
      <dgm:prSet/>
      <dgm:spPr/>
      <dgm:t>
        <a:bodyPr/>
        <a:lstStyle/>
        <a:p>
          <a:endParaRPr lang="cs-CZ"/>
        </a:p>
      </dgm:t>
    </dgm:pt>
    <dgm:pt modelId="{ABB5A2AE-BD1B-46A0-939D-9B8940D2C0A9}">
      <dgm:prSet phldrT="[Text]"/>
      <dgm:spPr/>
      <dgm:t>
        <a:bodyPr/>
        <a:lstStyle/>
        <a:p>
          <a:r>
            <a:rPr lang="cs-CZ" dirty="0" smtClean="0"/>
            <a:t>Cíl zprávy</a:t>
          </a:r>
          <a:endParaRPr lang="cs-CZ" dirty="0"/>
        </a:p>
      </dgm:t>
    </dgm:pt>
    <dgm:pt modelId="{0F039812-5F28-4F21-AC78-8FA9F8102441}" type="parTrans" cxnId="{57477F5D-6DC1-4752-9EBF-1E67E02D687A}">
      <dgm:prSet/>
      <dgm:spPr/>
      <dgm:t>
        <a:bodyPr/>
        <a:lstStyle/>
        <a:p>
          <a:endParaRPr lang="cs-CZ"/>
        </a:p>
      </dgm:t>
    </dgm:pt>
    <dgm:pt modelId="{8AC864E2-7E50-4321-8A25-9472B39BEDC5}" type="sibTrans" cxnId="{57477F5D-6DC1-4752-9EBF-1E67E02D687A}">
      <dgm:prSet/>
      <dgm:spPr/>
      <dgm:t>
        <a:bodyPr/>
        <a:lstStyle/>
        <a:p>
          <a:endParaRPr lang="cs-CZ"/>
        </a:p>
      </dgm:t>
    </dgm:pt>
    <dgm:pt modelId="{AB9D0DA3-C64E-46BC-BD0E-3F83190649BB}" type="pres">
      <dgm:prSet presAssocID="{EA32FA83-9FBF-47F2-B693-9F6C98ED4880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D094F886-62AC-41D8-B036-1B2C26646649}" type="pres">
      <dgm:prSet presAssocID="{EA32FA83-9FBF-47F2-B693-9F6C98ED4880}" presName="arrow" presStyleLbl="bgShp" presStyleIdx="0" presStyleCnt="1"/>
      <dgm:spPr/>
    </dgm:pt>
    <dgm:pt modelId="{F209DE03-F45D-4D79-84FD-D8A39480673A}" type="pres">
      <dgm:prSet presAssocID="{EA32FA83-9FBF-47F2-B693-9F6C98ED4880}" presName="linearProcess" presStyleCnt="0"/>
      <dgm:spPr/>
    </dgm:pt>
    <dgm:pt modelId="{B305132C-7E79-4789-93AE-BCEF4066E5EB}" type="pres">
      <dgm:prSet presAssocID="{89B380C8-5D33-40ED-936B-12C991CB4DC9}" presName="tex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105F7A7B-2BE5-4776-B31D-3BBDEA5C1F79}" type="pres">
      <dgm:prSet presAssocID="{9B0D01F8-4A08-4DFB-9406-ED9655EA8188}" presName="sibTrans" presStyleCnt="0"/>
      <dgm:spPr/>
    </dgm:pt>
    <dgm:pt modelId="{652EC363-4D62-4615-9A4A-7BB1A7545F12}" type="pres">
      <dgm:prSet presAssocID="{4DF4170B-BD1F-4F5F-9B15-0D85C8CD305E}" presName="text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23AC8FF2-EA1B-4715-A05C-4C59437958F9}" type="pres">
      <dgm:prSet presAssocID="{9F4D5DEC-BF21-4A80-A573-3132290FE7C9}" presName="sibTrans" presStyleCnt="0"/>
      <dgm:spPr/>
    </dgm:pt>
    <dgm:pt modelId="{F505A3E0-5E86-4B50-8ECE-DBA43A79081F}" type="pres">
      <dgm:prSet presAssocID="{F9F364ED-3C5A-410B-9B81-1C3BBA9E8906}" presName="text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4DAB120B-2736-4691-B302-0F1C7BF50A76}" type="pres">
      <dgm:prSet presAssocID="{44B46812-7CCA-4D4E-AC74-BEFBF60EDECE}" presName="sibTrans" presStyleCnt="0"/>
      <dgm:spPr/>
    </dgm:pt>
    <dgm:pt modelId="{063138CA-3640-4696-BC35-5D45EE6102F5}" type="pres">
      <dgm:prSet presAssocID="{1682817C-A635-4F0F-87B9-40701F0D335D}" presName="text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1E14473A-624C-46D3-8AA1-82A7417493E0}" type="pres">
      <dgm:prSet presAssocID="{2692DBBE-6268-4BA8-82DA-BF736F9BC4B3}" presName="sibTrans" presStyleCnt="0"/>
      <dgm:spPr/>
    </dgm:pt>
    <dgm:pt modelId="{C58393C8-18FA-4888-95F7-EA37CB63D025}" type="pres">
      <dgm:prSet presAssocID="{F04BE0A6-2884-4FA3-B34A-C3D7CE0DE8C8}" presName="text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84745D7F-0B4E-443B-9A10-5BED02525C74}" type="pres">
      <dgm:prSet presAssocID="{82A9DF7C-92A4-4881-A755-B080C2F1E742}" presName="sibTrans" presStyleCnt="0"/>
      <dgm:spPr/>
    </dgm:pt>
    <dgm:pt modelId="{1E4462F8-5D32-4460-9785-FF120E695E87}" type="pres">
      <dgm:prSet presAssocID="{B12A3A41-9A65-4E30-9246-E90A64ADB360}" presName="text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3C7130C5-A99E-43F1-BDDC-C8C81A38E869}" type="pres">
      <dgm:prSet presAssocID="{0DFFD60E-9411-4C2D-AB55-362DA8B07C69}" presName="sibTrans" presStyleCnt="0"/>
      <dgm:spPr/>
    </dgm:pt>
    <dgm:pt modelId="{6C0D595B-6A92-4EB0-B3F3-3B0871628F46}" type="pres">
      <dgm:prSet presAssocID="{ABB5A2AE-BD1B-46A0-939D-9B8940D2C0A9}" presName="text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FCF92B50-09A7-4048-84DB-EB402B43ACCE}" type="presOf" srcId="{ABB5A2AE-BD1B-46A0-939D-9B8940D2C0A9}" destId="{6C0D595B-6A92-4EB0-B3F3-3B0871628F46}" srcOrd="0" destOrd="0" presId="urn:microsoft.com/office/officeart/2005/8/layout/hProcess9"/>
    <dgm:cxn modelId="{C9029941-99FE-4E04-BAA1-8B45A1A11E8D}" srcId="{EA32FA83-9FBF-47F2-B693-9F6C98ED4880}" destId="{B12A3A41-9A65-4E30-9246-E90A64ADB360}" srcOrd="5" destOrd="0" parTransId="{09BB0D9E-9426-46D8-B968-5888689C534A}" sibTransId="{0DFFD60E-9411-4C2D-AB55-362DA8B07C69}"/>
    <dgm:cxn modelId="{A3A309FA-B115-449C-B21C-2DAA6B92ADC9}" srcId="{EA32FA83-9FBF-47F2-B693-9F6C98ED4880}" destId="{F04BE0A6-2884-4FA3-B34A-C3D7CE0DE8C8}" srcOrd="4" destOrd="0" parTransId="{0F1964FE-B10B-4EC1-8216-06949B23B12B}" sibTransId="{82A9DF7C-92A4-4881-A755-B080C2F1E742}"/>
    <dgm:cxn modelId="{CA179499-915B-4EEC-B378-B9958C31D9DE}" srcId="{EA32FA83-9FBF-47F2-B693-9F6C98ED4880}" destId="{89B380C8-5D33-40ED-936B-12C991CB4DC9}" srcOrd="0" destOrd="0" parTransId="{4002F00D-CD0B-43CC-9C44-A718611C9685}" sibTransId="{9B0D01F8-4A08-4DFB-9406-ED9655EA8188}"/>
    <dgm:cxn modelId="{8B33C112-81EF-4D16-B6EE-3062EBE02F91}" srcId="{EA32FA83-9FBF-47F2-B693-9F6C98ED4880}" destId="{1682817C-A635-4F0F-87B9-40701F0D335D}" srcOrd="3" destOrd="0" parTransId="{73AD0A92-9103-42FF-A271-1342D3302356}" sibTransId="{2692DBBE-6268-4BA8-82DA-BF736F9BC4B3}"/>
    <dgm:cxn modelId="{18F5ACDD-4D96-48E4-9D94-C2B56634BFA0}" type="presOf" srcId="{F04BE0A6-2884-4FA3-B34A-C3D7CE0DE8C8}" destId="{C58393C8-18FA-4888-95F7-EA37CB63D025}" srcOrd="0" destOrd="0" presId="urn:microsoft.com/office/officeart/2005/8/layout/hProcess9"/>
    <dgm:cxn modelId="{339C2B70-7EC6-4BB3-A498-E7D516226067}" type="presOf" srcId="{1682817C-A635-4F0F-87B9-40701F0D335D}" destId="{063138CA-3640-4696-BC35-5D45EE6102F5}" srcOrd="0" destOrd="0" presId="urn:microsoft.com/office/officeart/2005/8/layout/hProcess9"/>
    <dgm:cxn modelId="{B5F51847-1D05-4FC7-B409-328455ABFCAF}" type="presOf" srcId="{EA32FA83-9FBF-47F2-B693-9F6C98ED4880}" destId="{AB9D0DA3-C64E-46BC-BD0E-3F83190649BB}" srcOrd="0" destOrd="0" presId="urn:microsoft.com/office/officeart/2005/8/layout/hProcess9"/>
    <dgm:cxn modelId="{BCC2DD50-22AD-4D46-AB04-D9F2AB5E3257}" srcId="{EA32FA83-9FBF-47F2-B693-9F6C98ED4880}" destId="{F9F364ED-3C5A-410B-9B81-1C3BBA9E8906}" srcOrd="2" destOrd="0" parTransId="{55D492BE-7ABF-47E0-921A-36985469A8C6}" sibTransId="{44B46812-7CCA-4D4E-AC74-BEFBF60EDECE}"/>
    <dgm:cxn modelId="{628043B1-58F0-4443-92CA-9DA530EC17C1}" type="presOf" srcId="{4DF4170B-BD1F-4F5F-9B15-0D85C8CD305E}" destId="{652EC363-4D62-4615-9A4A-7BB1A7545F12}" srcOrd="0" destOrd="0" presId="urn:microsoft.com/office/officeart/2005/8/layout/hProcess9"/>
    <dgm:cxn modelId="{57477F5D-6DC1-4752-9EBF-1E67E02D687A}" srcId="{EA32FA83-9FBF-47F2-B693-9F6C98ED4880}" destId="{ABB5A2AE-BD1B-46A0-939D-9B8940D2C0A9}" srcOrd="6" destOrd="0" parTransId="{0F039812-5F28-4F21-AC78-8FA9F8102441}" sibTransId="{8AC864E2-7E50-4321-8A25-9472B39BEDC5}"/>
    <dgm:cxn modelId="{18EF068C-BC62-4355-9BB3-A286692E7DCC}" srcId="{EA32FA83-9FBF-47F2-B693-9F6C98ED4880}" destId="{4DF4170B-BD1F-4F5F-9B15-0D85C8CD305E}" srcOrd="1" destOrd="0" parTransId="{F5FB51C5-845F-4B05-AC4B-1152BB9E4B2E}" sibTransId="{9F4D5DEC-BF21-4A80-A573-3132290FE7C9}"/>
    <dgm:cxn modelId="{755E2210-56F8-4972-9BE3-441DD289824A}" type="presOf" srcId="{F9F364ED-3C5A-410B-9B81-1C3BBA9E8906}" destId="{F505A3E0-5E86-4B50-8ECE-DBA43A79081F}" srcOrd="0" destOrd="0" presId="urn:microsoft.com/office/officeart/2005/8/layout/hProcess9"/>
    <dgm:cxn modelId="{8F530250-5D04-4735-9015-A9833DAA996B}" type="presOf" srcId="{B12A3A41-9A65-4E30-9246-E90A64ADB360}" destId="{1E4462F8-5D32-4460-9785-FF120E695E87}" srcOrd="0" destOrd="0" presId="urn:microsoft.com/office/officeart/2005/8/layout/hProcess9"/>
    <dgm:cxn modelId="{24309A90-CB1E-43C4-A3AF-E6664FCBE9C0}" type="presOf" srcId="{89B380C8-5D33-40ED-936B-12C991CB4DC9}" destId="{B305132C-7E79-4789-93AE-BCEF4066E5EB}" srcOrd="0" destOrd="0" presId="urn:microsoft.com/office/officeart/2005/8/layout/hProcess9"/>
    <dgm:cxn modelId="{10651B9B-D625-4CBA-A897-33040D127018}" type="presParOf" srcId="{AB9D0DA3-C64E-46BC-BD0E-3F83190649BB}" destId="{D094F886-62AC-41D8-B036-1B2C26646649}" srcOrd="0" destOrd="0" presId="urn:microsoft.com/office/officeart/2005/8/layout/hProcess9"/>
    <dgm:cxn modelId="{1A9854A7-6E27-4723-A8BF-984303C97D4B}" type="presParOf" srcId="{AB9D0DA3-C64E-46BC-BD0E-3F83190649BB}" destId="{F209DE03-F45D-4D79-84FD-D8A39480673A}" srcOrd="1" destOrd="0" presId="urn:microsoft.com/office/officeart/2005/8/layout/hProcess9"/>
    <dgm:cxn modelId="{5B524E7C-E260-42C1-8961-57308E510167}" type="presParOf" srcId="{F209DE03-F45D-4D79-84FD-D8A39480673A}" destId="{B305132C-7E79-4789-93AE-BCEF4066E5EB}" srcOrd="0" destOrd="0" presId="urn:microsoft.com/office/officeart/2005/8/layout/hProcess9"/>
    <dgm:cxn modelId="{92B00747-CBBC-47BE-B8D8-14826C8BB1D7}" type="presParOf" srcId="{F209DE03-F45D-4D79-84FD-D8A39480673A}" destId="{105F7A7B-2BE5-4776-B31D-3BBDEA5C1F79}" srcOrd="1" destOrd="0" presId="urn:microsoft.com/office/officeart/2005/8/layout/hProcess9"/>
    <dgm:cxn modelId="{E788B25F-421D-4320-9088-BEF8395401E5}" type="presParOf" srcId="{F209DE03-F45D-4D79-84FD-D8A39480673A}" destId="{652EC363-4D62-4615-9A4A-7BB1A7545F12}" srcOrd="2" destOrd="0" presId="urn:microsoft.com/office/officeart/2005/8/layout/hProcess9"/>
    <dgm:cxn modelId="{1D314C14-0EB1-4889-9B2F-E8055239A115}" type="presParOf" srcId="{F209DE03-F45D-4D79-84FD-D8A39480673A}" destId="{23AC8FF2-EA1B-4715-A05C-4C59437958F9}" srcOrd="3" destOrd="0" presId="urn:microsoft.com/office/officeart/2005/8/layout/hProcess9"/>
    <dgm:cxn modelId="{E3E3B410-2D8B-4018-A63A-52EBE6F0F654}" type="presParOf" srcId="{F209DE03-F45D-4D79-84FD-D8A39480673A}" destId="{F505A3E0-5E86-4B50-8ECE-DBA43A79081F}" srcOrd="4" destOrd="0" presId="urn:microsoft.com/office/officeart/2005/8/layout/hProcess9"/>
    <dgm:cxn modelId="{E5022DCC-C539-450C-ADD4-EC43BD7AE667}" type="presParOf" srcId="{F209DE03-F45D-4D79-84FD-D8A39480673A}" destId="{4DAB120B-2736-4691-B302-0F1C7BF50A76}" srcOrd="5" destOrd="0" presId="urn:microsoft.com/office/officeart/2005/8/layout/hProcess9"/>
    <dgm:cxn modelId="{EF3D8C90-4D25-4EDE-A5C1-6935FE1F06B5}" type="presParOf" srcId="{F209DE03-F45D-4D79-84FD-D8A39480673A}" destId="{063138CA-3640-4696-BC35-5D45EE6102F5}" srcOrd="6" destOrd="0" presId="urn:microsoft.com/office/officeart/2005/8/layout/hProcess9"/>
    <dgm:cxn modelId="{27003912-D6A1-4168-AC0B-0CE720DA148F}" type="presParOf" srcId="{F209DE03-F45D-4D79-84FD-D8A39480673A}" destId="{1E14473A-624C-46D3-8AA1-82A7417493E0}" srcOrd="7" destOrd="0" presId="urn:microsoft.com/office/officeart/2005/8/layout/hProcess9"/>
    <dgm:cxn modelId="{F60CCF50-033D-4C98-A612-35DD752C5482}" type="presParOf" srcId="{F209DE03-F45D-4D79-84FD-D8A39480673A}" destId="{C58393C8-18FA-4888-95F7-EA37CB63D025}" srcOrd="8" destOrd="0" presId="urn:microsoft.com/office/officeart/2005/8/layout/hProcess9"/>
    <dgm:cxn modelId="{E8114947-8C9F-471B-8AEF-2F2F2EDAAF88}" type="presParOf" srcId="{F209DE03-F45D-4D79-84FD-D8A39480673A}" destId="{84745D7F-0B4E-443B-9A10-5BED02525C74}" srcOrd="9" destOrd="0" presId="urn:microsoft.com/office/officeart/2005/8/layout/hProcess9"/>
    <dgm:cxn modelId="{92869212-57A5-4C14-A572-1EC97CDCED56}" type="presParOf" srcId="{F209DE03-F45D-4D79-84FD-D8A39480673A}" destId="{1E4462F8-5D32-4460-9785-FF120E695E87}" srcOrd="10" destOrd="0" presId="urn:microsoft.com/office/officeart/2005/8/layout/hProcess9"/>
    <dgm:cxn modelId="{F6B5A6C4-C2F7-489E-B0F7-50BD1F9217CE}" type="presParOf" srcId="{F209DE03-F45D-4D79-84FD-D8A39480673A}" destId="{3C7130C5-A99E-43F1-BDDC-C8C81A38E869}" srcOrd="11" destOrd="0" presId="urn:microsoft.com/office/officeart/2005/8/layout/hProcess9"/>
    <dgm:cxn modelId="{C45877D6-8C41-470D-971D-1DF297FF89CC}" type="presParOf" srcId="{F209DE03-F45D-4D79-84FD-D8A39480673A}" destId="{6C0D595B-6A92-4EB0-B3F3-3B0871628F46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8ED5CF-DD18-4984-9D5B-4FE249AADF17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06710261-46BF-4D50-B22F-17F1ABFA5E0C}">
      <dgm:prSet phldrT="[Text]"/>
      <dgm:spPr/>
      <dgm:t>
        <a:bodyPr/>
        <a:lstStyle/>
        <a:p>
          <a:r>
            <a:rPr lang="cs-CZ" dirty="0" smtClean="0"/>
            <a:t>Zpráva A – díl 1</a:t>
          </a:r>
          <a:endParaRPr lang="cs-CZ" dirty="0"/>
        </a:p>
      </dgm:t>
    </dgm:pt>
    <dgm:pt modelId="{AF62C9B3-AF02-4E0E-B3A1-7EBEEDB74117}" type="parTrans" cxnId="{73257641-10B4-4900-A4CB-8E9D0EFCD367}">
      <dgm:prSet/>
      <dgm:spPr/>
      <dgm:t>
        <a:bodyPr/>
        <a:lstStyle/>
        <a:p>
          <a:endParaRPr lang="cs-CZ"/>
        </a:p>
      </dgm:t>
    </dgm:pt>
    <dgm:pt modelId="{69D7DB5C-9013-4B71-A861-C21E92DFD75F}" type="sibTrans" cxnId="{73257641-10B4-4900-A4CB-8E9D0EFCD367}">
      <dgm:prSet/>
      <dgm:spPr/>
      <dgm:t>
        <a:bodyPr/>
        <a:lstStyle/>
        <a:p>
          <a:endParaRPr lang="cs-CZ"/>
        </a:p>
      </dgm:t>
    </dgm:pt>
    <dgm:pt modelId="{4713D378-F924-4CF1-95B2-C98171D6B953}">
      <dgm:prSet phldrT="[Text]"/>
      <dgm:spPr/>
      <dgm:t>
        <a:bodyPr/>
        <a:lstStyle/>
        <a:p>
          <a:r>
            <a:rPr lang="cs-CZ" dirty="0" smtClean="0"/>
            <a:t>Zpráva A – díl 2</a:t>
          </a:r>
          <a:endParaRPr lang="cs-CZ" dirty="0"/>
        </a:p>
      </dgm:t>
    </dgm:pt>
    <dgm:pt modelId="{E568D65D-A05F-4E44-8506-BFEBF6131768}" type="parTrans" cxnId="{898E4509-F479-47D2-8C16-3FD0417A004F}">
      <dgm:prSet/>
      <dgm:spPr/>
      <dgm:t>
        <a:bodyPr/>
        <a:lstStyle/>
        <a:p>
          <a:endParaRPr lang="cs-CZ"/>
        </a:p>
      </dgm:t>
    </dgm:pt>
    <dgm:pt modelId="{C7461D8A-6373-4B4E-8694-8A38338DA81D}" type="sibTrans" cxnId="{898E4509-F479-47D2-8C16-3FD0417A004F}">
      <dgm:prSet/>
      <dgm:spPr/>
      <dgm:t>
        <a:bodyPr/>
        <a:lstStyle/>
        <a:p>
          <a:endParaRPr lang="cs-CZ"/>
        </a:p>
      </dgm:t>
    </dgm:pt>
    <dgm:pt modelId="{7BA23682-23DE-415F-85D8-BE54D31F5C43}">
      <dgm:prSet phldrT="[Text]"/>
      <dgm:spPr/>
      <dgm:t>
        <a:bodyPr/>
        <a:lstStyle/>
        <a:p>
          <a:r>
            <a:rPr lang="cs-CZ" dirty="0" smtClean="0"/>
            <a:t>Zpráva A – díl 3</a:t>
          </a:r>
          <a:endParaRPr lang="cs-CZ" dirty="0"/>
        </a:p>
      </dgm:t>
    </dgm:pt>
    <dgm:pt modelId="{C3A38C07-8D3A-4B5A-ABBC-1B625D1DD609}" type="parTrans" cxnId="{9BC54378-6FD1-4864-8096-931BFE63A74D}">
      <dgm:prSet/>
      <dgm:spPr/>
      <dgm:t>
        <a:bodyPr/>
        <a:lstStyle/>
        <a:p>
          <a:endParaRPr lang="cs-CZ"/>
        </a:p>
      </dgm:t>
    </dgm:pt>
    <dgm:pt modelId="{4C701D0B-E8D4-4498-A846-7FB0EE89241A}" type="sibTrans" cxnId="{9BC54378-6FD1-4864-8096-931BFE63A74D}">
      <dgm:prSet/>
      <dgm:spPr/>
      <dgm:t>
        <a:bodyPr/>
        <a:lstStyle/>
        <a:p>
          <a:endParaRPr lang="cs-CZ"/>
        </a:p>
      </dgm:t>
    </dgm:pt>
    <dgm:pt modelId="{1B6A30C0-6DAF-47F6-8E6D-000A0F0C5C92}">
      <dgm:prSet phldrT="[Text]"/>
      <dgm:spPr/>
      <dgm:t>
        <a:bodyPr/>
        <a:lstStyle/>
        <a:p>
          <a:r>
            <a:rPr lang="cs-CZ" dirty="0" smtClean="0"/>
            <a:t>Zpráva B – díl 1</a:t>
          </a:r>
          <a:endParaRPr lang="cs-CZ" dirty="0"/>
        </a:p>
      </dgm:t>
    </dgm:pt>
    <dgm:pt modelId="{2575FA15-E6FF-4861-A0DB-5E2D2DDF4F0D}" type="parTrans" cxnId="{B8788D65-910E-4042-B441-6A049F4D5367}">
      <dgm:prSet/>
      <dgm:spPr/>
    </dgm:pt>
    <dgm:pt modelId="{149A9009-EABF-4C70-B8AA-53B0249B53DE}" type="sibTrans" cxnId="{B8788D65-910E-4042-B441-6A049F4D5367}">
      <dgm:prSet/>
      <dgm:spPr/>
    </dgm:pt>
    <dgm:pt modelId="{95F6D73F-C2AC-44BC-8E21-27152875D550}">
      <dgm:prSet phldrT="[Text]"/>
      <dgm:spPr/>
      <dgm:t>
        <a:bodyPr/>
        <a:lstStyle/>
        <a:p>
          <a:r>
            <a:rPr lang="cs-CZ" dirty="0" smtClean="0"/>
            <a:t>Zpráva B – díl 2</a:t>
          </a:r>
          <a:endParaRPr lang="cs-CZ" dirty="0"/>
        </a:p>
      </dgm:t>
    </dgm:pt>
    <dgm:pt modelId="{282FF318-5AA6-4F7C-9BC1-9DEBBB49BFC8}" type="parTrans" cxnId="{6CBE3F5F-84C3-4F98-9B65-A98BE739723B}">
      <dgm:prSet/>
      <dgm:spPr/>
    </dgm:pt>
    <dgm:pt modelId="{79C88E65-6A7E-4877-A73E-4DBB03E345E3}" type="sibTrans" cxnId="{6CBE3F5F-84C3-4F98-9B65-A98BE739723B}">
      <dgm:prSet/>
      <dgm:spPr/>
    </dgm:pt>
    <dgm:pt modelId="{DAE8EABE-089A-4AF2-B76D-8E9D4F067AED}" type="pres">
      <dgm:prSet presAssocID="{658ED5CF-DD18-4984-9D5B-4FE249AADF17}" presName="Name0" presStyleCnt="0">
        <dgm:presLayoutVars>
          <dgm:dir/>
          <dgm:resizeHandles val="exact"/>
        </dgm:presLayoutVars>
      </dgm:prSet>
      <dgm:spPr/>
    </dgm:pt>
    <dgm:pt modelId="{D8A0B449-4B10-486B-A310-1AE8D14F555B}" type="pres">
      <dgm:prSet presAssocID="{658ED5CF-DD18-4984-9D5B-4FE249AADF17}" presName="arrow" presStyleLbl="bgShp" presStyleIdx="0" presStyleCnt="1"/>
      <dgm:spPr/>
    </dgm:pt>
    <dgm:pt modelId="{410F0971-D791-4BE5-8B99-0A69FCAC962F}" type="pres">
      <dgm:prSet presAssocID="{658ED5CF-DD18-4984-9D5B-4FE249AADF17}" presName="points" presStyleCnt="0"/>
      <dgm:spPr/>
    </dgm:pt>
    <dgm:pt modelId="{6EED9D96-C502-48C0-A7C7-2CD488781B14}" type="pres">
      <dgm:prSet presAssocID="{06710261-46BF-4D50-B22F-17F1ABFA5E0C}" presName="compositeA" presStyleCnt="0"/>
      <dgm:spPr/>
    </dgm:pt>
    <dgm:pt modelId="{2476E1E8-5180-45F6-B8FD-586A6363E927}" type="pres">
      <dgm:prSet presAssocID="{06710261-46BF-4D50-B22F-17F1ABFA5E0C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29589237-ECC7-4B0F-AA61-6776E0BE4494}" type="pres">
      <dgm:prSet presAssocID="{06710261-46BF-4D50-B22F-17F1ABFA5E0C}" presName="circleA" presStyleLbl="node1" presStyleIdx="0" presStyleCnt="5"/>
      <dgm:spPr/>
    </dgm:pt>
    <dgm:pt modelId="{9E9843BD-02AB-4513-959D-9A223C26AC49}" type="pres">
      <dgm:prSet presAssocID="{06710261-46BF-4D50-B22F-17F1ABFA5E0C}" presName="spaceA" presStyleCnt="0"/>
      <dgm:spPr/>
    </dgm:pt>
    <dgm:pt modelId="{A6CB60E4-CFE1-4FC4-8726-0E63B9285A2B}" type="pres">
      <dgm:prSet presAssocID="{69D7DB5C-9013-4B71-A861-C21E92DFD75F}" presName="space" presStyleCnt="0"/>
      <dgm:spPr/>
    </dgm:pt>
    <dgm:pt modelId="{4DE40AA6-E324-44CA-AAE8-2C5B3181C941}" type="pres">
      <dgm:prSet presAssocID="{1B6A30C0-6DAF-47F6-8E6D-000A0F0C5C92}" presName="compositeB" presStyleCnt="0"/>
      <dgm:spPr/>
    </dgm:pt>
    <dgm:pt modelId="{9CB3904C-43CF-4702-8D0A-291179660F9E}" type="pres">
      <dgm:prSet presAssocID="{1B6A30C0-6DAF-47F6-8E6D-000A0F0C5C92}" presName="text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E8539994-9B33-4529-9F59-B7E5CBAB89CC}" type="pres">
      <dgm:prSet presAssocID="{1B6A30C0-6DAF-47F6-8E6D-000A0F0C5C92}" presName="circleB" presStyleLbl="node1" presStyleIdx="1" presStyleCnt="5"/>
      <dgm:spPr/>
    </dgm:pt>
    <dgm:pt modelId="{A37DF970-CB23-47D4-9C18-82F6FA079B47}" type="pres">
      <dgm:prSet presAssocID="{1B6A30C0-6DAF-47F6-8E6D-000A0F0C5C92}" presName="spaceB" presStyleCnt="0"/>
      <dgm:spPr/>
    </dgm:pt>
    <dgm:pt modelId="{3CF9937B-05DA-4748-8C7E-238E267F30B5}" type="pres">
      <dgm:prSet presAssocID="{149A9009-EABF-4C70-B8AA-53B0249B53DE}" presName="space" presStyleCnt="0"/>
      <dgm:spPr/>
    </dgm:pt>
    <dgm:pt modelId="{C9F93671-D0F6-408E-A603-16AB5291346F}" type="pres">
      <dgm:prSet presAssocID="{4713D378-F924-4CF1-95B2-C98171D6B953}" presName="compositeA" presStyleCnt="0"/>
      <dgm:spPr/>
    </dgm:pt>
    <dgm:pt modelId="{0715E2CB-573A-46C9-8EB4-519B8FF5EBDA}" type="pres">
      <dgm:prSet presAssocID="{4713D378-F924-4CF1-95B2-C98171D6B953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3B2B1903-E56F-4446-8359-D41E7A9B1361}" type="pres">
      <dgm:prSet presAssocID="{4713D378-F924-4CF1-95B2-C98171D6B953}" presName="circleA" presStyleLbl="node1" presStyleIdx="2" presStyleCnt="5"/>
      <dgm:spPr/>
    </dgm:pt>
    <dgm:pt modelId="{BFFD8B9D-A891-401A-AC3F-5D34A74FCC6D}" type="pres">
      <dgm:prSet presAssocID="{4713D378-F924-4CF1-95B2-C98171D6B953}" presName="spaceA" presStyleCnt="0"/>
      <dgm:spPr/>
    </dgm:pt>
    <dgm:pt modelId="{B532624E-BF20-4AE1-A956-8D676CF83C35}" type="pres">
      <dgm:prSet presAssocID="{C7461D8A-6373-4B4E-8694-8A38338DA81D}" presName="space" presStyleCnt="0"/>
      <dgm:spPr/>
    </dgm:pt>
    <dgm:pt modelId="{FDEE696B-1EC3-49D5-B51D-C0A3DD406F7D}" type="pres">
      <dgm:prSet presAssocID="{7BA23682-23DE-415F-85D8-BE54D31F5C43}" presName="compositeB" presStyleCnt="0"/>
      <dgm:spPr/>
    </dgm:pt>
    <dgm:pt modelId="{01552B80-A88B-449E-AE48-209046D1A6F3}" type="pres">
      <dgm:prSet presAssocID="{7BA23682-23DE-415F-85D8-BE54D31F5C43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3258D6C7-14CA-405A-8D05-B52084C8E5DE}" type="pres">
      <dgm:prSet presAssocID="{7BA23682-23DE-415F-85D8-BE54D31F5C43}" presName="circleB" presStyleLbl="node1" presStyleIdx="3" presStyleCnt="5"/>
      <dgm:spPr/>
    </dgm:pt>
    <dgm:pt modelId="{915C1E76-9DFC-4796-80F4-EF17D0575308}" type="pres">
      <dgm:prSet presAssocID="{7BA23682-23DE-415F-85D8-BE54D31F5C43}" presName="spaceB" presStyleCnt="0"/>
      <dgm:spPr/>
    </dgm:pt>
    <dgm:pt modelId="{401E0144-6636-4281-BDBE-78ABE108890B}" type="pres">
      <dgm:prSet presAssocID="{4C701D0B-E8D4-4498-A846-7FB0EE89241A}" presName="space" presStyleCnt="0"/>
      <dgm:spPr/>
    </dgm:pt>
    <dgm:pt modelId="{C2DF4E29-D234-44EE-BC9E-19775B1F68E5}" type="pres">
      <dgm:prSet presAssocID="{95F6D73F-C2AC-44BC-8E21-27152875D550}" presName="compositeA" presStyleCnt="0"/>
      <dgm:spPr/>
    </dgm:pt>
    <dgm:pt modelId="{17B7393C-6DCF-4852-9CB8-B4B313C225EB}" type="pres">
      <dgm:prSet presAssocID="{95F6D73F-C2AC-44BC-8E21-27152875D550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ED6A161A-FB08-4701-A208-A06C2AD201DF}" type="pres">
      <dgm:prSet presAssocID="{95F6D73F-C2AC-44BC-8E21-27152875D550}" presName="circleA" presStyleLbl="node1" presStyleIdx="4" presStyleCnt="5"/>
      <dgm:spPr/>
    </dgm:pt>
    <dgm:pt modelId="{2AB8DF59-FDE8-40F3-85E1-1C8C1ACB034D}" type="pres">
      <dgm:prSet presAssocID="{95F6D73F-C2AC-44BC-8E21-27152875D550}" presName="spaceA" presStyleCnt="0"/>
      <dgm:spPr/>
    </dgm:pt>
  </dgm:ptLst>
  <dgm:cxnLst>
    <dgm:cxn modelId="{73257641-10B4-4900-A4CB-8E9D0EFCD367}" srcId="{658ED5CF-DD18-4984-9D5B-4FE249AADF17}" destId="{06710261-46BF-4D50-B22F-17F1ABFA5E0C}" srcOrd="0" destOrd="0" parTransId="{AF62C9B3-AF02-4E0E-B3A1-7EBEEDB74117}" sibTransId="{69D7DB5C-9013-4B71-A861-C21E92DFD75F}"/>
    <dgm:cxn modelId="{9BC54378-6FD1-4864-8096-931BFE63A74D}" srcId="{658ED5CF-DD18-4984-9D5B-4FE249AADF17}" destId="{7BA23682-23DE-415F-85D8-BE54D31F5C43}" srcOrd="3" destOrd="0" parTransId="{C3A38C07-8D3A-4B5A-ABBC-1B625D1DD609}" sibTransId="{4C701D0B-E8D4-4498-A846-7FB0EE89241A}"/>
    <dgm:cxn modelId="{FD284784-EB17-4EA9-894A-C6212E449F0B}" type="presOf" srcId="{95F6D73F-C2AC-44BC-8E21-27152875D550}" destId="{17B7393C-6DCF-4852-9CB8-B4B313C225EB}" srcOrd="0" destOrd="0" presId="urn:microsoft.com/office/officeart/2005/8/layout/hProcess11"/>
    <dgm:cxn modelId="{22979044-1A5E-4562-8FA5-31DD48F4C42C}" type="presOf" srcId="{06710261-46BF-4D50-B22F-17F1ABFA5E0C}" destId="{2476E1E8-5180-45F6-B8FD-586A6363E927}" srcOrd="0" destOrd="0" presId="urn:microsoft.com/office/officeart/2005/8/layout/hProcess11"/>
    <dgm:cxn modelId="{0B1111FD-17D4-45C5-90C8-857F5CDAD424}" type="presOf" srcId="{1B6A30C0-6DAF-47F6-8E6D-000A0F0C5C92}" destId="{9CB3904C-43CF-4702-8D0A-291179660F9E}" srcOrd="0" destOrd="0" presId="urn:microsoft.com/office/officeart/2005/8/layout/hProcess11"/>
    <dgm:cxn modelId="{898E4509-F479-47D2-8C16-3FD0417A004F}" srcId="{658ED5CF-DD18-4984-9D5B-4FE249AADF17}" destId="{4713D378-F924-4CF1-95B2-C98171D6B953}" srcOrd="2" destOrd="0" parTransId="{E568D65D-A05F-4E44-8506-BFEBF6131768}" sibTransId="{C7461D8A-6373-4B4E-8694-8A38338DA81D}"/>
    <dgm:cxn modelId="{B8788D65-910E-4042-B441-6A049F4D5367}" srcId="{658ED5CF-DD18-4984-9D5B-4FE249AADF17}" destId="{1B6A30C0-6DAF-47F6-8E6D-000A0F0C5C92}" srcOrd="1" destOrd="0" parTransId="{2575FA15-E6FF-4861-A0DB-5E2D2DDF4F0D}" sibTransId="{149A9009-EABF-4C70-B8AA-53B0249B53DE}"/>
    <dgm:cxn modelId="{959416A2-BE5C-46A5-BD2F-D389541179A0}" type="presOf" srcId="{7BA23682-23DE-415F-85D8-BE54D31F5C43}" destId="{01552B80-A88B-449E-AE48-209046D1A6F3}" srcOrd="0" destOrd="0" presId="urn:microsoft.com/office/officeart/2005/8/layout/hProcess11"/>
    <dgm:cxn modelId="{2C18B0AB-E5FE-4245-9ED2-7C5554B0E3A7}" type="presOf" srcId="{658ED5CF-DD18-4984-9D5B-4FE249AADF17}" destId="{DAE8EABE-089A-4AF2-B76D-8E9D4F067AED}" srcOrd="0" destOrd="0" presId="urn:microsoft.com/office/officeart/2005/8/layout/hProcess11"/>
    <dgm:cxn modelId="{6CBE3F5F-84C3-4F98-9B65-A98BE739723B}" srcId="{658ED5CF-DD18-4984-9D5B-4FE249AADF17}" destId="{95F6D73F-C2AC-44BC-8E21-27152875D550}" srcOrd="4" destOrd="0" parTransId="{282FF318-5AA6-4F7C-9BC1-9DEBBB49BFC8}" sibTransId="{79C88E65-6A7E-4877-A73E-4DBB03E345E3}"/>
    <dgm:cxn modelId="{46F7E6C8-990E-40F2-9958-BDF7686C529E}" type="presOf" srcId="{4713D378-F924-4CF1-95B2-C98171D6B953}" destId="{0715E2CB-573A-46C9-8EB4-519B8FF5EBDA}" srcOrd="0" destOrd="0" presId="urn:microsoft.com/office/officeart/2005/8/layout/hProcess11"/>
    <dgm:cxn modelId="{EC4A2D40-BE32-4ECA-9D68-C8006C9E9623}" type="presParOf" srcId="{DAE8EABE-089A-4AF2-B76D-8E9D4F067AED}" destId="{D8A0B449-4B10-486B-A310-1AE8D14F555B}" srcOrd="0" destOrd="0" presId="urn:microsoft.com/office/officeart/2005/8/layout/hProcess11"/>
    <dgm:cxn modelId="{DCC7B79A-5EA3-4135-944C-F53038D463EC}" type="presParOf" srcId="{DAE8EABE-089A-4AF2-B76D-8E9D4F067AED}" destId="{410F0971-D791-4BE5-8B99-0A69FCAC962F}" srcOrd="1" destOrd="0" presId="urn:microsoft.com/office/officeart/2005/8/layout/hProcess11"/>
    <dgm:cxn modelId="{6B800A8A-5767-49C6-86BC-D3C10ACB9A00}" type="presParOf" srcId="{410F0971-D791-4BE5-8B99-0A69FCAC962F}" destId="{6EED9D96-C502-48C0-A7C7-2CD488781B14}" srcOrd="0" destOrd="0" presId="urn:microsoft.com/office/officeart/2005/8/layout/hProcess11"/>
    <dgm:cxn modelId="{3C03C343-FF8A-4F4D-B164-27B6B6DB536C}" type="presParOf" srcId="{6EED9D96-C502-48C0-A7C7-2CD488781B14}" destId="{2476E1E8-5180-45F6-B8FD-586A6363E927}" srcOrd="0" destOrd="0" presId="urn:microsoft.com/office/officeart/2005/8/layout/hProcess11"/>
    <dgm:cxn modelId="{88BBD479-0BCB-42D1-8962-0785EECB220D}" type="presParOf" srcId="{6EED9D96-C502-48C0-A7C7-2CD488781B14}" destId="{29589237-ECC7-4B0F-AA61-6776E0BE4494}" srcOrd="1" destOrd="0" presId="urn:microsoft.com/office/officeart/2005/8/layout/hProcess11"/>
    <dgm:cxn modelId="{F15111EB-96FC-4E38-9353-FBD6E2BCF76D}" type="presParOf" srcId="{6EED9D96-C502-48C0-A7C7-2CD488781B14}" destId="{9E9843BD-02AB-4513-959D-9A223C26AC49}" srcOrd="2" destOrd="0" presId="urn:microsoft.com/office/officeart/2005/8/layout/hProcess11"/>
    <dgm:cxn modelId="{ADAE4541-018C-434F-AA49-BC17401E7D80}" type="presParOf" srcId="{410F0971-D791-4BE5-8B99-0A69FCAC962F}" destId="{A6CB60E4-CFE1-4FC4-8726-0E63B9285A2B}" srcOrd="1" destOrd="0" presId="urn:microsoft.com/office/officeart/2005/8/layout/hProcess11"/>
    <dgm:cxn modelId="{B02D0D9D-D660-45EB-8073-3423F6CFA6BC}" type="presParOf" srcId="{410F0971-D791-4BE5-8B99-0A69FCAC962F}" destId="{4DE40AA6-E324-44CA-AAE8-2C5B3181C941}" srcOrd="2" destOrd="0" presId="urn:microsoft.com/office/officeart/2005/8/layout/hProcess11"/>
    <dgm:cxn modelId="{D3BEF041-2783-48EE-8FC2-2065AAA3061D}" type="presParOf" srcId="{4DE40AA6-E324-44CA-AAE8-2C5B3181C941}" destId="{9CB3904C-43CF-4702-8D0A-291179660F9E}" srcOrd="0" destOrd="0" presId="urn:microsoft.com/office/officeart/2005/8/layout/hProcess11"/>
    <dgm:cxn modelId="{DF22A8BD-4E71-41DF-BEB6-27AFF1056C20}" type="presParOf" srcId="{4DE40AA6-E324-44CA-AAE8-2C5B3181C941}" destId="{E8539994-9B33-4529-9F59-B7E5CBAB89CC}" srcOrd="1" destOrd="0" presId="urn:microsoft.com/office/officeart/2005/8/layout/hProcess11"/>
    <dgm:cxn modelId="{0E17EFB4-14DF-4450-8EEA-5D033BA0FBCF}" type="presParOf" srcId="{4DE40AA6-E324-44CA-AAE8-2C5B3181C941}" destId="{A37DF970-CB23-47D4-9C18-82F6FA079B47}" srcOrd="2" destOrd="0" presId="urn:microsoft.com/office/officeart/2005/8/layout/hProcess11"/>
    <dgm:cxn modelId="{A0988B33-DB4A-4CB2-A104-5D41F3A444C0}" type="presParOf" srcId="{410F0971-D791-4BE5-8B99-0A69FCAC962F}" destId="{3CF9937B-05DA-4748-8C7E-238E267F30B5}" srcOrd="3" destOrd="0" presId="urn:microsoft.com/office/officeart/2005/8/layout/hProcess11"/>
    <dgm:cxn modelId="{7513413D-A03C-4AEB-B16D-13302F3696CB}" type="presParOf" srcId="{410F0971-D791-4BE5-8B99-0A69FCAC962F}" destId="{C9F93671-D0F6-408E-A603-16AB5291346F}" srcOrd="4" destOrd="0" presId="urn:microsoft.com/office/officeart/2005/8/layout/hProcess11"/>
    <dgm:cxn modelId="{A3BF157C-16F7-4DFB-9463-FC53B02EF9F4}" type="presParOf" srcId="{C9F93671-D0F6-408E-A603-16AB5291346F}" destId="{0715E2CB-573A-46C9-8EB4-519B8FF5EBDA}" srcOrd="0" destOrd="0" presId="urn:microsoft.com/office/officeart/2005/8/layout/hProcess11"/>
    <dgm:cxn modelId="{3F1A2BD7-B783-4DF4-9B3E-14F0D9D7ACC2}" type="presParOf" srcId="{C9F93671-D0F6-408E-A603-16AB5291346F}" destId="{3B2B1903-E56F-4446-8359-D41E7A9B1361}" srcOrd="1" destOrd="0" presId="urn:microsoft.com/office/officeart/2005/8/layout/hProcess11"/>
    <dgm:cxn modelId="{DBB2D2FF-6283-474B-A37E-27FA065BCEDE}" type="presParOf" srcId="{C9F93671-D0F6-408E-A603-16AB5291346F}" destId="{BFFD8B9D-A891-401A-AC3F-5D34A74FCC6D}" srcOrd="2" destOrd="0" presId="urn:microsoft.com/office/officeart/2005/8/layout/hProcess11"/>
    <dgm:cxn modelId="{6738E934-D98D-4954-BCF8-8EE4B0CC0E76}" type="presParOf" srcId="{410F0971-D791-4BE5-8B99-0A69FCAC962F}" destId="{B532624E-BF20-4AE1-A956-8D676CF83C35}" srcOrd="5" destOrd="0" presId="urn:microsoft.com/office/officeart/2005/8/layout/hProcess11"/>
    <dgm:cxn modelId="{A219B9DC-7502-4D9D-ABF0-6952751437FF}" type="presParOf" srcId="{410F0971-D791-4BE5-8B99-0A69FCAC962F}" destId="{FDEE696B-1EC3-49D5-B51D-C0A3DD406F7D}" srcOrd="6" destOrd="0" presId="urn:microsoft.com/office/officeart/2005/8/layout/hProcess11"/>
    <dgm:cxn modelId="{7CA89FD3-79DD-4EEA-B6A4-9061C05B4719}" type="presParOf" srcId="{FDEE696B-1EC3-49D5-B51D-C0A3DD406F7D}" destId="{01552B80-A88B-449E-AE48-209046D1A6F3}" srcOrd="0" destOrd="0" presId="urn:microsoft.com/office/officeart/2005/8/layout/hProcess11"/>
    <dgm:cxn modelId="{FDDB4839-4ED9-4C90-8B0D-24517B1578AC}" type="presParOf" srcId="{FDEE696B-1EC3-49D5-B51D-C0A3DD406F7D}" destId="{3258D6C7-14CA-405A-8D05-B52084C8E5DE}" srcOrd="1" destOrd="0" presId="urn:microsoft.com/office/officeart/2005/8/layout/hProcess11"/>
    <dgm:cxn modelId="{637C183C-357A-4B7E-AFC1-1896EBB543FA}" type="presParOf" srcId="{FDEE696B-1EC3-49D5-B51D-C0A3DD406F7D}" destId="{915C1E76-9DFC-4796-80F4-EF17D0575308}" srcOrd="2" destOrd="0" presId="urn:microsoft.com/office/officeart/2005/8/layout/hProcess11"/>
    <dgm:cxn modelId="{C83DD831-8C65-4323-87E2-EAC46827B819}" type="presParOf" srcId="{410F0971-D791-4BE5-8B99-0A69FCAC962F}" destId="{401E0144-6636-4281-BDBE-78ABE108890B}" srcOrd="7" destOrd="0" presId="urn:microsoft.com/office/officeart/2005/8/layout/hProcess11"/>
    <dgm:cxn modelId="{60C70BD4-8791-4DF0-A203-11D67655DD7C}" type="presParOf" srcId="{410F0971-D791-4BE5-8B99-0A69FCAC962F}" destId="{C2DF4E29-D234-44EE-BC9E-19775B1F68E5}" srcOrd="8" destOrd="0" presId="urn:microsoft.com/office/officeart/2005/8/layout/hProcess11"/>
    <dgm:cxn modelId="{8675A1DB-27DC-4AB3-8626-209657290DAC}" type="presParOf" srcId="{C2DF4E29-D234-44EE-BC9E-19775B1F68E5}" destId="{17B7393C-6DCF-4852-9CB8-B4B313C225EB}" srcOrd="0" destOrd="0" presId="urn:microsoft.com/office/officeart/2005/8/layout/hProcess11"/>
    <dgm:cxn modelId="{508034E4-3BF8-436D-9622-291EE84D37C3}" type="presParOf" srcId="{C2DF4E29-D234-44EE-BC9E-19775B1F68E5}" destId="{ED6A161A-FB08-4701-A208-A06C2AD201DF}" srcOrd="1" destOrd="0" presId="urn:microsoft.com/office/officeart/2005/8/layout/hProcess11"/>
    <dgm:cxn modelId="{020B966D-9A4D-48B2-A560-570CCDFDBA77}" type="presParOf" srcId="{C2DF4E29-D234-44EE-BC9E-19775B1F68E5}" destId="{2AB8DF59-FDE8-40F3-85E1-1C8C1ACB034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3EBD72-E36C-4A6D-BAC6-F74CB2ACEB3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F9166C47-7073-4124-9542-8F83706C96EF}">
      <dgm:prSet phldrT="[Text]"/>
      <dgm:spPr/>
      <dgm:t>
        <a:bodyPr/>
        <a:lstStyle/>
        <a:p>
          <a:r>
            <a:rPr lang="cs-CZ" dirty="0" smtClean="0"/>
            <a:t>Aplikační</a:t>
          </a:r>
          <a:endParaRPr lang="cs-CZ" dirty="0"/>
        </a:p>
      </dgm:t>
    </dgm:pt>
    <dgm:pt modelId="{F6F88DBF-C2BA-4EA1-BF16-E3D9C20C807E}" type="parTrans" cxnId="{6B8EC38D-E780-48AC-9BCF-C4839605CFB4}">
      <dgm:prSet/>
      <dgm:spPr/>
      <dgm:t>
        <a:bodyPr/>
        <a:lstStyle/>
        <a:p>
          <a:endParaRPr lang="cs-CZ"/>
        </a:p>
      </dgm:t>
    </dgm:pt>
    <dgm:pt modelId="{16A6BD79-5778-42C9-94B1-102BCC5B7B01}" type="sibTrans" cxnId="{6B8EC38D-E780-48AC-9BCF-C4839605CFB4}">
      <dgm:prSet/>
      <dgm:spPr/>
      <dgm:t>
        <a:bodyPr/>
        <a:lstStyle/>
        <a:p>
          <a:endParaRPr lang="cs-CZ"/>
        </a:p>
      </dgm:t>
    </dgm:pt>
    <dgm:pt modelId="{719D46DC-AABE-406C-BF00-111093EC63B8}">
      <dgm:prSet phldrT="[Text]"/>
      <dgm:spPr/>
      <dgm:t>
        <a:bodyPr/>
        <a:lstStyle/>
        <a:p>
          <a:r>
            <a:rPr lang="cs-CZ" dirty="0" smtClean="0"/>
            <a:t>Data k uživateli</a:t>
          </a:r>
          <a:endParaRPr lang="cs-CZ" dirty="0"/>
        </a:p>
      </dgm:t>
    </dgm:pt>
    <dgm:pt modelId="{5A8CD08B-FD5B-4B36-BBC4-1631F8BE14E7}" type="parTrans" cxnId="{C29BEDBE-31AD-4130-AC55-CCF5072DFF94}">
      <dgm:prSet/>
      <dgm:spPr/>
      <dgm:t>
        <a:bodyPr/>
        <a:lstStyle/>
        <a:p>
          <a:endParaRPr lang="cs-CZ"/>
        </a:p>
      </dgm:t>
    </dgm:pt>
    <dgm:pt modelId="{2D0FCD27-E294-4938-8F20-E3C919182075}" type="sibTrans" cxnId="{C29BEDBE-31AD-4130-AC55-CCF5072DFF94}">
      <dgm:prSet/>
      <dgm:spPr/>
      <dgm:t>
        <a:bodyPr/>
        <a:lstStyle/>
        <a:p>
          <a:endParaRPr lang="cs-CZ"/>
        </a:p>
      </dgm:t>
    </dgm:pt>
    <dgm:pt modelId="{2E4554A9-B2DC-468D-888A-5642131B4E41}">
      <dgm:prSet phldrT="[Text]"/>
      <dgm:spPr/>
      <dgm:t>
        <a:bodyPr/>
        <a:lstStyle/>
        <a:p>
          <a:r>
            <a:rPr lang="cs-CZ" dirty="0" smtClean="0"/>
            <a:t>Kódování</a:t>
          </a:r>
          <a:endParaRPr lang="cs-CZ" dirty="0"/>
        </a:p>
      </dgm:t>
    </dgm:pt>
    <dgm:pt modelId="{9BAEE30F-6F88-4F69-881A-CDABA805D3B5}" type="parTrans" cxnId="{376D1E88-B124-4CCE-8415-76CD72290C53}">
      <dgm:prSet/>
      <dgm:spPr/>
      <dgm:t>
        <a:bodyPr/>
        <a:lstStyle/>
        <a:p>
          <a:endParaRPr lang="cs-CZ"/>
        </a:p>
      </dgm:t>
    </dgm:pt>
    <dgm:pt modelId="{C810470C-C978-4772-94A7-02A17916E4FE}" type="sibTrans" cxnId="{376D1E88-B124-4CCE-8415-76CD72290C53}">
      <dgm:prSet/>
      <dgm:spPr/>
      <dgm:t>
        <a:bodyPr/>
        <a:lstStyle/>
        <a:p>
          <a:endParaRPr lang="cs-CZ"/>
        </a:p>
      </dgm:t>
    </dgm:pt>
    <dgm:pt modelId="{770F1CAB-CCE4-4F40-98A1-5C538CC7F08F}">
      <dgm:prSet phldrT="[Text]"/>
      <dgm:spPr/>
      <dgm:t>
        <a:bodyPr/>
        <a:lstStyle/>
        <a:p>
          <a:r>
            <a:rPr lang="cs-CZ" dirty="0" smtClean="0"/>
            <a:t>Transportní</a:t>
          </a:r>
          <a:endParaRPr lang="cs-CZ" dirty="0"/>
        </a:p>
      </dgm:t>
    </dgm:pt>
    <dgm:pt modelId="{8044162E-815E-46C5-9B89-3C4E5AA7527C}" type="parTrans" cxnId="{7C40A278-0AC9-47B3-83D9-967DDB6F7BC7}">
      <dgm:prSet/>
      <dgm:spPr/>
      <dgm:t>
        <a:bodyPr/>
        <a:lstStyle/>
        <a:p>
          <a:endParaRPr lang="cs-CZ"/>
        </a:p>
      </dgm:t>
    </dgm:pt>
    <dgm:pt modelId="{3ECC3793-059B-4835-AD0C-C0FADB2AEFAD}" type="sibTrans" cxnId="{7C40A278-0AC9-47B3-83D9-967DDB6F7BC7}">
      <dgm:prSet/>
      <dgm:spPr/>
      <dgm:t>
        <a:bodyPr/>
        <a:lstStyle/>
        <a:p>
          <a:endParaRPr lang="cs-CZ"/>
        </a:p>
      </dgm:t>
    </dgm:pt>
    <dgm:pt modelId="{75A25D51-60DC-4340-8996-2B691E4B5B3A}">
      <dgm:prSet phldrT="[Text]"/>
      <dgm:spPr/>
      <dgm:t>
        <a:bodyPr/>
        <a:lstStyle/>
        <a:p>
          <a:r>
            <a:rPr lang="cs-CZ" dirty="0" smtClean="0"/>
            <a:t>Zajišťuje komunikaci mezi různorodými zařízeními v různorodých sítí</a:t>
          </a:r>
          <a:endParaRPr lang="cs-CZ" dirty="0"/>
        </a:p>
      </dgm:t>
    </dgm:pt>
    <dgm:pt modelId="{2054E69A-8E56-42AA-B36B-0DBB7F32603B}" type="parTrans" cxnId="{D6C7E24B-93A6-4379-B132-3FE86420FC73}">
      <dgm:prSet/>
      <dgm:spPr/>
      <dgm:t>
        <a:bodyPr/>
        <a:lstStyle/>
        <a:p>
          <a:endParaRPr lang="cs-CZ"/>
        </a:p>
      </dgm:t>
    </dgm:pt>
    <dgm:pt modelId="{08F22A94-1EE2-4F09-8627-4F4B55787F75}" type="sibTrans" cxnId="{D6C7E24B-93A6-4379-B132-3FE86420FC73}">
      <dgm:prSet/>
      <dgm:spPr/>
      <dgm:t>
        <a:bodyPr/>
        <a:lstStyle/>
        <a:p>
          <a:endParaRPr lang="cs-CZ"/>
        </a:p>
      </dgm:t>
    </dgm:pt>
    <dgm:pt modelId="{9EA42DC9-C122-44DD-969B-F1717E3B3AEE}">
      <dgm:prSet phldrT="[Text]"/>
      <dgm:spPr/>
      <dgm:t>
        <a:bodyPr/>
        <a:lstStyle/>
        <a:p>
          <a:r>
            <a:rPr lang="cs-CZ" dirty="0" smtClean="0"/>
            <a:t>Síťová</a:t>
          </a:r>
          <a:endParaRPr lang="cs-CZ" dirty="0"/>
        </a:p>
      </dgm:t>
    </dgm:pt>
    <dgm:pt modelId="{26DEE0B0-A117-4C8B-BE01-8C7674D400F0}" type="parTrans" cxnId="{39FA1850-ADCF-4B8D-A006-F7D29251F949}">
      <dgm:prSet/>
      <dgm:spPr/>
      <dgm:t>
        <a:bodyPr/>
        <a:lstStyle/>
        <a:p>
          <a:endParaRPr lang="cs-CZ"/>
        </a:p>
      </dgm:t>
    </dgm:pt>
    <dgm:pt modelId="{421D4619-E637-41EF-AD46-FE2DF809E641}" type="sibTrans" cxnId="{39FA1850-ADCF-4B8D-A006-F7D29251F949}">
      <dgm:prSet/>
      <dgm:spPr/>
      <dgm:t>
        <a:bodyPr/>
        <a:lstStyle/>
        <a:p>
          <a:endParaRPr lang="cs-CZ"/>
        </a:p>
      </dgm:t>
    </dgm:pt>
    <dgm:pt modelId="{25E8F60C-2353-4501-820C-6524F42F0E3C}">
      <dgm:prSet phldrT="[Text]"/>
      <dgm:spPr/>
      <dgm:t>
        <a:bodyPr/>
        <a:lstStyle/>
        <a:p>
          <a:r>
            <a:rPr lang="cs-CZ" dirty="0" smtClean="0"/>
            <a:t>Určuje nejlepší cestu sítí</a:t>
          </a:r>
          <a:endParaRPr lang="cs-CZ" dirty="0"/>
        </a:p>
      </dgm:t>
    </dgm:pt>
    <dgm:pt modelId="{402E341B-5C2E-4D02-91D2-721035A9C636}" type="parTrans" cxnId="{135034F7-821C-4EE3-A86E-5382011DA508}">
      <dgm:prSet/>
      <dgm:spPr/>
      <dgm:t>
        <a:bodyPr/>
        <a:lstStyle/>
        <a:p>
          <a:endParaRPr lang="cs-CZ"/>
        </a:p>
      </dgm:t>
    </dgm:pt>
    <dgm:pt modelId="{F80CD92B-1114-44B9-A513-BEDE55DB07D5}" type="sibTrans" cxnId="{135034F7-821C-4EE3-A86E-5382011DA508}">
      <dgm:prSet/>
      <dgm:spPr/>
      <dgm:t>
        <a:bodyPr/>
        <a:lstStyle/>
        <a:p>
          <a:endParaRPr lang="cs-CZ"/>
        </a:p>
      </dgm:t>
    </dgm:pt>
    <dgm:pt modelId="{C1B7AEC9-DF62-426B-A791-EFF55747F799}">
      <dgm:prSet phldrT="[Text]"/>
      <dgm:spPr/>
      <dgm:t>
        <a:bodyPr/>
        <a:lstStyle/>
        <a:p>
          <a:r>
            <a:rPr lang="cs-CZ" dirty="0" smtClean="0"/>
            <a:t>Přístup k médiu</a:t>
          </a:r>
          <a:endParaRPr lang="cs-CZ" dirty="0"/>
        </a:p>
      </dgm:t>
    </dgm:pt>
    <dgm:pt modelId="{713219FE-3651-4662-B307-6338966AE164}" type="parTrans" cxnId="{469CA350-A73C-4A51-A381-C5D9E1539A2A}">
      <dgm:prSet/>
      <dgm:spPr/>
    </dgm:pt>
    <dgm:pt modelId="{851D4547-5986-40FB-8A6A-821EA5B3D0A1}" type="sibTrans" cxnId="{469CA350-A73C-4A51-A381-C5D9E1539A2A}">
      <dgm:prSet/>
      <dgm:spPr/>
    </dgm:pt>
    <dgm:pt modelId="{3152B338-3A02-4CF3-82DF-FE3BDD2B34D0}">
      <dgm:prSet phldrT="[Text]"/>
      <dgm:spPr/>
      <dgm:t>
        <a:bodyPr/>
        <a:lstStyle/>
        <a:p>
          <a:r>
            <a:rPr lang="cs-CZ" dirty="0" smtClean="0"/>
            <a:t>Ovládá hardware</a:t>
          </a:r>
          <a:endParaRPr lang="cs-CZ" dirty="0"/>
        </a:p>
      </dgm:t>
    </dgm:pt>
    <dgm:pt modelId="{80EC91DA-C151-4452-8D3D-448E6FC913BA}" type="parTrans" cxnId="{64E2C0DA-7365-42C2-B5C6-50E1A1BFF41F}">
      <dgm:prSet/>
      <dgm:spPr/>
    </dgm:pt>
    <dgm:pt modelId="{A3B40C33-09B2-41EA-BA22-D5A66C1F40BF}" type="sibTrans" cxnId="{64E2C0DA-7365-42C2-B5C6-50E1A1BFF41F}">
      <dgm:prSet/>
      <dgm:spPr/>
    </dgm:pt>
    <dgm:pt modelId="{63BDB8A1-B0E5-4F12-A3F4-AB831A2FD0E2}">
      <dgm:prSet phldrT="[Text]"/>
      <dgm:spPr/>
      <dgm:t>
        <a:bodyPr/>
        <a:lstStyle/>
        <a:p>
          <a:r>
            <a:rPr lang="cs-CZ" dirty="0" smtClean="0"/>
            <a:t>Šifrování</a:t>
          </a:r>
          <a:endParaRPr lang="cs-CZ" dirty="0"/>
        </a:p>
      </dgm:t>
    </dgm:pt>
    <dgm:pt modelId="{332CF1DA-77E6-40A0-A897-279AD65F7BD0}" type="parTrans" cxnId="{43D29E85-90BD-43B9-BC59-99741BF6C0A7}">
      <dgm:prSet/>
      <dgm:spPr/>
    </dgm:pt>
    <dgm:pt modelId="{9747831C-8D1E-4826-85C2-88D12A1B5874}" type="sibTrans" cxnId="{43D29E85-90BD-43B9-BC59-99741BF6C0A7}">
      <dgm:prSet/>
      <dgm:spPr/>
    </dgm:pt>
    <dgm:pt modelId="{CE4DCFED-29C2-426B-B1E1-E61711EAD794}" type="pres">
      <dgm:prSet presAssocID="{713EBD72-E36C-4A6D-BAC6-F74CB2ACEB3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0DE8F5EE-A6CD-41D1-8624-73CDF6107640}" type="pres">
      <dgm:prSet presAssocID="{F9166C47-7073-4124-9542-8F83706C96EF}" presName="linNode" presStyleCnt="0"/>
      <dgm:spPr/>
    </dgm:pt>
    <dgm:pt modelId="{D47A1099-92CA-4E76-8EDA-4F6B6B9DB728}" type="pres">
      <dgm:prSet presAssocID="{F9166C47-7073-4124-9542-8F83706C96EF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CE4979B6-A5B9-4F0A-B5A8-AA9D1163D165}" type="pres">
      <dgm:prSet presAssocID="{F9166C47-7073-4124-9542-8F83706C96EF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8BDF61CB-67C4-4C2C-B39A-8A6B0652DA2C}" type="pres">
      <dgm:prSet presAssocID="{16A6BD79-5778-42C9-94B1-102BCC5B7B01}" presName="sp" presStyleCnt="0"/>
      <dgm:spPr/>
    </dgm:pt>
    <dgm:pt modelId="{6892B56B-BF92-4CDC-B2B9-D7853E1DABEF}" type="pres">
      <dgm:prSet presAssocID="{770F1CAB-CCE4-4F40-98A1-5C538CC7F08F}" presName="linNode" presStyleCnt="0"/>
      <dgm:spPr/>
    </dgm:pt>
    <dgm:pt modelId="{C42F86BA-4B87-4F3D-8B5D-BDF560816ED8}" type="pres">
      <dgm:prSet presAssocID="{770F1CAB-CCE4-4F40-98A1-5C538CC7F08F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07ED9539-EF1A-475E-A7AC-13635E2BEA3F}" type="pres">
      <dgm:prSet presAssocID="{770F1CAB-CCE4-4F40-98A1-5C538CC7F08F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3FC4464A-E7A9-4A46-B4C9-DC9D9E70346F}" type="pres">
      <dgm:prSet presAssocID="{3ECC3793-059B-4835-AD0C-C0FADB2AEFAD}" presName="sp" presStyleCnt="0"/>
      <dgm:spPr/>
    </dgm:pt>
    <dgm:pt modelId="{07E90CB6-1986-4FA7-B1EC-0F4578895D95}" type="pres">
      <dgm:prSet presAssocID="{9EA42DC9-C122-44DD-969B-F1717E3B3AEE}" presName="linNode" presStyleCnt="0"/>
      <dgm:spPr/>
    </dgm:pt>
    <dgm:pt modelId="{56C84073-7550-4F61-8BDF-D60B53875962}" type="pres">
      <dgm:prSet presAssocID="{9EA42DC9-C122-44DD-969B-F1717E3B3AEE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E1673B0F-842C-458A-9D0F-59C29CE7C5B2}" type="pres">
      <dgm:prSet presAssocID="{9EA42DC9-C122-44DD-969B-F1717E3B3AEE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83694AB0-2B91-4787-9EC0-72C84701214E}" type="pres">
      <dgm:prSet presAssocID="{421D4619-E637-41EF-AD46-FE2DF809E641}" presName="sp" presStyleCnt="0"/>
      <dgm:spPr/>
    </dgm:pt>
    <dgm:pt modelId="{73B1A064-3403-4265-9A53-428BED70849A}" type="pres">
      <dgm:prSet presAssocID="{C1B7AEC9-DF62-426B-A791-EFF55747F799}" presName="linNode" presStyleCnt="0"/>
      <dgm:spPr/>
    </dgm:pt>
    <dgm:pt modelId="{B66D7C8A-D93F-413E-AF0D-1D10E81BCEBB}" type="pres">
      <dgm:prSet presAssocID="{C1B7AEC9-DF62-426B-A791-EFF55747F799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E012B22B-9BFF-41D8-BFC9-BF978D8EB353}" type="pres">
      <dgm:prSet presAssocID="{C1B7AEC9-DF62-426B-A791-EFF55747F79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43D29E85-90BD-43B9-BC59-99741BF6C0A7}" srcId="{F9166C47-7073-4124-9542-8F83706C96EF}" destId="{63BDB8A1-B0E5-4F12-A3F4-AB831A2FD0E2}" srcOrd="2" destOrd="0" parTransId="{332CF1DA-77E6-40A0-A897-279AD65F7BD0}" sibTransId="{9747831C-8D1E-4826-85C2-88D12A1B5874}"/>
    <dgm:cxn modelId="{48EC0061-B9B6-47E2-AB75-CE9AF7071B93}" type="presOf" srcId="{2E4554A9-B2DC-468D-888A-5642131B4E41}" destId="{CE4979B6-A5B9-4F0A-B5A8-AA9D1163D165}" srcOrd="0" destOrd="1" presId="urn:microsoft.com/office/officeart/2005/8/layout/vList5"/>
    <dgm:cxn modelId="{B5AEF4B3-9AF0-4B33-BC09-07CF0551F30A}" type="presOf" srcId="{9EA42DC9-C122-44DD-969B-F1717E3B3AEE}" destId="{56C84073-7550-4F61-8BDF-D60B53875962}" srcOrd="0" destOrd="0" presId="urn:microsoft.com/office/officeart/2005/8/layout/vList5"/>
    <dgm:cxn modelId="{469CA350-A73C-4A51-A381-C5D9E1539A2A}" srcId="{713EBD72-E36C-4A6D-BAC6-F74CB2ACEB32}" destId="{C1B7AEC9-DF62-426B-A791-EFF55747F799}" srcOrd="3" destOrd="0" parTransId="{713219FE-3651-4662-B307-6338966AE164}" sibTransId="{851D4547-5986-40FB-8A6A-821EA5B3D0A1}"/>
    <dgm:cxn modelId="{20A4D2F3-23E0-461F-82D7-FE3585C2514F}" type="presOf" srcId="{75A25D51-60DC-4340-8996-2B691E4B5B3A}" destId="{07ED9539-EF1A-475E-A7AC-13635E2BEA3F}" srcOrd="0" destOrd="0" presId="urn:microsoft.com/office/officeart/2005/8/layout/vList5"/>
    <dgm:cxn modelId="{64E2C0DA-7365-42C2-B5C6-50E1A1BFF41F}" srcId="{C1B7AEC9-DF62-426B-A791-EFF55747F799}" destId="{3152B338-3A02-4CF3-82DF-FE3BDD2B34D0}" srcOrd="0" destOrd="0" parTransId="{80EC91DA-C151-4452-8D3D-448E6FC913BA}" sibTransId="{A3B40C33-09B2-41EA-BA22-D5A66C1F40BF}"/>
    <dgm:cxn modelId="{39FA1850-ADCF-4B8D-A006-F7D29251F949}" srcId="{713EBD72-E36C-4A6D-BAC6-F74CB2ACEB32}" destId="{9EA42DC9-C122-44DD-969B-F1717E3B3AEE}" srcOrd="2" destOrd="0" parTransId="{26DEE0B0-A117-4C8B-BE01-8C7674D400F0}" sibTransId="{421D4619-E637-41EF-AD46-FE2DF809E641}"/>
    <dgm:cxn modelId="{8C558E15-B5F9-43F5-89DF-7F8DCDBD3BB2}" type="presOf" srcId="{C1B7AEC9-DF62-426B-A791-EFF55747F799}" destId="{B66D7C8A-D93F-413E-AF0D-1D10E81BCEBB}" srcOrd="0" destOrd="0" presId="urn:microsoft.com/office/officeart/2005/8/layout/vList5"/>
    <dgm:cxn modelId="{376D1E88-B124-4CCE-8415-76CD72290C53}" srcId="{F9166C47-7073-4124-9542-8F83706C96EF}" destId="{2E4554A9-B2DC-468D-888A-5642131B4E41}" srcOrd="1" destOrd="0" parTransId="{9BAEE30F-6F88-4F69-881A-CDABA805D3B5}" sibTransId="{C810470C-C978-4772-94A7-02A17916E4FE}"/>
    <dgm:cxn modelId="{1A22AD23-1869-493C-8B0F-08AFCE17586C}" type="presOf" srcId="{3152B338-3A02-4CF3-82DF-FE3BDD2B34D0}" destId="{E012B22B-9BFF-41D8-BFC9-BF978D8EB353}" srcOrd="0" destOrd="0" presId="urn:microsoft.com/office/officeart/2005/8/layout/vList5"/>
    <dgm:cxn modelId="{D6C7E24B-93A6-4379-B132-3FE86420FC73}" srcId="{770F1CAB-CCE4-4F40-98A1-5C538CC7F08F}" destId="{75A25D51-60DC-4340-8996-2B691E4B5B3A}" srcOrd="0" destOrd="0" parTransId="{2054E69A-8E56-42AA-B36B-0DBB7F32603B}" sibTransId="{08F22A94-1EE2-4F09-8627-4F4B55787F75}"/>
    <dgm:cxn modelId="{B0F2026B-30F4-44C9-BE71-21D474A29840}" type="presOf" srcId="{713EBD72-E36C-4A6D-BAC6-F74CB2ACEB32}" destId="{CE4DCFED-29C2-426B-B1E1-E61711EAD794}" srcOrd="0" destOrd="0" presId="urn:microsoft.com/office/officeart/2005/8/layout/vList5"/>
    <dgm:cxn modelId="{F6AC3D2D-865C-4154-8111-9309FD0E8E22}" type="presOf" srcId="{25E8F60C-2353-4501-820C-6524F42F0E3C}" destId="{E1673B0F-842C-458A-9D0F-59C29CE7C5B2}" srcOrd="0" destOrd="0" presId="urn:microsoft.com/office/officeart/2005/8/layout/vList5"/>
    <dgm:cxn modelId="{135034F7-821C-4EE3-A86E-5382011DA508}" srcId="{9EA42DC9-C122-44DD-969B-F1717E3B3AEE}" destId="{25E8F60C-2353-4501-820C-6524F42F0E3C}" srcOrd="0" destOrd="0" parTransId="{402E341B-5C2E-4D02-91D2-721035A9C636}" sibTransId="{F80CD92B-1114-44B9-A513-BEDE55DB07D5}"/>
    <dgm:cxn modelId="{0C929250-B909-4E5E-A018-B19312688588}" type="presOf" srcId="{770F1CAB-CCE4-4F40-98A1-5C538CC7F08F}" destId="{C42F86BA-4B87-4F3D-8B5D-BDF560816ED8}" srcOrd="0" destOrd="0" presId="urn:microsoft.com/office/officeart/2005/8/layout/vList5"/>
    <dgm:cxn modelId="{C29BEDBE-31AD-4130-AC55-CCF5072DFF94}" srcId="{F9166C47-7073-4124-9542-8F83706C96EF}" destId="{719D46DC-AABE-406C-BF00-111093EC63B8}" srcOrd="0" destOrd="0" parTransId="{5A8CD08B-FD5B-4B36-BBC4-1631F8BE14E7}" sibTransId="{2D0FCD27-E294-4938-8F20-E3C919182075}"/>
    <dgm:cxn modelId="{6B8EC38D-E780-48AC-9BCF-C4839605CFB4}" srcId="{713EBD72-E36C-4A6D-BAC6-F74CB2ACEB32}" destId="{F9166C47-7073-4124-9542-8F83706C96EF}" srcOrd="0" destOrd="0" parTransId="{F6F88DBF-C2BA-4EA1-BF16-E3D9C20C807E}" sibTransId="{16A6BD79-5778-42C9-94B1-102BCC5B7B01}"/>
    <dgm:cxn modelId="{DB6B496C-2BE8-4048-BA1F-A4EBDDB982DE}" type="presOf" srcId="{719D46DC-AABE-406C-BF00-111093EC63B8}" destId="{CE4979B6-A5B9-4F0A-B5A8-AA9D1163D165}" srcOrd="0" destOrd="0" presId="urn:microsoft.com/office/officeart/2005/8/layout/vList5"/>
    <dgm:cxn modelId="{88461EF7-B55C-4E0A-A742-668967479D07}" type="presOf" srcId="{F9166C47-7073-4124-9542-8F83706C96EF}" destId="{D47A1099-92CA-4E76-8EDA-4F6B6B9DB728}" srcOrd="0" destOrd="0" presId="urn:microsoft.com/office/officeart/2005/8/layout/vList5"/>
    <dgm:cxn modelId="{E116A74F-BFD1-417D-8632-F01CEF199FB2}" type="presOf" srcId="{63BDB8A1-B0E5-4F12-A3F4-AB831A2FD0E2}" destId="{CE4979B6-A5B9-4F0A-B5A8-AA9D1163D165}" srcOrd="0" destOrd="2" presId="urn:microsoft.com/office/officeart/2005/8/layout/vList5"/>
    <dgm:cxn modelId="{7C40A278-0AC9-47B3-83D9-967DDB6F7BC7}" srcId="{713EBD72-E36C-4A6D-BAC6-F74CB2ACEB32}" destId="{770F1CAB-CCE4-4F40-98A1-5C538CC7F08F}" srcOrd="1" destOrd="0" parTransId="{8044162E-815E-46C5-9B89-3C4E5AA7527C}" sibTransId="{3ECC3793-059B-4835-AD0C-C0FADB2AEFAD}"/>
    <dgm:cxn modelId="{9C8FEFF1-34BF-4C30-A566-70CCE393178D}" type="presParOf" srcId="{CE4DCFED-29C2-426B-B1E1-E61711EAD794}" destId="{0DE8F5EE-A6CD-41D1-8624-73CDF6107640}" srcOrd="0" destOrd="0" presId="urn:microsoft.com/office/officeart/2005/8/layout/vList5"/>
    <dgm:cxn modelId="{CF659277-6C92-4394-9254-E7630C314911}" type="presParOf" srcId="{0DE8F5EE-A6CD-41D1-8624-73CDF6107640}" destId="{D47A1099-92CA-4E76-8EDA-4F6B6B9DB728}" srcOrd="0" destOrd="0" presId="urn:microsoft.com/office/officeart/2005/8/layout/vList5"/>
    <dgm:cxn modelId="{56F95908-8266-4E86-8AFB-06880B9628B3}" type="presParOf" srcId="{0DE8F5EE-A6CD-41D1-8624-73CDF6107640}" destId="{CE4979B6-A5B9-4F0A-B5A8-AA9D1163D165}" srcOrd="1" destOrd="0" presId="urn:microsoft.com/office/officeart/2005/8/layout/vList5"/>
    <dgm:cxn modelId="{A3738DAF-9E37-49A8-B1D9-9424EF261857}" type="presParOf" srcId="{CE4DCFED-29C2-426B-B1E1-E61711EAD794}" destId="{8BDF61CB-67C4-4C2C-B39A-8A6B0652DA2C}" srcOrd="1" destOrd="0" presId="urn:microsoft.com/office/officeart/2005/8/layout/vList5"/>
    <dgm:cxn modelId="{70DEB122-E0F6-4C37-A791-4FDDDCE5B73C}" type="presParOf" srcId="{CE4DCFED-29C2-426B-B1E1-E61711EAD794}" destId="{6892B56B-BF92-4CDC-B2B9-D7853E1DABEF}" srcOrd="2" destOrd="0" presId="urn:microsoft.com/office/officeart/2005/8/layout/vList5"/>
    <dgm:cxn modelId="{F484E7F9-A1A4-488A-87EE-7D8020C5E1A7}" type="presParOf" srcId="{6892B56B-BF92-4CDC-B2B9-D7853E1DABEF}" destId="{C42F86BA-4B87-4F3D-8B5D-BDF560816ED8}" srcOrd="0" destOrd="0" presId="urn:microsoft.com/office/officeart/2005/8/layout/vList5"/>
    <dgm:cxn modelId="{E8651B9F-346C-4FB3-9C6E-6507CFC9BF3E}" type="presParOf" srcId="{6892B56B-BF92-4CDC-B2B9-D7853E1DABEF}" destId="{07ED9539-EF1A-475E-A7AC-13635E2BEA3F}" srcOrd="1" destOrd="0" presId="urn:microsoft.com/office/officeart/2005/8/layout/vList5"/>
    <dgm:cxn modelId="{AB22F607-2D94-4E9C-A2D3-D7309D0A7F20}" type="presParOf" srcId="{CE4DCFED-29C2-426B-B1E1-E61711EAD794}" destId="{3FC4464A-E7A9-4A46-B4C9-DC9D9E70346F}" srcOrd="3" destOrd="0" presId="urn:microsoft.com/office/officeart/2005/8/layout/vList5"/>
    <dgm:cxn modelId="{E78CC99C-6528-4605-A26F-291C4A638044}" type="presParOf" srcId="{CE4DCFED-29C2-426B-B1E1-E61711EAD794}" destId="{07E90CB6-1986-4FA7-B1EC-0F4578895D95}" srcOrd="4" destOrd="0" presId="urn:microsoft.com/office/officeart/2005/8/layout/vList5"/>
    <dgm:cxn modelId="{965A3404-1C91-49D0-B76E-9D96AC12E0FA}" type="presParOf" srcId="{07E90CB6-1986-4FA7-B1EC-0F4578895D95}" destId="{56C84073-7550-4F61-8BDF-D60B53875962}" srcOrd="0" destOrd="0" presId="urn:microsoft.com/office/officeart/2005/8/layout/vList5"/>
    <dgm:cxn modelId="{0FDD600E-DAE4-4CC2-A512-713539E5B75B}" type="presParOf" srcId="{07E90CB6-1986-4FA7-B1EC-0F4578895D95}" destId="{E1673B0F-842C-458A-9D0F-59C29CE7C5B2}" srcOrd="1" destOrd="0" presId="urn:microsoft.com/office/officeart/2005/8/layout/vList5"/>
    <dgm:cxn modelId="{D8E48CDF-8E05-42E6-B56E-46A8B3E820DF}" type="presParOf" srcId="{CE4DCFED-29C2-426B-B1E1-E61711EAD794}" destId="{83694AB0-2B91-4787-9EC0-72C84701214E}" srcOrd="5" destOrd="0" presId="urn:microsoft.com/office/officeart/2005/8/layout/vList5"/>
    <dgm:cxn modelId="{A21795E0-1A7C-462A-AA30-FD14B5C79CB5}" type="presParOf" srcId="{CE4DCFED-29C2-426B-B1E1-E61711EAD794}" destId="{73B1A064-3403-4265-9A53-428BED70849A}" srcOrd="6" destOrd="0" presId="urn:microsoft.com/office/officeart/2005/8/layout/vList5"/>
    <dgm:cxn modelId="{0BA4EC1C-7C09-470F-B4D2-BAC640ACBF60}" type="presParOf" srcId="{73B1A064-3403-4265-9A53-428BED70849A}" destId="{B66D7C8A-D93F-413E-AF0D-1D10E81BCEBB}" srcOrd="0" destOrd="0" presId="urn:microsoft.com/office/officeart/2005/8/layout/vList5"/>
    <dgm:cxn modelId="{3BC286AC-AECB-4975-A45F-B2390F552D77}" type="presParOf" srcId="{73B1A064-3403-4265-9A53-428BED70849A}" destId="{E012B22B-9BFF-41D8-BFC9-BF978D8EB35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9B40AF-630B-4BBE-BB30-B40B64AE6956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2D4B7111-EA96-4231-A3D0-0E8A8C350FEA}">
      <dgm:prSet phldrT="[Text]"/>
      <dgm:spPr/>
      <dgm:t>
        <a:bodyPr/>
        <a:lstStyle/>
        <a:p>
          <a:r>
            <a:rPr lang="cs-CZ" dirty="0" smtClean="0"/>
            <a:t>Aplikační</a:t>
          </a:r>
          <a:endParaRPr lang="cs-CZ" dirty="0"/>
        </a:p>
      </dgm:t>
    </dgm:pt>
    <dgm:pt modelId="{0FB174FA-7512-4D01-B99C-17E253E58627}" type="parTrans" cxnId="{2D998B9D-7450-4C4B-989B-2EB9C3749DF3}">
      <dgm:prSet/>
      <dgm:spPr/>
      <dgm:t>
        <a:bodyPr/>
        <a:lstStyle/>
        <a:p>
          <a:endParaRPr lang="cs-CZ"/>
        </a:p>
      </dgm:t>
    </dgm:pt>
    <dgm:pt modelId="{46ACBC80-17AC-41E1-83BB-2B145305E1C8}" type="sibTrans" cxnId="{2D998B9D-7450-4C4B-989B-2EB9C3749DF3}">
      <dgm:prSet/>
      <dgm:spPr/>
      <dgm:t>
        <a:bodyPr/>
        <a:lstStyle/>
        <a:p>
          <a:endParaRPr lang="cs-CZ"/>
        </a:p>
      </dgm:t>
    </dgm:pt>
    <dgm:pt modelId="{2F8C18E4-DE12-4259-B858-FABA42304206}">
      <dgm:prSet phldrT="[Text]"/>
      <dgm:spPr/>
      <dgm:t>
        <a:bodyPr/>
        <a:lstStyle/>
        <a:p>
          <a:r>
            <a:rPr lang="cs-CZ" dirty="0" smtClean="0"/>
            <a:t>Transportní</a:t>
          </a:r>
          <a:endParaRPr lang="cs-CZ" dirty="0"/>
        </a:p>
      </dgm:t>
    </dgm:pt>
    <dgm:pt modelId="{A9D225EF-E2BD-4B90-9B2C-8EEC79DC5188}" type="parTrans" cxnId="{E91E87D8-662B-4AE4-B790-6CF8638CEF41}">
      <dgm:prSet/>
      <dgm:spPr/>
      <dgm:t>
        <a:bodyPr/>
        <a:lstStyle/>
        <a:p>
          <a:endParaRPr lang="cs-CZ"/>
        </a:p>
      </dgm:t>
    </dgm:pt>
    <dgm:pt modelId="{EDEF23CB-03D6-4DF7-B05D-A56366FE3B4D}" type="sibTrans" cxnId="{E91E87D8-662B-4AE4-B790-6CF8638CEF41}">
      <dgm:prSet/>
      <dgm:spPr/>
      <dgm:t>
        <a:bodyPr/>
        <a:lstStyle/>
        <a:p>
          <a:endParaRPr lang="cs-CZ"/>
        </a:p>
      </dgm:t>
    </dgm:pt>
    <dgm:pt modelId="{9D065DC2-2666-4354-9EAF-27B2E9666124}">
      <dgm:prSet phldrT="[Text]"/>
      <dgm:spPr/>
      <dgm:t>
        <a:bodyPr/>
        <a:lstStyle/>
        <a:p>
          <a:r>
            <a:rPr lang="cs-CZ" dirty="0" smtClean="0"/>
            <a:t>Fyzická</a:t>
          </a:r>
          <a:endParaRPr lang="cs-CZ" dirty="0"/>
        </a:p>
      </dgm:t>
    </dgm:pt>
    <dgm:pt modelId="{7F239D6C-72D8-430E-8A20-01C22EB36E59}" type="parTrans" cxnId="{2C343038-AC28-495B-ADCA-E48E5429E64E}">
      <dgm:prSet/>
      <dgm:spPr/>
      <dgm:t>
        <a:bodyPr/>
        <a:lstStyle/>
        <a:p>
          <a:endParaRPr lang="cs-CZ"/>
        </a:p>
      </dgm:t>
    </dgm:pt>
    <dgm:pt modelId="{943C5BF3-DEBD-4F01-9134-F6A36062A563}" type="sibTrans" cxnId="{2C343038-AC28-495B-ADCA-E48E5429E64E}">
      <dgm:prSet/>
      <dgm:spPr/>
      <dgm:t>
        <a:bodyPr/>
        <a:lstStyle/>
        <a:p>
          <a:endParaRPr lang="cs-CZ"/>
        </a:p>
      </dgm:t>
    </dgm:pt>
    <dgm:pt modelId="{427E161A-6C1E-494E-AB28-D21AA8C589F1}">
      <dgm:prSet phldrT="[Text]"/>
      <dgm:spPr/>
      <dgm:t>
        <a:bodyPr/>
        <a:lstStyle/>
        <a:p>
          <a:r>
            <a:rPr lang="cs-CZ" dirty="0" smtClean="0"/>
            <a:t>Síťová</a:t>
          </a:r>
          <a:endParaRPr lang="cs-CZ" dirty="0"/>
        </a:p>
      </dgm:t>
    </dgm:pt>
    <dgm:pt modelId="{45C87EF5-B830-4CF8-AA15-06BE05E65CC3}" type="parTrans" cxnId="{8D126563-196D-40E9-8A4D-BDE4BC854A62}">
      <dgm:prSet/>
      <dgm:spPr/>
      <dgm:t>
        <a:bodyPr/>
        <a:lstStyle/>
        <a:p>
          <a:endParaRPr lang="cs-CZ"/>
        </a:p>
      </dgm:t>
    </dgm:pt>
    <dgm:pt modelId="{2B6B36BB-0494-4DE4-BC65-79E0AA5383BA}" type="sibTrans" cxnId="{8D126563-196D-40E9-8A4D-BDE4BC854A62}">
      <dgm:prSet/>
      <dgm:spPr/>
      <dgm:t>
        <a:bodyPr/>
        <a:lstStyle/>
        <a:p>
          <a:endParaRPr lang="cs-CZ"/>
        </a:p>
      </dgm:t>
    </dgm:pt>
    <dgm:pt modelId="{54C12603-B7BA-47B0-9A3C-96CF9488AB04}">
      <dgm:prSet phldrT="[Text]"/>
      <dgm:spPr/>
      <dgm:t>
        <a:bodyPr/>
        <a:lstStyle/>
        <a:p>
          <a:r>
            <a:rPr lang="cs-CZ" dirty="0" smtClean="0"/>
            <a:t>Transportní</a:t>
          </a:r>
          <a:endParaRPr lang="cs-CZ" dirty="0"/>
        </a:p>
      </dgm:t>
    </dgm:pt>
    <dgm:pt modelId="{C9917378-3371-4309-B191-5AB2E9FF0D98}" type="parTrans" cxnId="{2BF0CF0B-DADC-43EC-A781-BF374896A79B}">
      <dgm:prSet/>
      <dgm:spPr/>
      <dgm:t>
        <a:bodyPr/>
        <a:lstStyle/>
        <a:p>
          <a:endParaRPr lang="cs-CZ"/>
        </a:p>
      </dgm:t>
    </dgm:pt>
    <dgm:pt modelId="{D3DA5680-9871-47C4-A0E1-84B074413073}" type="sibTrans" cxnId="{2BF0CF0B-DADC-43EC-A781-BF374896A79B}">
      <dgm:prSet/>
      <dgm:spPr/>
      <dgm:t>
        <a:bodyPr/>
        <a:lstStyle/>
        <a:p>
          <a:endParaRPr lang="cs-CZ"/>
        </a:p>
      </dgm:t>
    </dgm:pt>
    <dgm:pt modelId="{46CE0FB7-5132-4435-92DB-BB78ED49888B}">
      <dgm:prSet phldrT="[Text]"/>
      <dgm:spPr/>
      <dgm:t>
        <a:bodyPr/>
        <a:lstStyle/>
        <a:p>
          <a:r>
            <a:rPr lang="cs-CZ" dirty="0" smtClean="0"/>
            <a:t>Síťová</a:t>
          </a:r>
          <a:endParaRPr lang="cs-CZ" dirty="0"/>
        </a:p>
      </dgm:t>
    </dgm:pt>
    <dgm:pt modelId="{8087B2D4-E781-4E8C-ACE4-4AAB83B70329}" type="parTrans" cxnId="{1277B801-EB49-4FCC-886F-16460BCDE893}">
      <dgm:prSet/>
      <dgm:spPr/>
      <dgm:t>
        <a:bodyPr/>
        <a:lstStyle/>
        <a:p>
          <a:endParaRPr lang="cs-CZ"/>
        </a:p>
      </dgm:t>
    </dgm:pt>
    <dgm:pt modelId="{B50FA043-387B-4DB6-946C-E99C857FD64D}" type="sibTrans" cxnId="{1277B801-EB49-4FCC-886F-16460BCDE893}">
      <dgm:prSet/>
      <dgm:spPr/>
      <dgm:t>
        <a:bodyPr/>
        <a:lstStyle/>
        <a:p>
          <a:endParaRPr lang="cs-CZ"/>
        </a:p>
      </dgm:t>
    </dgm:pt>
    <dgm:pt modelId="{384095F8-77D3-4AF8-B364-C94F193531AB}">
      <dgm:prSet phldrT="[Text]"/>
      <dgm:spPr/>
      <dgm:t>
        <a:bodyPr/>
        <a:lstStyle/>
        <a:p>
          <a:r>
            <a:rPr lang="cs-CZ" dirty="0" smtClean="0"/>
            <a:t>Fyzická</a:t>
          </a:r>
          <a:endParaRPr lang="cs-CZ" dirty="0"/>
        </a:p>
      </dgm:t>
    </dgm:pt>
    <dgm:pt modelId="{9107142C-4085-4757-856E-9F07BED7E42F}" type="parTrans" cxnId="{4D63185D-E3D4-4A41-A4BD-4FD4993C0D3D}">
      <dgm:prSet/>
      <dgm:spPr/>
      <dgm:t>
        <a:bodyPr/>
        <a:lstStyle/>
        <a:p>
          <a:endParaRPr lang="cs-CZ"/>
        </a:p>
      </dgm:t>
    </dgm:pt>
    <dgm:pt modelId="{9320F5D9-C6A9-4C47-BDA0-DEFA2581A055}" type="sibTrans" cxnId="{4D63185D-E3D4-4A41-A4BD-4FD4993C0D3D}">
      <dgm:prSet/>
      <dgm:spPr/>
      <dgm:t>
        <a:bodyPr/>
        <a:lstStyle/>
        <a:p>
          <a:endParaRPr lang="cs-CZ"/>
        </a:p>
      </dgm:t>
    </dgm:pt>
    <dgm:pt modelId="{A888921E-A5D6-4EAC-ADF2-B55D93E31170}">
      <dgm:prSet phldrT="[Text]"/>
      <dgm:spPr/>
      <dgm:t>
        <a:bodyPr/>
        <a:lstStyle/>
        <a:p>
          <a:r>
            <a:rPr lang="cs-CZ" dirty="0" smtClean="0"/>
            <a:t>Aplikační</a:t>
          </a:r>
          <a:endParaRPr lang="cs-CZ" dirty="0"/>
        </a:p>
      </dgm:t>
    </dgm:pt>
    <dgm:pt modelId="{DF698066-FD85-4844-8943-D61435D64F2F}" type="parTrans" cxnId="{02CFF0E1-30AB-420E-A907-99ED75F88829}">
      <dgm:prSet/>
      <dgm:spPr/>
      <dgm:t>
        <a:bodyPr/>
        <a:lstStyle/>
        <a:p>
          <a:endParaRPr lang="cs-CZ"/>
        </a:p>
      </dgm:t>
    </dgm:pt>
    <dgm:pt modelId="{61026504-5797-40A3-AF4C-3534CC08DC68}" type="sibTrans" cxnId="{02CFF0E1-30AB-420E-A907-99ED75F88829}">
      <dgm:prSet/>
      <dgm:spPr/>
      <dgm:t>
        <a:bodyPr/>
        <a:lstStyle/>
        <a:p>
          <a:endParaRPr lang="cs-CZ"/>
        </a:p>
      </dgm:t>
    </dgm:pt>
    <dgm:pt modelId="{FDEC40F7-B5ED-41F5-87D5-767B87236309}">
      <dgm:prSet phldrT="[Text]"/>
      <dgm:spPr/>
      <dgm:t>
        <a:bodyPr/>
        <a:lstStyle/>
        <a:p>
          <a:r>
            <a:rPr lang="cs-CZ" dirty="0" smtClean="0"/>
            <a:t>Médium, propojovací  HW</a:t>
          </a:r>
          <a:endParaRPr lang="cs-CZ" dirty="0"/>
        </a:p>
      </dgm:t>
    </dgm:pt>
    <dgm:pt modelId="{3235497A-1A75-4541-A38F-87468BEAD057}" type="parTrans" cxnId="{E46FC6CA-31CE-4FB5-88D4-81AEB6CEA9C3}">
      <dgm:prSet/>
      <dgm:spPr/>
      <dgm:t>
        <a:bodyPr/>
        <a:lstStyle/>
        <a:p>
          <a:endParaRPr lang="cs-CZ"/>
        </a:p>
      </dgm:t>
    </dgm:pt>
    <dgm:pt modelId="{8B4B5FC4-1B15-4DC2-B1C1-15BB595731EB}" type="sibTrans" cxnId="{E46FC6CA-31CE-4FB5-88D4-81AEB6CEA9C3}">
      <dgm:prSet/>
      <dgm:spPr/>
      <dgm:t>
        <a:bodyPr/>
        <a:lstStyle/>
        <a:p>
          <a:endParaRPr lang="cs-CZ"/>
        </a:p>
      </dgm:t>
    </dgm:pt>
    <dgm:pt modelId="{FD43961B-F2BC-4C59-A3FE-09D1AF4D51B1}" type="pres">
      <dgm:prSet presAssocID="{4B9B40AF-630B-4BBE-BB30-B40B64AE695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0DDAACE4-7501-4119-92C9-2EA2EBFB2585}" type="pres">
      <dgm:prSet presAssocID="{A888921E-A5D6-4EAC-ADF2-B55D93E31170}" presName="boxAndChildren" presStyleCnt="0"/>
      <dgm:spPr/>
    </dgm:pt>
    <dgm:pt modelId="{A46E198F-2D8C-4AAA-8A1A-4DE53CE21CB5}" type="pres">
      <dgm:prSet presAssocID="{A888921E-A5D6-4EAC-ADF2-B55D93E31170}" presName="parentTextBox" presStyleLbl="node1" presStyleIdx="0" presStyleCnt="9"/>
      <dgm:spPr/>
      <dgm:t>
        <a:bodyPr/>
        <a:lstStyle/>
        <a:p>
          <a:endParaRPr lang="cs-CZ"/>
        </a:p>
      </dgm:t>
    </dgm:pt>
    <dgm:pt modelId="{6DC60C75-775A-41AF-8579-E5A8FAA923BC}" type="pres">
      <dgm:prSet presAssocID="{D3DA5680-9871-47C4-A0E1-84B074413073}" presName="sp" presStyleCnt="0"/>
      <dgm:spPr/>
    </dgm:pt>
    <dgm:pt modelId="{F68EAF90-7340-4087-8436-D3ECE79B06AC}" type="pres">
      <dgm:prSet presAssocID="{54C12603-B7BA-47B0-9A3C-96CF9488AB04}" presName="arrowAndChildren" presStyleCnt="0"/>
      <dgm:spPr/>
    </dgm:pt>
    <dgm:pt modelId="{06B52395-DA8F-46AE-BFD7-0FDB6EFE8A2B}" type="pres">
      <dgm:prSet presAssocID="{54C12603-B7BA-47B0-9A3C-96CF9488AB04}" presName="parentTextArrow" presStyleLbl="node1" presStyleIdx="1" presStyleCnt="9"/>
      <dgm:spPr/>
      <dgm:t>
        <a:bodyPr/>
        <a:lstStyle/>
        <a:p>
          <a:endParaRPr lang="cs-CZ"/>
        </a:p>
      </dgm:t>
    </dgm:pt>
    <dgm:pt modelId="{566C5E6D-B22F-449C-B9E9-866D1A88ECB3}" type="pres">
      <dgm:prSet presAssocID="{2B6B36BB-0494-4DE4-BC65-79E0AA5383BA}" presName="sp" presStyleCnt="0"/>
      <dgm:spPr/>
    </dgm:pt>
    <dgm:pt modelId="{7959E0AC-42C7-45B6-A478-E923A27668BA}" type="pres">
      <dgm:prSet presAssocID="{427E161A-6C1E-494E-AB28-D21AA8C589F1}" presName="arrowAndChildren" presStyleCnt="0"/>
      <dgm:spPr/>
    </dgm:pt>
    <dgm:pt modelId="{83344B9E-A3A7-4089-9BF1-9299091F09B7}" type="pres">
      <dgm:prSet presAssocID="{427E161A-6C1E-494E-AB28-D21AA8C589F1}" presName="parentTextArrow" presStyleLbl="node1" presStyleIdx="2" presStyleCnt="9"/>
      <dgm:spPr/>
      <dgm:t>
        <a:bodyPr/>
        <a:lstStyle/>
        <a:p>
          <a:endParaRPr lang="cs-CZ"/>
        </a:p>
      </dgm:t>
    </dgm:pt>
    <dgm:pt modelId="{D8F19A2D-286A-41CD-9962-B889087B5C1B}" type="pres">
      <dgm:prSet presAssocID="{9320F5D9-C6A9-4C47-BDA0-DEFA2581A055}" presName="sp" presStyleCnt="0"/>
      <dgm:spPr/>
    </dgm:pt>
    <dgm:pt modelId="{17169FEE-EB38-489B-9D6F-004190F6DB4B}" type="pres">
      <dgm:prSet presAssocID="{384095F8-77D3-4AF8-B364-C94F193531AB}" presName="arrowAndChildren" presStyleCnt="0"/>
      <dgm:spPr/>
    </dgm:pt>
    <dgm:pt modelId="{F0677490-74FE-47CE-AD3F-6867A7323E97}" type="pres">
      <dgm:prSet presAssocID="{384095F8-77D3-4AF8-B364-C94F193531AB}" presName="parentTextArrow" presStyleLbl="node1" presStyleIdx="3" presStyleCnt="9"/>
      <dgm:spPr/>
      <dgm:t>
        <a:bodyPr/>
        <a:lstStyle/>
        <a:p>
          <a:endParaRPr lang="cs-CZ"/>
        </a:p>
      </dgm:t>
    </dgm:pt>
    <dgm:pt modelId="{95545C7E-DD9A-449D-8CDA-D05014DB58AA}" type="pres">
      <dgm:prSet presAssocID="{8B4B5FC4-1B15-4DC2-B1C1-15BB595731EB}" presName="sp" presStyleCnt="0"/>
      <dgm:spPr/>
    </dgm:pt>
    <dgm:pt modelId="{9C4A9B3B-784A-40CF-990C-1C2A557ED8E8}" type="pres">
      <dgm:prSet presAssocID="{FDEC40F7-B5ED-41F5-87D5-767B87236309}" presName="arrowAndChildren" presStyleCnt="0"/>
      <dgm:spPr/>
    </dgm:pt>
    <dgm:pt modelId="{20A1A687-D4FF-4B91-B83A-09598159E3C6}" type="pres">
      <dgm:prSet presAssocID="{FDEC40F7-B5ED-41F5-87D5-767B87236309}" presName="parentTextArrow" presStyleLbl="node1" presStyleIdx="4" presStyleCnt="9"/>
      <dgm:spPr/>
      <dgm:t>
        <a:bodyPr/>
        <a:lstStyle/>
        <a:p>
          <a:endParaRPr lang="cs-CZ"/>
        </a:p>
      </dgm:t>
    </dgm:pt>
    <dgm:pt modelId="{2A7A1097-05F0-49B2-829A-5E71B0BCB66F}" type="pres">
      <dgm:prSet presAssocID="{943C5BF3-DEBD-4F01-9134-F6A36062A563}" presName="sp" presStyleCnt="0"/>
      <dgm:spPr/>
    </dgm:pt>
    <dgm:pt modelId="{109DBE26-228B-45AF-84D6-318D99ED504C}" type="pres">
      <dgm:prSet presAssocID="{9D065DC2-2666-4354-9EAF-27B2E9666124}" presName="arrowAndChildren" presStyleCnt="0"/>
      <dgm:spPr/>
    </dgm:pt>
    <dgm:pt modelId="{D820092F-4119-47F3-81AB-876EFDFB8270}" type="pres">
      <dgm:prSet presAssocID="{9D065DC2-2666-4354-9EAF-27B2E9666124}" presName="parentTextArrow" presStyleLbl="node1" presStyleIdx="5" presStyleCnt="9"/>
      <dgm:spPr/>
      <dgm:t>
        <a:bodyPr/>
        <a:lstStyle/>
        <a:p>
          <a:endParaRPr lang="cs-CZ"/>
        </a:p>
      </dgm:t>
    </dgm:pt>
    <dgm:pt modelId="{0404650C-931C-4918-BFF6-62988CD8567B}" type="pres">
      <dgm:prSet presAssocID="{B50FA043-387B-4DB6-946C-E99C857FD64D}" presName="sp" presStyleCnt="0"/>
      <dgm:spPr/>
    </dgm:pt>
    <dgm:pt modelId="{141975D2-5819-4CEF-BDF2-C3BF1DB983A3}" type="pres">
      <dgm:prSet presAssocID="{46CE0FB7-5132-4435-92DB-BB78ED49888B}" presName="arrowAndChildren" presStyleCnt="0"/>
      <dgm:spPr/>
    </dgm:pt>
    <dgm:pt modelId="{00051C89-6A5B-4348-8833-C5074842D34D}" type="pres">
      <dgm:prSet presAssocID="{46CE0FB7-5132-4435-92DB-BB78ED49888B}" presName="parentTextArrow" presStyleLbl="node1" presStyleIdx="6" presStyleCnt="9"/>
      <dgm:spPr/>
      <dgm:t>
        <a:bodyPr/>
        <a:lstStyle/>
        <a:p>
          <a:endParaRPr lang="cs-CZ"/>
        </a:p>
      </dgm:t>
    </dgm:pt>
    <dgm:pt modelId="{E9311660-0DC5-4823-9B85-E815FB6541CB}" type="pres">
      <dgm:prSet presAssocID="{EDEF23CB-03D6-4DF7-B05D-A56366FE3B4D}" presName="sp" presStyleCnt="0"/>
      <dgm:spPr/>
    </dgm:pt>
    <dgm:pt modelId="{49D633E8-7A83-46C7-867E-A82BC5039E6C}" type="pres">
      <dgm:prSet presAssocID="{2F8C18E4-DE12-4259-B858-FABA42304206}" presName="arrowAndChildren" presStyleCnt="0"/>
      <dgm:spPr/>
    </dgm:pt>
    <dgm:pt modelId="{3A42339B-697C-485F-AC58-5269B0567896}" type="pres">
      <dgm:prSet presAssocID="{2F8C18E4-DE12-4259-B858-FABA42304206}" presName="parentTextArrow" presStyleLbl="node1" presStyleIdx="7" presStyleCnt="9"/>
      <dgm:spPr/>
      <dgm:t>
        <a:bodyPr/>
        <a:lstStyle/>
        <a:p>
          <a:endParaRPr lang="cs-CZ"/>
        </a:p>
      </dgm:t>
    </dgm:pt>
    <dgm:pt modelId="{E626BC83-2170-4683-A3F1-EE5C52A403B0}" type="pres">
      <dgm:prSet presAssocID="{46ACBC80-17AC-41E1-83BB-2B145305E1C8}" presName="sp" presStyleCnt="0"/>
      <dgm:spPr/>
    </dgm:pt>
    <dgm:pt modelId="{2BDC5006-67F6-41D3-81F6-11E3ACA0CDF5}" type="pres">
      <dgm:prSet presAssocID="{2D4B7111-EA96-4231-A3D0-0E8A8C350FEA}" presName="arrowAndChildren" presStyleCnt="0"/>
      <dgm:spPr/>
    </dgm:pt>
    <dgm:pt modelId="{55F3956B-A6E0-40C0-AC28-BBE7A246406C}" type="pres">
      <dgm:prSet presAssocID="{2D4B7111-EA96-4231-A3D0-0E8A8C350FEA}" presName="parentTextArrow" presStyleLbl="node1" presStyleIdx="8" presStyleCnt="9"/>
      <dgm:spPr/>
      <dgm:t>
        <a:bodyPr/>
        <a:lstStyle/>
        <a:p>
          <a:endParaRPr lang="cs-CZ"/>
        </a:p>
      </dgm:t>
    </dgm:pt>
  </dgm:ptLst>
  <dgm:cxnLst>
    <dgm:cxn modelId="{2C343038-AC28-495B-ADCA-E48E5429E64E}" srcId="{4B9B40AF-630B-4BBE-BB30-B40B64AE6956}" destId="{9D065DC2-2666-4354-9EAF-27B2E9666124}" srcOrd="3" destOrd="0" parTransId="{7F239D6C-72D8-430E-8A20-01C22EB36E59}" sibTransId="{943C5BF3-DEBD-4F01-9134-F6A36062A563}"/>
    <dgm:cxn modelId="{FBB77B80-F110-4D2C-A44A-F21873A182FA}" type="presOf" srcId="{46CE0FB7-5132-4435-92DB-BB78ED49888B}" destId="{00051C89-6A5B-4348-8833-C5074842D34D}" srcOrd="0" destOrd="0" presId="urn:microsoft.com/office/officeart/2005/8/layout/process4"/>
    <dgm:cxn modelId="{1277B801-EB49-4FCC-886F-16460BCDE893}" srcId="{4B9B40AF-630B-4BBE-BB30-B40B64AE6956}" destId="{46CE0FB7-5132-4435-92DB-BB78ED49888B}" srcOrd="2" destOrd="0" parTransId="{8087B2D4-E781-4E8C-ACE4-4AAB83B70329}" sibTransId="{B50FA043-387B-4DB6-946C-E99C857FD64D}"/>
    <dgm:cxn modelId="{BE69E0D0-28F6-49DC-A757-80552C400A4F}" type="presOf" srcId="{9D065DC2-2666-4354-9EAF-27B2E9666124}" destId="{D820092F-4119-47F3-81AB-876EFDFB8270}" srcOrd="0" destOrd="0" presId="urn:microsoft.com/office/officeart/2005/8/layout/process4"/>
    <dgm:cxn modelId="{7EA883CC-315C-486C-A8ED-309F8449F7E2}" type="presOf" srcId="{FDEC40F7-B5ED-41F5-87D5-767B87236309}" destId="{20A1A687-D4FF-4B91-B83A-09598159E3C6}" srcOrd="0" destOrd="0" presId="urn:microsoft.com/office/officeart/2005/8/layout/process4"/>
    <dgm:cxn modelId="{5C1BA096-39BF-4248-B2BF-3494C63AE8CA}" type="presOf" srcId="{4B9B40AF-630B-4BBE-BB30-B40B64AE6956}" destId="{FD43961B-F2BC-4C59-A3FE-09D1AF4D51B1}" srcOrd="0" destOrd="0" presId="urn:microsoft.com/office/officeart/2005/8/layout/process4"/>
    <dgm:cxn modelId="{E91E87D8-662B-4AE4-B790-6CF8638CEF41}" srcId="{4B9B40AF-630B-4BBE-BB30-B40B64AE6956}" destId="{2F8C18E4-DE12-4259-B858-FABA42304206}" srcOrd="1" destOrd="0" parTransId="{A9D225EF-E2BD-4B90-9B2C-8EEC79DC5188}" sibTransId="{EDEF23CB-03D6-4DF7-B05D-A56366FE3B4D}"/>
    <dgm:cxn modelId="{655D30CF-4891-4444-812D-76069140610D}" type="presOf" srcId="{A888921E-A5D6-4EAC-ADF2-B55D93E31170}" destId="{A46E198F-2D8C-4AAA-8A1A-4DE53CE21CB5}" srcOrd="0" destOrd="0" presId="urn:microsoft.com/office/officeart/2005/8/layout/process4"/>
    <dgm:cxn modelId="{59487EEF-5D4D-4E68-93E6-3D35D1411507}" type="presOf" srcId="{2D4B7111-EA96-4231-A3D0-0E8A8C350FEA}" destId="{55F3956B-A6E0-40C0-AC28-BBE7A246406C}" srcOrd="0" destOrd="0" presId="urn:microsoft.com/office/officeart/2005/8/layout/process4"/>
    <dgm:cxn modelId="{8D126563-196D-40E9-8A4D-BDE4BC854A62}" srcId="{4B9B40AF-630B-4BBE-BB30-B40B64AE6956}" destId="{427E161A-6C1E-494E-AB28-D21AA8C589F1}" srcOrd="6" destOrd="0" parTransId="{45C87EF5-B830-4CF8-AA15-06BE05E65CC3}" sibTransId="{2B6B36BB-0494-4DE4-BC65-79E0AA5383BA}"/>
    <dgm:cxn modelId="{2D998B9D-7450-4C4B-989B-2EB9C3749DF3}" srcId="{4B9B40AF-630B-4BBE-BB30-B40B64AE6956}" destId="{2D4B7111-EA96-4231-A3D0-0E8A8C350FEA}" srcOrd="0" destOrd="0" parTransId="{0FB174FA-7512-4D01-B99C-17E253E58627}" sibTransId="{46ACBC80-17AC-41E1-83BB-2B145305E1C8}"/>
    <dgm:cxn modelId="{A0A66DCF-D4CA-4515-97D0-B6EBE5206846}" type="presOf" srcId="{54C12603-B7BA-47B0-9A3C-96CF9488AB04}" destId="{06B52395-DA8F-46AE-BFD7-0FDB6EFE8A2B}" srcOrd="0" destOrd="0" presId="urn:microsoft.com/office/officeart/2005/8/layout/process4"/>
    <dgm:cxn modelId="{E46FC6CA-31CE-4FB5-88D4-81AEB6CEA9C3}" srcId="{4B9B40AF-630B-4BBE-BB30-B40B64AE6956}" destId="{FDEC40F7-B5ED-41F5-87D5-767B87236309}" srcOrd="4" destOrd="0" parTransId="{3235497A-1A75-4541-A38F-87468BEAD057}" sibTransId="{8B4B5FC4-1B15-4DC2-B1C1-15BB595731EB}"/>
    <dgm:cxn modelId="{5A7B29E1-BBE3-4750-A563-12408E952834}" type="presOf" srcId="{384095F8-77D3-4AF8-B364-C94F193531AB}" destId="{F0677490-74FE-47CE-AD3F-6867A7323E97}" srcOrd="0" destOrd="0" presId="urn:microsoft.com/office/officeart/2005/8/layout/process4"/>
    <dgm:cxn modelId="{A7F4F765-1D52-4B87-BDCF-671B87BB507F}" type="presOf" srcId="{427E161A-6C1E-494E-AB28-D21AA8C589F1}" destId="{83344B9E-A3A7-4089-9BF1-9299091F09B7}" srcOrd="0" destOrd="0" presId="urn:microsoft.com/office/officeart/2005/8/layout/process4"/>
    <dgm:cxn modelId="{2BF0CF0B-DADC-43EC-A781-BF374896A79B}" srcId="{4B9B40AF-630B-4BBE-BB30-B40B64AE6956}" destId="{54C12603-B7BA-47B0-9A3C-96CF9488AB04}" srcOrd="7" destOrd="0" parTransId="{C9917378-3371-4309-B191-5AB2E9FF0D98}" sibTransId="{D3DA5680-9871-47C4-A0E1-84B074413073}"/>
    <dgm:cxn modelId="{8FC6B506-9311-4BC9-A7F8-A4E164040B0E}" type="presOf" srcId="{2F8C18E4-DE12-4259-B858-FABA42304206}" destId="{3A42339B-697C-485F-AC58-5269B0567896}" srcOrd="0" destOrd="0" presId="urn:microsoft.com/office/officeart/2005/8/layout/process4"/>
    <dgm:cxn modelId="{02CFF0E1-30AB-420E-A907-99ED75F88829}" srcId="{4B9B40AF-630B-4BBE-BB30-B40B64AE6956}" destId="{A888921E-A5D6-4EAC-ADF2-B55D93E31170}" srcOrd="8" destOrd="0" parTransId="{DF698066-FD85-4844-8943-D61435D64F2F}" sibTransId="{61026504-5797-40A3-AF4C-3534CC08DC68}"/>
    <dgm:cxn modelId="{4D63185D-E3D4-4A41-A4BD-4FD4993C0D3D}" srcId="{4B9B40AF-630B-4BBE-BB30-B40B64AE6956}" destId="{384095F8-77D3-4AF8-B364-C94F193531AB}" srcOrd="5" destOrd="0" parTransId="{9107142C-4085-4757-856E-9F07BED7E42F}" sibTransId="{9320F5D9-C6A9-4C47-BDA0-DEFA2581A055}"/>
    <dgm:cxn modelId="{DA2EC64A-4A60-456A-A3D5-81DC1CA73EF2}" type="presParOf" srcId="{FD43961B-F2BC-4C59-A3FE-09D1AF4D51B1}" destId="{0DDAACE4-7501-4119-92C9-2EA2EBFB2585}" srcOrd="0" destOrd="0" presId="urn:microsoft.com/office/officeart/2005/8/layout/process4"/>
    <dgm:cxn modelId="{5326DF12-BEE3-47A5-ADCB-9FEEF8AE3BC5}" type="presParOf" srcId="{0DDAACE4-7501-4119-92C9-2EA2EBFB2585}" destId="{A46E198F-2D8C-4AAA-8A1A-4DE53CE21CB5}" srcOrd="0" destOrd="0" presId="urn:microsoft.com/office/officeart/2005/8/layout/process4"/>
    <dgm:cxn modelId="{7E87BE32-6ACF-41FE-8881-149A73741114}" type="presParOf" srcId="{FD43961B-F2BC-4C59-A3FE-09D1AF4D51B1}" destId="{6DC60C75-775A-41AF-8579-E5A8FAA923BC}" srcOrd="1" destOrd="0" presId="urn:microsoft.com/office/officeart/2005/8/layout/process4"/>
    <dgm:cxn modelId="{CAD7F3C0-0CB2-4CBD-9FD2-2C9920DF34A5}" type="presParOf" srcId="{FD43961B-F2BC-4C59-A3FE-09D1AF4D51B1}" destId="{F68EAF90-7340-4087-8436-D3ECE79B06AC}" srcOrd="2" destOrd="0" presId="urn:microsoft.com/office/officeart/2005/8/layout/process4"/>
    <dgm:cxn modelId="{054C3926-4932-4B86-93BF-23FDD18B4E7E}" type="presParOf" srcId="{F68EAF90-7340-4087-8436-D3ECE79B06AC}" destId="{06B52395-DA8F-46AE-BFD7-0FDB6EFE8A2B}" srcOrd="0" destOrd="0" presId="urn:microsoft.com/office/officeart/2005/8/layout/process4"/>
    <dgm:cxn modelId="{2CBD168F-AFF3-48F5-8427-D35F6CF08894}" type="presParOf" srcId="{FD43961B-F2BC-4C59-A3FE-09D1AF4D51B1}" destId="{566C5E6D-B22F-449C-B9E9-866D1A88ECB3}" srcOrd="3" destOrd="0" presId="urn:microsoft.com/office/officeart/2005/8/layout/process4"/>
    <dgm:cxn modelId="{82AFDAB1-A3FB-4EB0-A1FE-F9900435FF3E}" type="presParOf" srcId="{FD43961B-F2BC-4C59-A3FE-09D1AF4D51B1}" destId="{7959E0AC-42C7-45B6-A478-E923A27668BA}" srcOrd="4" destOrd="0" presId="urn:microsoft.com/office/officeart/2005/8/layout/process4"/>
    <dgm:cxn modelId="{E79F084F-31C9-420A-9026-79B4465F9273}" type="presParOf" srcId="{7959E0AC-42C7-45B6-A478-E923A27668BA}" destId="{83344B9E-A3A7-4089-9BF1-9299091F09B7}" srcOrd="0" destOrd="0" presId="urn:microsoft.com/office/officeart/2005/8/layout/process4"/>
    <dgm:cxn modelId="{9AE1D2A1-63D6-45CC-9118-D2C57F044ACE}" type="presParOf" srcId="{FD43961B-F2BC-4C59-A3FE-09D1AF4D51B1}" destId="{D8F19A2D-286A-41CD-9962-B889087B5C1B}" srcOrd="5" destOrd="0" presId="urn:microsoft.com/office/officeart/2005/8/layout/process4"/>
    <dgm:cxn modelId="{E4A97852-4BC8-48F8-B23B-EF62C005CA1C}" type="presParOf" srcId="{FD43961B-F2BC-4C59-A3FE-09D1AF4D51B1}" destId="{17169FEE-EB38-489B-9D6F-004190F6DB4B}" srcOrd="6" destOrd="0" presId="urn:microsoft.com/office/officeart/2005/8/layout/process4"/>
    <dgm:cxn modelId="{4CB181E4-3118-4154-80A6-55B27F7EB68B}" type="presParOf" srcId="{17169FEE-EB38-489B-9D6F-004190F6DB4B}" destId="{F0677490-74FE-47CE-AD3F-6867A7323E97}" srcOrd="0" destOrd="0" presId="urn:microsoft.com/office/officeart/2005/8/layout/process4"/>
    <dgm:cxn modelId="{A14AB6D1-FA6A-49E7-9B6D-C676A81FD161}" type="presParOf" srcId="{FD43961B-F2BC-4C59-A3FE-09D1AF4D51B1}" destId="{95545C7E-DD9A-449D-8CDA-D05014DB58AA}" srcOrd="7" destOrd="0" presId="urn:microsoft.com/office/officeart/2005/8/layout/process4"/>
    <dgm:cxn modelId="{FD9FF25F-8ADE-4EE5-BB01-8D846A48A498}" type="presParOf" srcId="{FD43961B-F2BC-4C59-A3FE-09D1AF4D51B1}" destId="{9C4A9B3B-784A-40CF-990C-1C2A557ED8E8}" srcOrd="8" destOrd="0" presId="urn:microsoft.com/office/officeart/2005/8/layout/process4"/>
    <dgm:cxn modelId="{13E094CC-34E7-4F4A-BF91-E098036C55CE}" type="presParOf" srcId="{9C4A9B3B-784A-40CF-990C-1C2A557ED8E8}" destId="{20A1A687-D4FF-4B91-B83A-09598159E3C6}" srcOrd="0" destOrd="0" presId="urn:microsoft.com/office/officeart/2005/8/layout/process4"/>
    <dgm:cxn modelId="{E720ADD0-9DC8-4CE1-AB65-9925CFD7305E}" type="presParOf" srcId="{FD43961B-F2BC-4C59-A3FE-09D1AF4D51B1}" destId="{2A7A1097-05F0-49B2-829A-5E71B0BCB66F}" srcOrd="9" destOrd="0" presId="urn:microsoft.com/office/officeart/2005/8/layout/process4"/>
    <dgm:cxn modelId="{460C3A91-639F-4B56-9036-F6BC34150B3F}" type="presParOf" srcId="{FD43961B-F2BC-4C59-A3FE-09D1AF4D51B1}" destId="{109DBE26-228B-45AF-84D6-318D99ED504C}" srcOrd="10" destOrd="0" presId="urn:microsoft.com/office/officeart/2005/8/layout/process4"/>
    <dgm:cxn modelId="{1CC94784-E319-401E-9979-EB4EEF8D0E16}" type="presParOf" srcId="{109DBE26-228B-45AF-84D6-318D99ED504C}" destId="{D820092F-4119-47F3-81AB-876EFDFB8270}" srcOrd="0" destOrd="0" presId="urn:microsoft.com/office/officeart/2005/8/layout/process4"/>
    <dgm:cxn modelId="{66692143-5FE4-42CD-B40A-C05BA710DF81}" type="presParOf" srcId="{FD43961B-F2BC-4C59-A3FE-09D1AF4D51B1}" destId="{0404650C-931C-4918-BFF6-62988CD8567B}" srcOrd="11" destOrd="0" presId="urn:microsoft.com/office/officeart/2005/8/layout/process4"/>
    <dgm:cxn modelId="{CE72B3C7-E748-4155-9C31-040896F12511}" type="presParOf" srcId="{FD43961B-F2BC-4C59-A3FE-09D1AF4D51B1}" destId="{141975D2-5819-4CEF-BDF2-C3BF1DB983A3}" srcOrd="12" destOrd="0" presId="urn:microsoft.com/office/officeart/2005/8/layout/process4"/>
    <dgm:cxn modelId="{952B3888-5BF2-4B9B-8490-C34DF54D845D}" type="presParOf" srcId="{141975D2-5819-4CEF-BDF2-C3BF1DB983A3}" destId="{00051C89-6A5B-4348-8833-C5074842D34D}" srcOrd="0" destOrd="0" presId="urn:microsoft.com/office/officeart/2005/8/layout/process4"/>
    <dgm:cxn modelId="{12835E38-EF51-4750-9963-E2083DEF46C9}" type="presParOf" srcId="{FD43961B-F2BC-4C59-A3FE-09D1AF4D51B1}" destId="{E9311660-0DC5-4823-9B85-E815FB6541CB}" srcOrd="13" destOrd="0" presId="urn:microsoft.com/office/officeart/2005/8/layout/process4"/>
    <dgm:cxn modelId="{907533E0-8133-4B14-9C47-CF9B51C90860}" type="presParOf" srcId="{FD43961B-F2BC-4C59-A3FE-09D1AF4D51B1}" destId="{49D633E8-7A83-46C7-867E-A82BC5039E6C}" srcOrd="14" destOrd="0" presId="urn:microsoft.com/office/officeart/2005/8/layout/process4"/>
    <dgm:cxn modelId="{E0E491A3-7C3C-4280-968C-95EA481A8BEF}" type="presParOf" srcId="{49D633E8-7A83-46C7-867E-A82BC5039E6C}" destId="{3A42339B-697C-485F-AC58-5269B0567896}" srcOrd="0" destOrd="0" presId="urn:microsoft.com/office/officeart/2005/8/layout/process4"/>
    <dgm:cxn modelId="{86DBDB36-BD05-41D6-A3BB-7C606ECE17F3}" type="presParOf" srcId="{FD43961B-F2BC-4C59-A3FE-09D1AF4D51B1}" destId="{E626BC83-2170-4683-A3F1-EE5C52A403B0}" srcOrd="15" destOrd="0" presId="urn:microsoft.com/office/officeart/2005/8/layout/process4"/>
    <dgm:cxn modelId="{C50CE727-151B-4ED1-BA0F-B6AF70FA90D3}" type="presParOf" srcId="{FD43961B-F2BC-4C59-A3FE-09D1AF4D51B1}" destId="{2BDC5006-67F6-41D3-81F6-11E3ACA0CDF5}" srcOrd="16" destOrd="0" presId="urn:microsoft.com/office/officeart/2005/8/layout/process4"/>
    <dgm:cxn modelId="{7993530A-0E1D-4E85-AC6E-2A0CC9F43548}" type="presParOf" srcId="{2BDC5006-67F6-41D3-81F6-11E3ACA0CDF5}" destId="{55F3956B-A6E0-40C0-AC28-BBE7A246406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A86AD6-36E9-49DE-B1C3-D38927695F88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A078EE4D-490A-4910-9A75-00AA6C6149D4}">
      <dgm:prSet phldrT="[Text]"/>
      <dgm:spPr/>
      <dgm:t>
        <a:bodyPr/>
        <a:lstStyle/>
        <a:p>
          <a:r>
            <a:rPr lang="cs-CZ" dirty="0" smtClean="0"/>
            <a:t>Aplikační vrstva</a:t>
          </a:r>
          <a:endParaRPr lang="cs-CZ" dirty="0"/>
        </a:p>
      </dgm:t>
    </dgm:pt>
    <dgm:pt modelId="{67E530F1-FEAA-4500-AAD8-D9FA5DB8D970}" type="parTrans" cxnId="{02A23872-930F-4E7A-89EA-22C53FF4EDE2}">
      <dgm:prSet/>
      <dgm:spPr/>
      <dgm:t>
        <a:bodyPr/>
        <a:lstStyle/>
        <a:p>
          <a:endParaRPr lang="cs-CZ"/>
        </a:p>
      </dgm:t>
    </dgm:pt>
    <dgm:pt modelId="{8F5036E5-81AF-45F4-9C7A-4403DBCA45B8}" type="sibTrans" cxnId="{02A23872-930F-4E7A-89EA-22C53FF4EDE2}">
      <dgm:prSet/>
      <dgm:spPr/>
      <dgm:t>
        <a:bodyPr/>
        <a:lstStyle/>
        <a:p>
          <a:endParaRPr lang="cs-CZ"/>
        </a:p>
      </dgm:t>
    </dgm:pt>
    <dgm:pt modelId="{0CE9943F-E74A-4048-9BE6-A25C78E12829}">
      <dgm:prSet phldrT="[Text]" custT="1"/>
      <dgm:spPr/>
      <dgm:t>
        <a:bodyPr/>
        <a:lstStyle/>
        <a:p>
          <a:r>
            <a:rPr lang="cs-CZ" sz="1600" dirty="0" smtClean="0"/>
            <a:t>Kódování aplikacemi</a:t>
          </a:r>
          <a:endParaRPr lang="cs-CZ" sz="1600" dirty="0"/>
        </a:p>
      </dgm:t>
    </dgm:pt>
    <dgm:pt modelId="{198FACB9-1B84-427A-8EBE-2569D62BD397}" type="parTrans" cxnId="{9D9A83A8-E6F1-4385-81B3-ACE23B40D33B}">
      <dgm:prSet/>
      <dgm:spPr/>
      <dgm:t>
        <a:bodyPr/>
        <a:lstStyle/>
        <a:p>
          <a:endParaRPr lang="cs-CZ"/>
        </a:p>
      </dgm:t>
    </dgm:pt>
    <dgm:pt modelId="{693F9CE3-0F60-4BF4-A99E-CA9C5ACDA3A6}" type="sibTrans" cxnId="{9D9A83A8-E6F1-4385-81B3-ACE23B40D33B}">
      <dgm:prSet/>
      <dgm:spPr/>
      <dgm:t>
        <a:bodyPr/>
        <a:lstStyle/>
        <a:p>
          <a:endParaRPr lang="cs-CZ"/>
        </a:p>
      </dgm:t>
    </dgm:pt>
    <dgm:pt modelId="{482AF352-8752-4677-9918-434EF6887223}">
      <dgm:prSet phldrT="[Text]"/>
      <dgm:spPr/>
      <dgm:t>
        <a:bodyPr/>
        <a:lstStyle/>
        <a:p>
          <a:r>
            <a:rPr lang="cs-CZ" dirty="0" smtClean="0"/>
            <a:t>Transportní vrstva</a:t>
          </a:r>
          <a:endParaRPr lang="cs-CZ" dirty="0"/>
        </a:p>
      </dgm:t>
    </dgm:pt>
    <dgm:pt modelId="{28B84E8A-5966-4DF2-93AC-6DF4F52D7A38}" type="parTrans" cxnId="{C63AFCF2-DB41-4B2B-AA3F-219B4898B1DB}">
      <dgm:prSet/>
      <dgm:spPr/>
      <dgm:t>
        <a:bodyPr/>
        <a:lstStyle/>
        <a:p>
          <a:endParaRPr lang="cs-CZ"/>
        </a:p>
      </dgm:t>
    </dgm:pt>
    <dgm:pt modelId="{7D0A48F7-999A-4D6E-AAAC-D60E417F5CB1}" type="sibTrans" cxnId="{C63AFCF2-DB41-4B2B-AA3F-219B4898B1DB}">
      <dgm:prSet/>
      <dgm:spPr/>
      <dgm:t>
        <a:bodyPr/>
        <a:lstStyle/>
        <a:p>
          <a:endParaRPr lang="cs-CZ"/>
        </a:p>
      </dgm:t>
    </dgm:pt>
    <dgm:pt modelId="{03720CF4-B3FF-4EFA-97BF-DDC5AEC0E346}">
      <dgm:prSet phldrT="[Text]" custT="1"/>
      <dgm:spPr/>
      <dgm:t>
        <a:bodyPr/>
        <a:lstStyle/>
        <a:p>
          <a:r>
            <a:rPr lang="cs-CZ" sz="1600" dirty="0" smtClean="0"/>
            <a:t>Číslo portu</a:t>
          </a:r>
          <a:endParaRPr lang="cs-CZ" sz="1600" dirty="0"/>
        </a:p>
      </dgm:t>
    </dgm:pt>
    <dgm:pt modelId="{EC1F079E-B23C-44F2-A1D2-815AC85EFB8C}" type="parTrans" cxnId="{93E4EF34-C46F-480B-8DFA-97D1750B0298}">
      <dgm:prSet/>
      <dgm:spPr/>
      <dgm:t>
        <a:bodyPr/>
        <a:lstStyle/>
        <a:p>
          <a:endParaRPr lang="cs-CZ"/>
        </a:p>
      </dgm:t>
    </dgm:pt>
    <dgm:pt modelId="{E9D88133-8192-46F3-AB82-ED075AF7FB2A}" type="sibTrans" cxnId="{93E4EF34-C46F-480B-8DFA-97D1750B0298}">
      <dgm:prSet/>
      <dgm:spPr/>
      <dgm:t>
        <a:bodyPr/>
        <a:lstStyle/>
        <a:p>
          <a:endParaRPr lang="cs-CZ"/>
        </a:p>
      </dgm:t>
    </dgm:pt>
    <dgm:pt modelId="{6CF7BCB5-4BA1-4572-A97D-89669C89F3D9}">
      <dgm:prSet phldrT="[Text]"/>
      <dgm:spPr/>
      <dgm:t>
        <a:bodyPr/>
        <a:lstStyle/>
        <a:p>
          <a:r>
            <a:rPr lang="cs-CZ" dirty="0" smtClean="0"/>
            <a:t>Síťová vrstva</a:t>
          </a:r>
          <a:endParaRPr lang="cs-CZ" dirty="0"/>
        </a:p>
      </dgm:t>
    </dgm:pt>
    <dgm:pt modelId="{1B416D7A-9BBC-4904-8753-C7884755D518}" type="parTrans" cxnId="{11AD23BF-6CF2-4FC8-B4E6-5EDD7E1A351B}">
      <dgm:prSet/>
      <dgm:spPr/>
      <dgm:t>
        <a:bodyPr/>
        <a:lstStyle/>
        <a:p>
          <a:endParaRPr lang="cs-CZ"/>
        </a:p>
      </dgm:t>
    </dgm:pt>
    <dgm:pt modelId="{E6E4A190-907F-4C3D-B6F3-B93962CDDA9B}" type="sibTrans" cxnId="{11AD23BF-6CF2-4FC8-B4E6-5EDD7E1A351B}">
      <dgm:prSet/>
      <dgm:spPr/>
      <dgm:t>
        <a:bodyPr/>
        <a:lstStyle/>
        <a:p>
          <a:endParaRPr lang="cs-CZ"/>
        </a:p>
      </dgm:t>
    </dgm:pt>
    <dgm:pt modelId="{E4AF8AC8-6F3C-4E34-93E3-7E4FC5AA35A8}">
      <dgm:prSet phldrT="[Text]" custT="1"/>
      <dgm:spPr/>
      <dgm:t>
        <a:bodyPr/>
        <a:lstStyle/>
        <a:p>
          <a:r>
            <a:rPr lang="cs-CZ" sz="1600" dirty="0" smtClean="0"/>
            <a:t>IP adresa</a:t>
          </a:r>
          <a:endParaRPr lang="cs-CZ" sz="1600" dirty="0"/>
        </a:p>
      </dgm:t>
    </dgm:pt>
    <dgm:pt modelId="{1DD4CC97-B8A1-485A-B847-36517CC5863F}" type="parTrans" cxnId="{2A86B5C5-0855-4546-B4ED-D59968629AFB}">
      <dgm:prSet/>
      <dgm:spPr/>
      <dgm:t>
        <a:bodyPr/>
        <a:lstStyle/>
        <a:p>
          <a:endParaRPr lang="cs-CZ"/>
        </a:p>
      </dgm:t>
    </dgm:pt>
    <dgm:pt modelId="{A6165EEC-7F4C-4D42-BAF5-BCA1761F3B31}" type="sibTrans" cxnId="{2A86B5C5-0855-4546-B4ED-D59968629AFB}">
      <dgm:prSet/>
      <dgm:spPr/>
      <dgm:t>
        <a:bodyPr/>
        <a:lstStyle/>
        <a:p>
          <a:endParaRPr lang="cs-CZ"/>
        </a:p>
      </dgm:t>
    </dgm:pt>
    <dgm:pt modelId="{0669D667-A81B-4FB6-AC14-2ADB6BB96493}">
      <dgm:prSet phldrT="[Text]"/>
      <dgm:spPr/>
      <dgm:t>
        <a:bodyPr/>
        <a:lstStyle/>
        <a:p>
          <a:r>
            <a:rPr lang="cs-CZ" dirty="0" smtClean="0"/>
            <a:t>Linková vrstva</a:t>
          </a:r>
          <a:endParaRPr lang="cs-CZ" dirty="0"/>
        </a:p>
      </dgm:t>
    </dgm:pt>
    <dgm:pt modelId="{08229957-7E98-46BF-B756-9B0F7F9D2A29}" type="parTrans" cxnId="{7267C415-1E9D-4752-B315-CA8E0A070390}">
      <dgm:prSet/>
      <dgm:spPr/>
      <dgm:t>
        <a:bodyPr/>
        <a:lstStyle/>
        <a:p>
          <a:endParaRPr lang="cs-CZ"/>
        </a:p>
      </dgm:t>
    </dgm:pt>
    <dgm:pt modelId="{841B8249-D0C9-439E-9802-4435A389F03D}" type="sibTrans" cxnId="{7267C415-1E9D-4752-B315-CA8E0A070390}">
      <dgm:prSet/>
      <dgm:spPr/>
      <dgm:t>
        <a:bodyPr/>
        <a:lstStyle/>
        <a:p>
          <a:endParaRPr lang="cs-CZ"/>
        </a:p>
      </dgm:t>
    </dgm:pt>
    <dgm:pt modelId="{BC00CFB3-9554-4763-9250-99D453CCDEBC}">
      <dgm:prSet phldrT="[Text]" custT="1"/>
      <dgm:spPr/>
      <dgm:t>
        <a:bodyPr/>
        <a:lstStyle/>
        <a:p>
          <a:r>
            <a:rPr lang="cs-CZ" sz="1600" dirty="0" smtClean="0"/>
            <a:t>Fyzická adresa</a:t>
          </a:r>
          <a:endParaRPr lang="cs-CZ" sz="1600" dirty="0"/>
        </a:p>
      </dgm:t>
    </dgm:pt>
    <dgm:pt modelId="{F3005B2C-B266-4DB8-9A89-2C5764A0506C}" type="parTrans" cxnId="{E2DDC788-424B-44FF-A32D-90AD089A68D7}">
      <dgm:prSet/>
      <dgm:spPr/>
      <dgm:t>
        <a:bodyPr/>
        <a:lstStyle/>
        <a:p>
          <a:endParaRPr lang="cs-CZ"/>
        </a:p>
      </dgm:t>
    </dgm:pt>
    <dgm:pt modelId="{BFC8C755-05A2-4F13-A83A-DAE8458548D7}" type="sibTrans" cxnId="{E2DDC788-424B-44FF-A32D-90AD089A68D7}">
      <dgm:prSet/>
      <dgm:spPr/>
      <dgm:t>
        <a:bodyPr/>
        <a:lstStyle/>
        <a:p>
          <a:endParaRPr lang="cs-CZ"/>
        </a:p>
      </dgm:t>
    </dgm:pt>
    <dgm:pt modelId="{C0FA86E4-750E-4ADF-92B0-F6AE0327DA3A}">
      <dgm:prSet phldrT="[Text]"/>
      <dgm:spPr/>
      <dgm:t>
        <a:bodyPr/>
        <a:lstStyle/>
        <a:p>
          <a:r>
            <a:rPr lang="cs-CZ" dirty="0" smtClean="0"/>
            <a:t>Fyzická vrstva</a:t>
          </a:r>
          <a:endParaRPr lang="cs-CZ" dirty="0"/>
        </a:p>
      </dgm:t>
    </dgm:pt>
    <dgm:pt modelId="{36F68091-79A7-4E14-866C-2FF570CC7DAB}" type="parTrans" cxnId="{4B862C63-BAAC-4DE2-880F-D9D2FED3CC11}">
      <dgm:prSet/>
      <dgm:spPr/>
      <dgm:t>
        <a:bodyPr/>
        <a:lstStyle/>
        <a:p>
          <a:endParaRPr lang="cs-CZ"/>
        </a:p>
      </dgm:t>
    </dgm:pt>
    <dgm:pt modelId="{3C029A8B-DCE3-4CFF-AC4F-DED104FF2311}" type="sibTrans" cxnId="{4B862C63-BAAC-4DE2-880F-D9D2FED3CC11}">
      <dgm:prSet/>
      <dgm:spPr/>
      <dgm:t>
        <a:bodyPr/>
        <a:lstStyle/>
        <a:p>
          <a:endParaRPr lang="cs-CZ"/>
        </a:p>
      </dgm:t>
    </dgm:pt>
    <dgm:pt modelId="{22AC1C0B-51F1-4A3D-BA33-9CCBC2FE7B2B}">
      <dgm:prSet phldrT="[Text]" custT="1"/>
      <dgm:spPr/>
      <dgm:t>
        <a:bodyPr/>
        <a:lstStyle/>
        <a:p>
          <a:r>
            <a:rPr lang="cs-CZ" sz="1400" dirty="0" smtClean="0"/>
            <a:t>Synchronizace a časování bitů</a:t>
          </a:r>
          <a:endParaRPr lang="cs-CZ" sz="1400" dirty="0"/>
        </a:p>
      </dgm:t>
    </dgm:pt>
    <dgm:pt modelId="{44051235-27D0-48F2-B9C4-EA6B993EC88E}" type="parTrans" cxnId="{117E433D-88E3-4E6B-8EC9-CE0A36AC1ADC}">
      <dgm:prSet/>
      <dgm:spPr/>
      <dgm:t>
        <a:bodyPr/>
        <a:lstStyle/>
        <a:p>
          <a:endParaRPr lang="cs-CZ"/>
        </a:p>
      </dgm:t>
    </dgm:pt>
    <dgm:pt modelId="{766FC105-EC73-4E64-82DE-C65650909D3B}" type="sibTrans" cxnId="{117E433D-88E3-4E6B-8EC9-CE0A36AC1ADC}">
      <dgm:prSet/>
      <dgm:spPr/>
      <dgm:t>
        <a:bodyPr/>
        <a:lstStyle/>
        <a:p>
          <a:endParaRPr lang="cs-CZ"/>
        </a:p>
      </dgm:t>
    </dgm:pt>
    <dgm:pt modelId="{77CEF139-F53F-4CF9-A117-7379470C732B}" type="pres">
      <dgm:prSet presAssocID="{DBA86AD6-36E9-49DE-B1C3-D38927695F8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F08FFFF1-6410-487D-B597-545D1EF040A6}" type="pres">
      <dgm:prSet presAssocID="{DBA86AD6-36E9-49DE-B1C3-D38927695F88}" presName="tSp" presStyleCnt="0"/>
      <dgm:spPr/>
    </dgm:pt>
    <dgm:pt modelId="{49F7E6F7-959D-4C8C-9336-02C8167E4DF0}" type="pres">
      <dgm:prSet presAssocID="{DBA86AD6-36E9-49DE-B1C3-D38927695F88}" presName="bSp" presStyleCnt="0"/>
      <dgm:spPr/>
    </dgm:pt>
    <dgm:pt modelId="{5CA69EB7-423B-4A21-8FC4-30EC282B733C}" type="pres">
      <dgm:prSet presAssocID="{DBA86AD6-36E9-49DE-B1C3-D38927695F88}" presName="process" presStyleCnt="0"/>
      <dgm:spPr/>
    </dgm:pt>
    <dgm:pt modelId="{596A7CEC-129E-4793-8501-0F059134CCA3}" type="pres">
      <dgm:prSet presAssocID="{A078EE4D-490A-4910-9A75-00AA6C6149D4}" presName="composite1" presStyleCnt="0"/>
      <dgm:spPr/>
    </dgm:pt>
    <dgm:pt modelId="{0502E9FC-7159-410F-B3A3-BF9F34A08B03}" type="pres">
      <dgm:prSet presAssocID="{A078EE4D-490A-4910-9A75-00AA6C6149D4}" presName="dummyNode1" presStyleLbl="node1" presStyleIdx="0" presStyleCnt="5"/>
      <dgm:spPr/>
    </dgm:pt>
    <dgm:pt modelId="{6B7910D7-9657-481C-812D-F1C75B4A9761}" type="pres">
      <dgm:prSet presAssocID="{A078EE4D-490A-4910-9A75-00AA6C6149D4}" presName="childNode1" presStyleLbl="bgAcc1" presStyleIdx="0" presStyleCnt="5" custScaleX="13270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ECFF1ADD-5B0A-4A77-8EB9-9D328E3E1D69}" type="pres">
      <dgm:prSet presAssocID="{A078EE4D-490A-4910-9A75-00AA6C6149D4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A1A285F2-E33E-4A0B-946E-2D943437995B}" type="pres">
      <dgm:prSet presAssocID="{A078EE4D-490A-4910-9A75-00AA6C6149D4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34BF2B34-77FD-4035-BB9A-448382B16AE8}" type="pres">
      <dgm:prSet presAssocID="{A078EE4D-490A-4910-9A75-00AA6C6149D4}" presName="connSite1" presStyleCnt="0"/>
      <dgm:spPr/>
    </dgm:pt>
    <dgm:pt modelId="{08881070-DCAC-455D-A294-907B50D0DE6C}" type="pres">
      <dgm:prSet presAssocID="{8F5036E5-81AF-45F4-9C7A-4403DBCA45B8}" presName="Name9" presStyleLbl="sibTrans2D1" presStyleIdx="0" presStyleCnt="4"/>
      <dgm:spPr/>
      <dgm:t>
        <a:bodyPr/>
        <a:lstStyle/>
        <a:p>
          <a:endParaRPr lang="cs-CZ"/>
        </a:p>
      </dgm:t>
    </dgm:pt>
    <dgm:pt modelId="{4007BAE5-6B5D-4D3B-8A36-0A6B17BE4531}" type="pres">
      <dgm:prSet presAssocID="{482AF352-8752-4677-9918-434EF6887223}" presName="composite2" presStyleCnt="0"/>
      <dgm:spPr/>
    </dgm:pt>
    <dgm:pt modelId="{A6BAF7C8-A26F-40A3-9A1E-52002AA21564}" type="pres">
      <dgm:prSet presAssocID="{482AF352-8752-4677-9918-434EF6887223}" presName="dummyNode2" presStyleLbl="node1" presStyleIdx="0" presStyleCnt="5"/>
      <dgm:spPr/>
    </dgm:pt>
    <dgm:pt modelId="{DD8F958A-5997-4F9C-95ED-7BBF8736A697}" type="pres">
      <dgm:prSet presAssocID="{482AF352-8752-4677-9918-434EF6887223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0BFE14A0-72B2-4C77-B942-2A85DAF6B5DF}" type="pres">
      <dgm:prSet presAssocID="{482AF352-8752-4677-9918-434EF6887223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C072E94F-3EBE-49FC-A50A-BE3B9493A491}" type="pres">
      <dgm:prSet presAssocID="{482AF352-8752-4677-9918-434EF6887223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6076BDC7-088F-49E1-ACE4-63320310EE58}" type="pres">
      <dgm:prSet presAssocID="{482AF352-8752-4677-9918-434EF6887223}" presName="connSite2" presStyleCnt="0"/>
      <dgm:spPr/>
    </dgm:pt>
    <dgm:pt modelId="{79560341-09F8-4BF1-9A68-95C26CC01790}" type="pres">
      <dgm:prSet presAssocID="{7D0A48F7-999A-4D6E-AAAC-D60E417F5CB1}" presName="Name18" presStyleLbl="sibTrans2D1" presStyleIdx="1" presStyleCnt="4"/>
      <dgm:spPr/>
      <dgm:t>
        <a:bodyPr/>
        <a:lstStyle/>
        <a:p>
          <a:endParaRPr lang="cs-CZ"/>
        </a:p>
      </dgm:t>
    </dgm:pt>
    <dgm:pt modelId="{57736B21-E501-4BF2-B875-83465480B37E}" type="pres">
      <dgm:prSet presAssocID="{6CF7BCB5-4BA1-4572-A97D-89669C89F3D9}" presName="composite1" presStyleCnt="0"/>
      <dgm:spPr/>
    </dgm:pt>
    <dgm:pt modelId="{003281B6-4743-44B8-BABA-48AA4D23463E}" type="pres">
      <dgm:prSet presAssocID="{6CF7BCB5-4BA1-4572-A97D-89669C89F3D9}" presName="dummyNode1" presStyleLbl="node1" presStyleIdx="1" presStyleCnt="5"/>
      <dgm:spPr/>
    </dgm:pt>
    <dgm:pt modelId="{4F929D4A-990A-468F-93A3-9E37DBCA1B24}" type="pres">
      <dgm:prSet presAssocID="{6CF7BCB5-4BA1-4572-A97D-89669C89F3D9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ACD89FAD-5CE9-4263-B3EC-5F8064181D61}" type="pres">
      <dgm:prSet presAssocID="{6CF7BCB5-4BA1-4572-A97D-89669C89F3D9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FBD88A0B-788B-4692-8615-4EC5C46943EE}" type="pres">
      <dgm:prSet presAssocID="{6CF7BCB5-4BA1-4572-A97D-89669C89F3D9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696C3DBD-F06B-47FA-8B3C-694F7E6B8C75}" type="pres">
      <dgm:prSet presAssocID="{6CF7BCB5-4BA1-4572-A97D-89669C89F3D9}" presName="connSite1" presStyleCnt="0"/>
      <dgm:spPr/>
    </dgm:pt>
    <dgm:pt modelId="{1CD528D9-846E-4E37-A9C8-66EB12732D9A}" type="pres">
      <dgm:prSet presAssocID="{E6E4A190-907F-4C3D-B6F3-B93962CDDA9B}" presName="Name9" presStyleLbl="sibTrans2D1" presStyleIdx="2" presStyleCnt="4"/>
      <dgm:spPr/>
      <dgm:t>
        <a:bodyPr/>
        <a:lstStyle/>
        <a:p>
          <a:endParaRPr lang="cs-CZ"/>
        </a:p>
      </dgm:t>
    </dgm:pt>
    <dgm:pt modelId="{C9D30C83-EB4C-4F0D-BFFA-9B7A6A4F5521}" type="pres">
      <dgm:prSet presAssocID="{0669D667-A81B-4FB6-AC14-2ADB6BB96493}" presName="composite2" presStyleCnt="0"/>
      <dgm:spPr/>
    </dgm:pt>
    <dgm:pt modelId="{0E191740-6617-4FF7-9831-BC161D051FD9}" type="pres">
      <dgm:prSet presAssocID="{0669D667-A81B-4FB6-AC14-2ADB6BB96493}" presName="dummyNode2" presStyleLbl="node1" presStyleIdx="2" presStyleCnt="5"/>
      <dgm:spPr/>
    </dgm:pt>
    <dgm:pt modelId="{43AA2625-FB7E-45A8-804D-63704BBB98A0}" type="pres">
      <dgm:prSet presAssocID="{0669D667-A81B-4FB6-AC14-2ADB6BB96493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7097CAF6-88B3-40AF-9973-0C4BBF7F144F}" type="pres">
      <dgm:prSet presAssocID="{0669D667-A81B-4FB6-AC14-2ADB6BB96493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984AA7FD-B85D-40C3-B6EE-7ACCCDCBCA08}" type="pres">
      <dgm:prSet presAssocID="{0669D667-A81B-4FB6-AC14-2ADB6BB96493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F8EC61F0-8B7F-4B31-976E-9FAB19D323F1}" type="pres">
      <dgm:prSet presAssocID="{0669D667-A81B-4FB6-AC14-2ADB6BB96493}" presName="connSite2" presStyleCnt="0"/>
      <dgm:spPr/>
    </dgm:pt>
    <dgm:pt modelId="{37332DA9-7389-4FA3-9663-E8DBD15A254C}" type="pres">
      <dgm:prSet presAssocID="{841B8249-D0C9-439E-9802-4435A389F03D}" presName="Name18" presStyleLbl="sibTrans2D1" presStyleIdx="3" presStyleCnt="4"/>
      <dgm:spPr/>
      <dgm:t>
        <a:bodyPr/>
        <a:lstStyle/>
        <a:p>
          <a:endParaRPr lang="cs-CZ"/>
        </a:p>
      </dgm:t>
    </dgm:pt>
    <dgm:pt modelId="{2076B7DE-C8A9-44C7-A0D7-CBAB3ED3023A}" type="pres">
      <dgm:prSet presAssocID="{C0FA86E4-750E-4ADF-92B0-F6AE0327DA3A}" presName="composite1" presStyleCnt="0"/>
      <dgm:spPr/>
    </dgm:pt>
    <dgm:pt modelId="{8D5FDE0D-B2DA-4B78-9435-E691ABC72592}" type="pres">
      <dgm:prSet presAssocID="{C0FA86E4-750E-4ADF-92B0-F6AE0327DA3A}" presName="dummyNode1" presStyleLbl="node1" presStyleIdx="3" presStyleCnt="5"/>
      <dgm:spPr/>
    </dgm:pt>
    <dgm:pt modelId="{8B8DB373-6535-406A-A477-219738E542F3}" type="pres">
      <dgm:prSet presAssocID="{C0FA86E4-750E-4ADF-92B0-F6AE0327DA3A}" presName="childNode1" presStyleLbl="bgAcc1" presStyleIdx="4" presStyleCnt="5" custScaleX="136358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A8F13645-7CD3-4093-8934-7CE960EFB5D9}" type="pres">
      <dgm:prSet presAssocID="{C0FA86E4-750E-4ADF-92B0-F6AE0327DA3A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07C44C97-5867-4339-9AF2-28B0CBBBB6AC}" type="pres">
      <dgm:prSet presAssocID="{C0FA86E4-750E-4ADF-92B0-F6AE0327DA3A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534DCEAA-67E5-48B8-A25C-237DF8E13A9E}" type="pres">
      <dgm:prSet presAssocID="{C0FA86E4-750E-4ADF-92B0-F6AE0327DA3A}" presName="connSite1" presStyleCnt="0"/>
      <dgm:spPr/>
    </dgm:pt>
  </dgm:ptLst>
  <dgm:cxnLst>
    <dgm:cxn modelId="{02A23872-930F-4E7A-89EA-22C53FF4EDE2}" srcId="{DBA86AD6-36E9-49DE-B1C3-D38927695F88}" destId="{A078EE4D-490A-4910-9A75-00AA6C6149D4}" srcOrd="0" destOrd="0" parTransId="{67E530F1-FEAA-4500-AAD8-D9FA5DB8D970}" sibTransId="{8F5036E5-81AF-45F4-9C7A-4403DBCA45B8}"/>
    <dgm:cxn modelId="{2401E2C1-7372-4088-865B-85C5348FBBD1}" type="presOf" srcId="{E6E4A190-907F-4C3D-B6F3-B93962CDDA9B}" destId="{1CD528D9-846E-4E37-A9C8-66EB12732D9A}" srcOrd="0" destOrd="0" presId="urn:microsoft.com/office/officeart/2005/8/layout/hProcess4"/>
    <dgm:cxn modelId="{245CEBAE-29A7-4B1C-860D-BE67685E0E04}" type="presOf" srcId="{0CE9943F-E74A-4048-9BE6-A25C78E12829}" destId="{6B7910D7-9657-481C-812D-F1C75B4A9761}" srcOrd="0" destOrd="0" presId="urn:microsoft.com/office/officeart/2005/8/layout/hProcess4"/>
    <dgm:cxn modelId="{20BF6196-A57B-4FBA-AC12-7FA080190CE3}" type="presOf" srcId="{BC00CFB3-9554-4763-9250-99D453CCDEBC}" destId="{7097CAF6-88B3-40AF-9973-0C4BBF7F144F}" srcOrd="1" destOrd="0" presId="urn:microsoft.com/office/officeart/2005/8/layout/hProcess4"/>
    <dgm:cxn modelId="{11AD23BF-6CF2-4FC8-B4E6-5EDD7E1A351B}" srcId="{DBA86AD6-36E9-49DE-B1C3-D38927695F88}" destId="{6CF7BCB5-4BA1-4572-A97D-89669C89F3D9}" srcOrd="2" destOrd="0" parTransId="{1B416D7A-9BBC-4904-8753-C7884755D518}" sibTransId="{E6E4A190-907F-4C3D-B6F3-B93962CDDA9B}"/>
    <dgm:cxn modelId="{62F26720-83DC-492C-8D18-99B13BCFA7DA}" type="presOf" srcId="{03720CF4-B3FF-4EFA-97BF-DDC5AEC0E346}" destId="{DD8F958A-5997-4F9C-95ED-7BBF8736A697}" srcOrd="0" destOrd="0" presId="urn:microsoft.com/office/officeart/2005/8/layout/hProcess4"/>
    <dgm:cxn modelId="{9E34D1A5-2CE4-4435-A02F-30A457F3790D}" type="presOf" srcId="{0CE9943F-E74A-4048-9BE6-A25C78E12829}" destId="{ECFF1ADD-5B0A-4A77-8EB9-9D328E3E1D69}" srcOrd="1" destOrd="0" presId="urn:microsoft.com/office/officeart/2005/8/layout/hProcess4"/>
    <dgm:cxn modelId="{93E4EF34-C46F-480B-8DFA-97D1750B0298}" srcId="{482AF352-8752-4677-9918-434EF6887223}" destId="{03720CF4-B3FF-4EFA-97BF-DDC5AEC0E346}" srcOrd="0" destOrd="0" parTransId="{EC1F079E-B23C-44F2-A1D2-815AC85EFB8C}" sibTransId="{E9D88133-8192-46F3-AB82-ED075AF7FB2A}"/>
    <dgm:cxn modelId="{B24387E4-9BB4-4DA8-83ED-FD82E099A33F}" type="presOf" srcId="{BC00CFB3-9554-4763-9250-99D453CCDEBC}" destId="{43AA2625-FB7E-45A8-804D-63704BBB98A0}" srcOrd="0" destOrd="0" presId="urn:microsoft.com/office/officeart/2005/8/layout/hProcess4"/>
    <dgm:cxn modelId="{C63AFCF2-DB41-4B2B-AA3F-219B4898B1DB}" srcId="{DBA86AD6-36E9-49DE-B1C3-D38927695F88}" destId="{482AF352-8752-4677-9918-434EF6887223}" srcOrd="1" destOrd="0" parTransId="{28B84E8A-5966-4DF2-93AC-6DF4F52D7A38}" sibTransId="{7D0A48F7-999A-4D6E-AAAC-D60E417F5CB1}"/>
    <dgm:cxn modelId="{ADBBA0E1-DEBF-4761-8162-C2913BBFEA8E}" type="presOf" srcId="{22AC1C0B-51F1-4A3D-BA33-9CCBC2FE7B2B}" destId="{A8F13645-7CD3-4093-8934-7CE960EFB5D9}" srcOrd="1" destOrd="0" presId="urn:microsoft.com/office/officeart/2005/8/layout/hProcess4"/>
    <dgm:cxn modelId="{58BC32E3-78B5-4A51-8F22-25FE337712CA}" type="presOf" srcId="{A078EE4D-490A-4910-9A75-00AA6C6149D4}" destId="{A1A285F2-E33E-4A0B-946E-2D943437995B}" srcOrd="0" destOrd="0" presId="urn:microsoft.com/office/officeart/2005/8/layout/hProcess4"/>
    <dgm:cxn modelId="{A85392E1-4AE3-4F8A-B24E-36615D8E026E}" type="presOf" srcId="{482AF352-8752-4677-9918-434EF6887223}" destId="{C072E94F-3EBE-49FC-A50A-BE3B9493A491}" srcOrd="0" destOrd="0" presId="urn:microsoft.com/office/officeart/2005/8/layout/hProcess4"/>
    <dgm:cxn modelId="{2A86B5C5-0855-4546-B4ED-D59968629AFB}" srcId="{6CF7BCB5-4BA1-4572-A97D-89669C89F3D9}" destId="{E4AF8AC8-6F3C-4E34-93E3-7E4FC5AA35A8}" srcOrd="0" destOrd="0" parTransId="{1DD4CC97-B8A1-485A-B847-36517CC5863F}" sibTransId="{A6165EEC-7F4C-4D42-BAF5-BCA1761F3B31}"/>
    <dgm:cxn modelId="{E2DDC788-424B-44FF-A32D-90AD089A68D7}" srcId="{0669D667-A81B-4FB6-AC14-2ADB6BB96493}" destId="{BC00CFB3-9554-4763-9250-99D453CCDEBC}" srcOrd="0" destOrd="0" parTransId="{F3005B2C-B266-4DB8-9A89-2C5764A0506C}" sibTransId="{BFC8C755-05A2-4F13-A83A-DAE8458548D7}"/>
    <dgm:cxn modelId="{9D9A83A8-E6F1-4385-81B3-ACE23B40D33B}" srcId="{A078EE4D-490A-4910-9A75-00AA6C6149D4}" destId="{0CE9943F-E74A-4048-9BE6-A25C78E12829}" srcOrd="0" destOrd="0" parTransId="{198FACB9-1B84-427A-8EBE-2569D62BD397}" sibTransId="{693F9CE3-0F60-4BF4-A99E-CA9C5ACDA3A6}"/>
    <dgm:cxn modelId="{7267C415-1E9D-4752-B315-CA8E0A070390}" srcId="{DBA86AD6-36E9-49DE-B1C3-D38927695F88}" destId="{0669D667-A81B-4FB6-AC14-2ADB6BB96493}" srcOrd="3" destOrd="0" parTransId="{08229957-7E98-46BF-B756-9B0F7F9D2A29}" sibTransId="{841B8249-D0C9-439E-9802-4435A389F03D}"/>
    <dgm:cxn modelId="{EBD4BD08-8057-41C1-AA95-F0F6EA24D73C}" type="presOf" srcId="{C0FA86E4-750E-4ADF-92B0-F6AE0327DA3A}" destId="{07C44C97-5867-4339-9AF2-28B0CBBBB6AC}" srcOrd="0" destOrd="0" presId="urn:microsoft.com/office/officeart/2005/8/layout/hProcess4"/>
    <dgm:cxn modelId="{84BF6D77-71BD-45C0-8830-F76754330024}" type="presOf" srcId="{8F5036E5-81AF-45F4-9C7A-4403DBCA45B8}" destId="{08881070-DCAC-455D-A294-907B50D0DE6C}" srcOrd="0" destOrd="0" presId="urn:microsoft.com/office/officeart/2005/8/layout/hProcess4"/>
    <dgm:cxn modelId="{C75A347C-C5D2-42F3-9E97-144DAAE80AD9}" type="presOf" srcId="{6CF7BCB5-4BA1-4572-A97D-89669C89F3D9}" destId="{FBD88A0B-788B-4692-8615-4EC5C46943EE}" srcOrd="0" destOrd="0" presId="urn:microsoft.com/office/officeart/2005/8/layout/hProcess4"/>
    <dgm:cxn modelId="{117E433D-88E3-4E6B-8EC9-CE0A36AC1ADC}" srcId="{C0FA86E4-750E-4ADF-92B0-F6AE0327DA3A}" destId="{22AC1C0B-51F1-4A3D-BA33-9CCBC2FE7B2B}" srcOrd="0" destOrd="0" parTransId="{44051235-27D0-48F2-B9C4-EA6B993EC88E}" sibTransId="{766FC105-EC73-4E64-82DE-C65650909D3B}"/>
    <dgm:cxn modelId="{DDBCD81B-DF91-4D0A-B7EF-436F51AFF7CD}" type="presOf" srcId="{DBA86AD6-36E9-49DE-B1C3-D38927695F88}" destId="{77CEF139-F53F-4CF9-A117-7379470C732B}" srcOrd="0" destOrd="0" presId="urn:microsoft.com/office/officeart/2005/8/layout/hProcess4"/>
    <dgm:cxn modelId="{C8631CA5-52DF-4692-8B01-88932585D977}" type="presOf" srcId="{22AC1C0B-51F1-4A3D-BA33-9CCBC2FE7B2B}" destId="{8B8DB373-6535-406A-A477-219738E542F3}" srcOrd="0" destOrd="0" presId="urn:microsoft.com/office/officeart/2005/8/layout/hProcess4"/>
    <dgm:cxn modelId="{C278F4B3-2B3D-4763-BD69-13D9674749A6}" type="presOf" srcId="{0669D667-A81B-4FB6-AC14-2ADB6BB96493}" destId="{984AA7FD-B85D-40C3-B6EE-7ACCCDCBCA08}" srcOrd="0" destOrd="0" presId="urn:microsoft.com/office/officeart/2005/8/layout/hProcess4"/>
    <dgm:cxn modelId="{3C9AF428-54BC-43CE-BC15-D5F40E349738}" type="presOf" srcId="{7D0A48F7-999A-4D6E-AAAC-D60E417F5CB1}" destId="{79560341-09F8-4BF1-9A68-95C26CC01790}" srcOrd="0" destOrd="0" presId="urn:microsoft.com/office/officeart/2005/8/layout/hProcess4"/>
    <dgm:cxn modelId="{510D0319-1D6A-49F7-9CAC-749D6A146DAC}" type="presOf" srcId="{03720CF4-B3FF-4EFA-97BF-DDC5AEC0E346}" destId="{0BFE14A0-72B2-4C77-B942-2A85DAF6B5DF}" srcOrd="1" destOrd="0" presId="urn:microsoft.com/office/officeart/2005/8/layout/hProcess4"/>
    <dgm:cxn modelId="{7B0336BA-889A-4B58-B9AE-F87F9E8FC3F1}" type="presOf" srcId="{841B8249-D0C9-439E-9802-4435A389F03D}" destId="{37332DA9-7389-4FA3-9663-E8DBD15A254C}" srcOrd="0" destOrd="0" presId="urn:microsoft.com/office/officeart/2005/8/layout/hProcess4"/>
    <dgm:cxn modelId="{5D0C66C1-43CB-4945-BCA5-5416EAEB0B2C}" type="presOf" srcId="{E4AF8AC8-6F3C-4E34-93E3-7E4FC5AA35A8}" destId="{4F929D4A-990A-468F-93A3-9E37DBCA1B24}" srcOrd="0" destOrd="0" presId="urn:microsoft.com/office/officeart/2005/8/layout/hProcess4"/>
    <dgm:cxn modelId="{4B862C63-BAAC-4DE2-880F-D9D2FED3CC11}" srcId="{DBA86AD6-36E9-49DE-B1C3-D38927695F88}" destId="{C0FA86E4-750E-4ADF-92B0-F6AE0327DA3A}" srcOrd="4" destOrd="0" parTransId="{36F68091-79A7-4E14-866C-2FF570CC7DAB}" sibTransId="{3C029A8B-DCE3-4CFF-AC4F-DED104FF2311}"/>
    <dgm:cxn modelId="{E21B623E-C016-470E-9932-C7852F760266}" type="presOf" srcId="{E4AF8AC8-6F3C-4E34-93E3-7E4FC5AA35A8}" destId="{ACD89FAD-5CE9-4263-B3EC-5F8064181D61}" srcOrd="1" destOrd="0" presId="urn:microsoft.com/office/officeart/2005/8/layout/hProcess4"/>
    <dgm:cxn modelId="{C584DF26-60D9-4A4D-8EB3-739FC4F402DC}" type="presParOf" srcId="{77CEF139-F53F-4CF9-A117-7379470C732B}" destId="{F08FFFF1-6410-487D-B597-545D1EF040A6}" srcOrd="0" destOrd="0" presId="urn:microsoft.com/office/officeart/2005/8/layout/hProcess4"/>
    <dgm:cxn modelId="{899D2883-6CC7-42BF-8338-4B828A3B7E73}" type="presParOf" srcId="{77CEF139-F53F-4CF9-A117-7379470C732B}" destId="{49F7E6F7-959D-4C8C-9336-02C8167E4DF0}" srcOrd="1" destOrd="0" presId="urn:microsoft.com/office/officeart/2005/8/layout/hProcess4"/>
    <dgm:cxn modelId="{8A4A57B7-1DDD-47E2-84AD-5DC0B48CAFBA}" type="presParOf" srcId="{77CEF139-F53F-4CF9-A117-7379470C732B}" destId="{5CA69EB7-423B-4A21-8FC4-30EC282B733C}" srcOrd="2" destOrd="0" presId="urn:microsoft.com/office/officeart/2005/8/layout/hProcess4"/>
    <dgm:cxn modelId="{52BBBE0F-209E-459E-9426-1F28822392D6}" type="presParOf" srcId="{5CA69EB7-423B-4A21-8FC4-30EC282B733C}" destId="{596A7CEC-129E-4793-8501-0F059134CCA3}" srcOrd="0" destOrd="0" presId="urn:microsoft.com/office/officeart/2005/8/layout/hProcess4"/>
    <dgm:cxn modelId="{B74CBAAC-91E8-4673-AFC4-A341C60D18A1}" type="presParOf" srcId="{596A7CEC-129E-4793-8501-0F059134CCA3}" destId="{0502E9FC-7159-410F-B3A3-BF9F34A08B03}" srcOrd="0" destOrd="0" presId="urn:microsoft.com/office/officeart/2005/8/layout/hProcess4"/>
    <dgm:cxn modelId="{656718E2-E21E-49E8-B1CF-6025E5687B69}" type="presParOf" srcId="{596A7CEC-129E-4793-8501-0F059134CCA3}" destId="{6B7910D7-9657-481C-812D-F1C75B4A9761}" srcOrd="1" destOrd="0" presId="urn:microsoft.com/office/officeart/2005/8/layout/hProcess4"/>
    <dgm:cxn modelId="{B3D97C3E-AE36-44E5-AFD4-C8920013176E}" type="presParOf" srcId="{596A7CEC-129E-4793-8501-0F059134CCA3}" destId="{ECFF1ADD-5B0A-4A77-8EB9-9D328E3E1D69}" srcOrd="2" destOrd="0" presId="urn:microsoft.com/office/officeart/2005/8/layout/hProcess4"/>
    <dgm:cxn modelId="{3391C8F0-06DD-4409-8385-0EBD1E486B06}" type="presParOf" srcId="{596A7CEC-129E-4793-8501-0F059134CCA3}" destId="{A1A285F2-E33E-4A0B-946E-2D943437995B}" srcOrd="3" destOrd="0" presId="urn:microsoft.com/office/officeart/2005/8/layout/hProcess4"/>
    <dgm:cxn modelId="{AE53C0D2-00A5-44D1-ADA2-07D2DB3444DD}" type="presParOf" srcId="{596A7CEC-129E-4793-8501-0F059134CCA3}" destId="{34BF2B34-77FD-4035-BB9A-448382B16AE8}" srcOrd="4" destOrd="0" presId="urn:microsoft.com/office/officeart/2005/8/layout/hProcess4"/>
    <dgm:cxn modelId="{DCF6C86A-8F29-443A-A416-C5C0E6831647}" type="presParOf" srcId="{5CA69EB7-423B-4A21-8FC4-30EC282B733C}" destId="{08881070-DCAC-455D-A294-907B50D0DE6C}" srcOrd="1" destOrd="0" presId="urn:microsoft.com/office/officeart/2005/8/layout/hProcess4"/>
    <dgm:cxn modelId="{DFC357F5-3472-4429-86D9-E406CA29B397}" type="presParOf" srcId="{5CA69EB7-423B-4A21-8FC4-30EC282B733C}" destId="{4007BAE5-6B5D-4D3B-8A36-0A6B17BE4531}" srcOrd="2" destOrd="0" presId="urn:microsoft.com/office/officeart/2005/8/layout/hProcess4"/>
    <dgm:cxn modelId="{F22D51F3-CD41-4D22-8EB2-D58AA43362D2}" type="presParOf" srcId="{4007BAE5-6B5D-4D3B-8A36-0A6B17BE4531}" destId="{A6BAF7C8-A26F-40A3-9A1E-52002AA21564}" srcOrd="0" destOrd="0" presId="urn:microsoft.com/office/officeart/2005/8/layout/hProcess4"/>
    <dgm:cxn modelId="{9E62DDEA-B7E5-48A2-8899-C461137F0BB3}" type="presParOf" srcId="{4007BAE5-6B5D-4D3B-8A36-0A6B17BE4531}" destId="{DD8F958A-5997-4F9C-95ED-7BBF8736A697}" srcOrd="1" destOrd="0" presId="urn:microsoft.com/office/officeart/2005/8/layout/hProcess4"/>
    <dgm:cxn modelId="{67EAAA7D-59EA-4A83-94CF-DD5854CFBA09}" type="presParOf" srcId="{4007BAE5-6B5D-4D3B-8A36-0A6B17BE4531}" destId="{0BFE14A0-72B2-4C77-B942-2A85DAF6B5DF}" srcOrd="2" destOrd="0" presId="urn:microsoft.com/office/officeart/2005/8/layout/hProcess4"/>
    <dgm:cxn modelId="{21E429E1-478E-48E3-95CB-D9EDFDB82EB3}" type="presParOf" srcId="{4007BAE5-6B5D-4D3B-8A36-0A6B17BE4531}" destId="{C072E94F-3EBE-49FC-A50A-BE3B9493A491}" srcOrd="3" destOrd="0" presId="urn:microsoft.com/office/officeart/2005/8/layout/hProcess4"/>
    <dgm:cxn modelId="{8DD883C7-A124-4871-B88F-1EF9E3A38C7D}" type="presParOf" srcId="{4007BAE5-6B5D-4D3B-8A36-0A6B17BE4531}" destId="{6076BDC7-088F-49E1-ACE4-63320310EE58}" srcOrd="4" destOrd="0" presId="urn:microsoft.com/office/officeart/2005/8/layout/hProcess4"/>
    <dgm:cxn modelId="{339B0DC1-F0ED-4D10-B6FE-7F4D4839BBE1}" type="presParOf" srcId="{5CA69EB7-423B-4A21-8FC4-30EC282B733C}" destId="{79560341-09F8-4BF1-9A68-95C26CC01790}" srcOrd="3" destOrd="0" presId="urn:microsoft.com/office/officeart/2005/8/layout/hProcess4"/>
    <dgm:cxn modelId="{BEE59E8B-EA32-4DE4-9A35-03DC5856C000}" type="presParOf" srcId="{5CA69EB7-423B-4A21-8FC4-30EC282B733C}" destId="{57736B21-E501-4BF2-B875-83465480B37E}" srcOrd="4" destOrd="0" presId="urn:microsoft.com/office/officeart/2005/8/layout/hProcess4"/>
    <dgm:cxn modelId="{B25CDDDF-C8A6-4E7F-8315-9AEBC9E452C5}" type="presParOf" srcId="{57736B21-E501-4BF2-B875-83465480B37E}" destId="{003281B6-4743-44B8-BABA-48AA4D23463E}" srcOrd="0" destOrd="0" presId="urn:microsoft.com/office/officeart/2005/8/layout/hProcess4"/>
    <dgm:cxn modelId="{6F09AE3F-DBA0-4245-92BC-6DBDAD4F15F5}" type="presParOf" srcId="{57736B21-E501-4BF2-B875-83465480B37E}" destId="{4F929D4A-990A-468F-93A3-9E37DBCA1B24}" srcOrd="1" destOrd="0" presId="urn:microsoft.com/office/officeart/2005/8/layout/hProcess4"/>
    <dgm:cxn modelId="{EDE29429-E124-490D-A2D8-A94BFC1E0596}" type="presParOf" srcId="{57736B21-E501-4BF2-B875-83465480B37E}" destId="{ACD89FAD-5CE9-4263-B3EC-5F8064181D61}" srcOrd="2" destOrd="0" presId="urn:microsoft.com/office/officeart/2005/8/layout/hProcess4"/>
    <dgm:cxn modelId="{004B97DF-F99D-476D-B0E0-9AE3A9A9E826}" type="presParOf" srcId="{57736B21-E501-4BF2-B875-83465480B37E}" destId="{FBD88A0B-788B-4692-8615-4EC5C46943EE}" srcOrd="3" destOrd="0" presId="urn:microsoft.com/office/officeart/2005/8/layout/hProcess4"/>
    <dgm:cxn modelId="{8537C020-8249-412E-A3A7-39CB2B53F131}" type="presParOf" srcId="{57736B21-E501-4BF2-B875-83465480B37E}" destId="{696C3DBD-F06B-47FA-8B3C-694F7E6B8C75}" srcOrd="4" destOrd="0" presId="urn:microsoft.com/office/officeart/2005/8/layout/hProcess4"/>
    <dgm:cxn modelId="{06F195C7-7599-413A-B392-91F9539703D0}" type="presParOf" srcId="{5CA69EB7-423B-4A21-8FC4-30EC282B733C}" destId="{1CD528D9-846E-4E37-A9C8-66EB12732D9A}" srcOrd="5" destOrd="0" presId="urn:microsoft.com/office/officeart/2005/8/layout/hProcess4"/>
    <dgm:cxn modelId="{15F12B55-3433-4116-B3E8-A4AC7767BCB3}" type="presParOf" srcId="{5CA69EB7-423B-4A21-8FC4-30EC282B733C}" destId="{C9D30C83-EB4C-4F0D-BFFA-9B7A6A4F5521}" srcOrd="6" destOrd="0" presId="urn:microsoft.com/office/officeart/2005/8/layout/hProcess4"/>
    <dgm:cxn modelId="{3CC4B973-35C4-4BA0-A288-8BF4BF5DA572}" type="presParOf" srcId="{C9D30C83-EB4C-4F0D-BFFA-9B7A6A4F5521}" destId="{0E191740-6617-4FF7-9831-BC161D051FD9}" srcOrd="0" destOrd="0" presId="urn:microsoft.com/office/officeart/2005/8/layout/hProcess4"/>
    <dgm:cxn modelId="{5052009F-F5F6-48AD-A637-53379708DB09}" type="presParOf" srcId="{C9D30C83-EB4C-4F0D-BFFA-9B7A6A4F5521}" destId="{43AA2625-FB7E-45A8-804D-63704BBB98A0}" srcOrd="1" destOrd="0" presId="urn:microsoft.com/office/officeart/2005/8/layout/hProcess4"/>
    <dgm:cxn modelId="{26F5E6B8-8650-494B-8D6A-E416EF01E5E6}" type="presParOf" srcId="{C9D30C83-EB4C-4F0D-BFFA-9B7A6A4F5521}" destId="{7097CAF6-88B3-40AF-9973-0C4BBF7F144F}" srcOrd="2" destOrd="0" presId="urn:microsoft.com/office/officeart/2005/8/layout/hProcess4"/>
    <dgm:cxn modelId="{1D8CC4CE-F5FE-4A1A-9438-C14AC5D3D7CE}" type="presParOf" srcId="{C9D30C83-EB4C-4F0D-BFFA-9B7A6A4F5521}" destId="{984AA7FD-B85D-40C3-B6EE-7ACCCDCBCA08}" srcOrd="3" destOrd="0" presId="urn:microsoft.com/office/officeart/2005/8/layout/hProcess4"/>
    <dgm:cxn modelId="{875DCC9D-9F04-401E-A47F-CCE7FC96CF9F}" type="presParOf" srcId="{C9D30C83-EB4C-4F0D-BFFA-9B7A6A4F5521}" destId="{F8EC61F0-8B7F-4B31-976E-9FAB19D323F1}" srcOrd="4" destOrd="0" presId="urn:microsoft.com/office/officeart/2005/8/layout/hProcess4"/>
    <dgm:cxn modelId="{EEBD1D88-D316-4B0D-81BF-3CA43A69EA5B}" type="presParOf" srcId="{5CA69EB7-423B-4A21-8FC4-30EC282B733C}" destId="{37332DA9-7389-4FA3-9663-E8DBD15A254C}" srcOrd="7" destOrd="0" presId="urn:microsoft.com/office/officeart/2005/8/layout/hProcess4"/>
    <dgm:cxn modelId="{404038D0-DD9F-40B7-828E-0A4C0023C55E}" type="presParOf" srcId="{5CA69EB7-423B-4A21-8FC4-30EC282B733C}" destId="{2076B7DE-C8A9-44C7-A0D7-CBAB3ED3023A}" srcOrd="8" destOrd="0" presId="urn:microsoft.com/office/officeart/2005/8/layout/hProcess4"/>
    <dgm:cxn modelId="{8C4DFE95-026B-49BC-A747-523278318F14}" type="presParOf" srcId="{2076B7DE-C8A9-44C7-A0D7-CBAB3ED3023A}" destId="{8D5FDE0D-B2DA-4B78-9435-E691ABC72592}" srcOrd="0" destOrd="0" presId="urn:microsoft.com/office/officeart/2005/8/layout/hProcess4"/>
    <dgm:cxn modelId="{67734910-B233-4CA4-A1E1-4D60E9709F95}" type="presParOf" srcId="{2076B7DE-C8A9-44C7-A0D7-CBAB3ED3023A}" destId="{8B8DB373-6535-406A-A477-219738E542F3}" srcOrd="1" destOrd="0" presId="urn:microsoft.com/office/officeart/2005/8/layout/hProcess4"/>
    <dgm:cxn modelId="{21546E30-08DE-4B29-996B-D33CD9E689BB}" type="presParOf" srcId="{2076B7DE-C8A9-44C7-A0D7-CBAB3ED3023A}" destId="{A8F13645-7CD3-4093-8934-7CE960EFB5D9}" srcOrd="2" destOrd="0" presId="urn:microsoft.com/office/officeart/2005/8/layout/hProcess4"/>
    <dgm:cxn modelId="{829D0A03-2E60-4555-BAF8-F263FF1EDE28}" type="presParOf" srcId="{2076B7DE-C8A9-44C7-A0D7-CBAB3ED3023A}" destId="{07C44C97-5867-4339-9AF2-28B0CBBBB6AC}" srcOrd="3" destOrd="0" presId="urn:microsoft.com/office/officeart/2005/8/layout/hProcess4"/>
    <dgm:cxn modelId="{72598458-476F-4FB3-AF59-07ADB7A6A80B}" type="presParOf" srcId="{2076B7DE-C8A9-44C7-A0D7-CBAB3ED3023A}" destId="{534DCEAA-67E5-48B8-A25C-237DF8E13A9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94F886-62AC-41D8-B036-1B2C26646649}">
      <dsp:nvSpPr>
        <dsp:cNvPr id="0" name=""/>
        <dsp:cNvSpPr/>
      </dsp:nvSpPr>
      <dsp:spPr>
        <a:xfrm>
          <a:off x="617219" y="0"/>
          <a:ext cx="6995160" cy="432435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5132C-7E79-4789-93AE-BCEF4066E5EB}">
      <dsp:nvSpPr>
        <dsp:cNvPr id="0" name=""/>
        <dsp:cNvSpPr/>
      </dsp:nvSpPr>
      <dsp:spPr>
        <a:xfrm>
          <a:off x="703" y="1297304"/>
          <a:ext cx="1127149" cy="1729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800" kern="1200" dirty="0" smtClean="0"/>
            <a:t>Zdroj zprávy</a:t>
          </a:r>
          <a:endParaRPr lang="cs-CZ" sz="1800" kern="1200" dirty="0"/>
        </a:p>
      </dsp:txBody>
      <dsp:txXfrm>
        <a:off x="55726" y="1352327"/>
        <a:ext cx="1017103" cy="1619694"/>
      </dsp:txXfrm>
    </dsp:sp>
    <dsp:sp modelId="{652EC363-4D62-4615-9A4A-7BB1A7545F12}">
      <dsp:nvSpPr>
        <dsp:cNvPr id="0" name=""/>
        <dsp:cNvSpPr/>
      </dsp:nvSpPr>
      <dsp:spPr>
        <a:xfrm>
          <a:off x="1184210" y="1297304"/>
          <a:ext cx="1127149" cy="1729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800" kern="1200" dirty="0" smtClean="0"/>
            <a:t>Kodér</a:t>
          </a:r>
          <a:endParaRPr lang="cs-CZ" sz="1800" kern="1200" dirty="0"/>
        </a:p>
      </dsp:txBody>
      <dsp:txXfrm>
        <a:off x="1239233" y="1352327"/>
        <a:ext cx="1017103" cy="1619694"/>
      </dsp:txXfrm>
    </dsp:sp>
    <dsp:sp modelId="{F505A3E0-5E86-4B50-8ECE-DBA43A79081F}">
      <dsp:nvSpPr>
        <dsp:cNvPr id="0" name=""/>
        <dsp:cNvSpPr/>
      </dsp:nvSpPr>
      <dsp:spPr>
        <a:xfrm>
          <a:off x="2367717" y="1297304"/>
          <a:ext cx="1127149" cy="1729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800" kern="1200" dirty="0" smtClean="0"/>
            <a:t>Vysílač</a:t>
          </a:r>
          <a:endParaRPr lang="cs-CZ" sz="1800" kern="1200" dirty="0"/>
        </a:p>
      </dsp:txBody>
      <dsp:txXfrm>
        <a:off x="2422740" y="1352327"/>
        <a:ext cx="1017103" cy="1619694"/>
      </dsp:txXfrm>
    </dsp:sp>
    <dsp:sp modelId="{063138CA-3640-4696-BC35-5D45EE6102F5}">
      <dsp:nvSpPr>
        <dsp:cNvPr id="0" name=""/>
        <dsp:cNvSpPr/>
      </dsp:nvSpPr>
      <dsp:spPr>
        <a:xfrm>
          <a:off x="3551225" y="1297304"/>
          <a:ext cx="1127149" cy="1729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800" kern="1200" dirty="0" smtClean="0"/>
            <a:t>Vysílací médium - kanál</a:t>
          </a:r>
          <a:endParaRPr lang="cs-CZ" sz="1800" kern="1200" dirty="0"/>
        </a:p>
      </dsp:txBody>
      <dsp:txXfrm>
        <a:off x="3606248" y="1352327"/>
        <a:ext cx="1017103" cy="1619694"/>
      </dsp:txXfrm>
    </dsp:sp>
    <dsp:sp modelId="{C58393C8-18FA-4888-95F7-EA37CB63D025}">
      <dsp:nvSpPr>
        <dsp:cNvPr id="0" name=""/>
        <dsp:cNvSpPr/>
      </dsp:nvSpPr>
      <dsp:spPr>
        <a:xfrm>
          <a:off x="4734732" y="1297304"/>
          <a:ext cx="1127149" cy="1729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800" kern="1200" dirty="0" smtClean="0"/>
            <a:t>Přijímač</a:t>
          </a:r>
          <a:endParaRPr lang="cs-CZ" sz="1800" kern="1200" dirty="0"/>
        </a:p>
      </dsp:txBody>
      <dsp:txXfrm>
        <a:off x="4789755" y="1352327"/>
        <a:ext cx="1017103" cy="1619694"/>
      </dsp:txXfrm>
    </dsp:sp>
    <dsp:sp modelId="{1E4462F8-5D32-4460-9785-FF120E695E87}">
      <dsp:nvSpPr>
        <dsp:cNvPr id="0" name=""/>
        <dsp:cNvSpPr/>
      </dsp:nvSpPr>
      <dsp:spPr>
        <a:xfrm>
          <a:off x="5918239" y="1297304"/>
          <a:ext cx="1127149" cy="1729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800" kern="1200" dirty="0" smtClean="0"/>
            <a:t>Dekodér</a:t>
          </a:r>
          <a:endParaRPr lang="cs-CZ" sz="1800" kern="1200" dirty="0"/>
        </a:p>
      </dsp:txBody>
      <dsp:txXfrm>
        <a:off x="5973262" y="1352327"/>
        <a:ext cx="1017103" cy="1619694"/>
      </dsp:txXfrm>
    </dsp:sp>
    <dsp:sp modelId="{6C0D595B-6A92-4EB0-B3F3-3B0871628F46}">
      <dsp:nvSpPr>
        <dsp:cNvPr id="0" name=""/>
        <dsp:cNvSpPr/>
      </dsp:nvSpPr>
      <dsp:spPr>
        <a:xfrm>
          <a:off x="7101746" y="1297304"/>
          <a:ext cx="1127149" cy="1729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800" kern="1200" dirty="0" smtClean="0"/>
            <a:t>Cíl zprávy</a:t>
          </a:r>
          <a:endParaRPr lang="cs-CZ" sz="1800" kern="1200" dirty="0"/>
        </a:p>
      </dsp:txBody>
      <dsp:txXfrm>
        <a:off x="7156769" y="1352327"/>
        <a:ext cx="1017103" cy="1619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0B449-4B10-486B-A310-1AE8D14F555B}">
      <dsp:nvSpPr>
        <dsp:cNvPr id="0" name=""/>
        <dsp:cNvSpPr/>
      </dsp:nvSpPr>
      <dsp:spPr>
        <a:xfrm>
          <a:off x="0" y="395286"/>
          <a:ext cx="8167702" cy="52704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76E1E8-5180-45F6-B8FD-586A6363E927}">
      <dsp:nvSpPr>
        <dsp:cNvPr id="0" name=""/>
        <dsp:cNvSpPr/>
      </dsp:nvSpPr>
      <dsp:spPr>
        <a:xfrm>
          <a:off x="3230" y="0"/>
          <a:ext cx="1412398" cy="527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300" kern="1200" dirty="0" smtClean="0"/>
            <a:t>Zpráva A – díl 1</a:t>
          </a:r>
          <a:endParaRPr lang="cs-CZ" sz="1300" kern="1200" dirty="0"/>
        </a:p>
      </dsp:txBody>
      <dsp:txXfrm>
        <a:off x="3230" y="0"/>
        <a:ext cx="1412398" cy="527048"/>
      </dsp:txXfrm>
    </dsp:sp>
    <dsp:sp modelId="{29589237-ECC7-4B0F-AA61-6776E0BE4494}">
      <dsp:nvSpPr>
        <dsp:cNvPr id="0" name=""/>
        <dsp:cNvSpPr/>
      </dsp:nvSpPr>
      <dsp:spPr>
        <a:xfrm>
          <a:off x="643548" y="592929"/>
          <a:ext cx="131762" cy="1317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B3904C-43CF-4702-8D0A-291179660F9E}">
      <dsp:nvSpPr>
        <dsp:cNvPr id="0" name=""/>
        <dsp:cNvSpPr/>
      </dsp:nvSpPr>
      <dsp:spPr>
        <a:xfrm>
          <a:off x="1486248" y="790572"/>
          <a:ext cx="1412398" cy="527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300" kern="1200" dirty="0" smtClean="0"/>
            <a:t>Zpráva B – díl 1</a:t>
          </a:r>
          <a:endParaRPr lang="cs-CZ" sz="1300" kern="1200" dirty="0"/>
        </a:p>
      </dsp:txBody>
      <dsp:txXfrm>
        <a:off x="1486248" y="790572"/>
        <a:ext cx="1412398" cy="527048"/>
      </dsp:txXfrm>
    </dsp:sp>
    <dsp:sp modelId="{E8539994-9B33-4529-9F59-B7E5CBAB89CC}">
      <dsp:nvSpPr>
        <dsp:cNvPr id="0" name=""/>
        <dsp:cNvSpPr/>
      </dsp:nvSpPr>
      <dsp:spPr>
        <a:xfrm>
          <a:off x="2126566" y="592929"/>
          <a:ext cx="131762" cy="1317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5E2CB-573A-46C9-8EB4-519B8FF5EBDA}">
      <dsp:nvSpPr>
        <dsp:cNvPr id="0" name=""/>
        <dsp:cNvSpPr/>
      </dsp:nvSpPr>
      <dsp:spPr>
        <a:xfrm>
          <a:off x="2969266" y="0"/>
          <a:ext cx="1412398" cy="527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300" kern="1200" dirty="0" smtClean="0"/>
            <a:t>Zpráva A – díl 2</a:t>
          </a:r>
          <a:endParaRPr lang="cs-CZ" sz="1300" kern="1200" dirty="0"/>
        </a:p>
      </dsp:txBody>
      <dsp:txXfrm>
        <a:off x="2969266" y="0"/>
        <a:ext cx="1412398" cy="527048"/>
      </dsp:txXfrm>
    </dsp:sp>
    <dsp:sp modelId="{3B2B1903-E56F-4446-8359-D41E7A9B1361}">
      <dsp:nvSpPr>
        <dsp:cNvPr id="0" name=""/>
        <dsp:cNvSpPr/>
      </dsp:nvSpPr>
      <dsp:spPr>
        <a:xfrm>
          <a:off x="3609584" y="592929"/>
          <a:ext cx="131762" cy="1317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52B80-A88B-449E-AE48-209046D1A6F3}">
      <dsp:nvSpPr>
        <dsp:cNvPr id="0" name=""/>
        <dsp:cNvSpPr/>
      </dsp:nvSpPr>
      <dsp:spPr>
        <a:xfrm>
          <a:off x="4452284" y="790572"/>
          <a:ext cx="1412398" cy="527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300" kern="1200" dirty="0" smtClean="0"/>
            <a:t>Zpráva A – díl 3</a:t>
          </a:r>
          <a:endParaRPr lang="cs-CZ" sz="1300" kern="1200" dirty="0"/>
        </a:p>
      </dsp:txBody>
      <dsp:txXfrm>
        <a:off x="4452284" y="790572"/>
        <a:ext cx="1412398" cy="527048"/>
      </dsp:txXfrm>
    </dsp:sp>
    <dsp:sp modelId="{3258D6C7-14CA-405A-8D05-B52084C8E5DE}">
      <dsp:nvSpPr>
        <dsp:cNvPr id="0" name=""/>
        <dsp:cNvSpPr/>
      </dsp:nvSpPr>
      <dsp:spPr>
        <a:xfrm>
          <a:off x="5092603" y="592929"/>
          <a:ext cx="131762" cy="1317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B7393C-6DCF-4852-9CB8-B4B313C225EB}">
      <dsp:nvSpPr>
        <dsp:cNvPr id="0" name=""/>
        <dsp:cNvSpPr/>
      </dsp:nvSpPr>
      <dsp:spPr>
        <a:xfrm>
          <a:off x="5935303" y="0"/>
          <a:ext cx="1412398" cy="527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300" kern="1200" dirty="0" smtClean="0"/>
            <a:t>Zpráva B – díl 2</a:t>
          </a:r>
          <a:endParaRPr lang="cs-CZ" sz="1300" kern="1200" dirty="0"/>
        </a:p>
      </dsp:txBody>
      <dsp:txXfrm>
        <a:off x="5935303" y="0"/>
        <a:ext cx="1412398" cy="527048"/>
      </dsp:txXfrm>
    </dsp:sp>
    <dsp:sp modelId="{ED6A161A-FB08-4701-A208-A06C2AD201DF}">
      <dsp:nvSpPr>
        <dsp:cNvPr id="0" name=""/>
        <dsp:cNvSpPr/>
      </dsp:nvSpPr>
      <dsp:spPr>
        <a:xfrm>
          <a:off x="6575621" y="592929"/>
          <a:ext cx="131762" cy="1317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979B6-A5B9-4F0A-B5A8-AA9D1163D165}">
      <dsp:nvSpPr>
        <dsp:cNvPr id="0" name=""/>
        <dsp:cNvSpPr/>
      </dsp:nvSpPr>
      <dsp:spPr>
        <a:xfrm rot="5400000">
          <a:off x="2310447" y="-745336"/>
          <a:ext cx="871601" cy="25847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s-CZ" sz="1500" kern="1200" dirty="0" smtClean="0"/>
            <a:t>Data k uživateli</a:t>
          </a:r>
          <a:endParaRPr lang="cs-CZ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s-CZ" sz="1500" kern="1200" dirty="0" smtClean="0"/>
            <a:t>Kódování</a:t>
          </a:r>
          <a:endParaRPr lang="cs-CZ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s-CZ" sz="1500" kern="1200" dirty="0" smtClean="0"/>
            <a:t>Šifrování</a:t>
          </a:r>
          <a:endParaRPr lang="cs-CZ" sz="1500" kern="1200" dirty="0"/>
        </a:p>
      </dsp:txBody>
      <dsp:txXfrm rot="-5400000">
        <a:off x="1453896" y="153763"/>
        <a:ext cx="2542156" cy="786505"/>
      </dsp:txXfrm>
    </dsp:sp>
    <dsp:sp modelId="{D47A1099-92CA-4E76-8EDA-4F6B6B9DB728}">
      <dsp:nvSpPr>
        <dsp:cNvPr id="0" name=""/>
        <dsp:cNvSpPr/>
      </dsp:nvSpPr>
      <dsp:spPr>
        <a:xfrm>
          <a:off x="0" y="2265"/>
          <a:ext cx="145389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700" kern="1200" dirty="0" smtClean="0"/>
            <a:t>Aplikační</a:t>
          </a:r>
          <a:endParaRPr lang="cs-CZ" sz="1700" kern="1200" dirty="0"/>
        </a:p>
      </dsp:txBody>
      <dsp:txXfrm>
        <a:off x="53185" y="55450"/>
        <a:ext cx="1347526" cy="983131"/>
      </dsp:txXfrm>
    </dsp:sp>
    <dsp:sp modelId="{07ED9539-EF1A-475E-A7AC-13635E2BEA3F}">
      <dsp:nvSpPr>
        <dsp:cNvPr id="0" name=""/>
        <dsp:cNvSpPr/>
      </dsp:nvSpPr>
      <dsp:spPr>
        <a:xfrm rot="5400000">
          <a:off x="2310447" y="398640"/>
          <a:ext cx="871601" cy="25847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s-CZ" sz="1500" kern="1200" dirty="0" smtClean="0"/>
            <a:t>Zajišťuje komunikaci mezi různorodými zařízeními v různorodých sítí</a:t>
          </a:r>
          <a:endParaRPr lang="cs-CZ" sz="1500" kern="1200" dirty="0"/>
        </a:p>
      </dsp:txBody>
      <dsp:txXfrm rot="-5400000">
        <a:off x="1453896" y="1297739"/>
        <a:ext cx="2542156" cy="786505"/>
      </dsp:txXfrm>
    </dsp:sp>
    <dsp:sp modelId="{C42F86BA-4B87-4F3D-8B5D-BDF560816ED8}">
      <dsp:nvSpPr>
        <dsp:cNvPr id="0" name=""/>
        <dsp:cNvSpPr/>
      </dsp:nvSpPr>
      <dsp:spPr>
        <a:xfrm>
          <a:off x="0" y="1146241"/>
          <a:ext cx="145389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700" kern="1200" dirty="0" smtClean="0"/>
            <a:t>Transportní</a:t>
          </a:r>
          <a:endParaRPr lang="cs-CZ" sz="1700" kern="1200" dirty="0"/>
        </a:p>
      </dsp:txBody>
      <dsp:txXfrm>
        <a:off x="53185" y="1199426"/>
        <a:ext cx="1347526" cy="983131"/>
      </dsp:txXfrm>
    </dsp:sp>
    <dsp:sp modelId="{E1673B0F-842C-458A-9D0F-59C29CE7C5B2}">
      <dsp:nvSpPr>
        <dsp:cNvPr id="0" name=""/>
        <dsp:cNvSpPr/>
      </dsp:nvSpPr>
      <dsp:spPr>
        <a:xfrm rot="5400000">
          <a:off x="2310447" y="1542617"/>
          <a:ext cx="871601" cy="25847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s-CZ" sz="1500" kern="1200" dirty="0" smtClean="0"/>
            <a:t>Určuje nejlepší cestu sítí</a:t>
          </a:r>
          <a:endParaRPr lang="cs-CZ" sz="1500" kern="1200" dirty="0"/>
        </a:p>
      </dsp:txBody>
      <dsp:txXfrm rot="-5400000">
        <a:off x="1453896" y="2441716"/>
        <a:ext cx="2542156" cy="786505"/>
      </dsp:txXfrm>
    </dsp:sp>
    <dsp:sp modelId="{56C84073-7550-4F61-8BDF-D60B53875962}">
      <dsp:nvSpPr>
        <dsp:cNvPr id="0" name=""/>
        <dsp:cNvSpPr/>
      </dsp:nvSpPr>
      <dsp:spPr>
        <a:xfrm>
          <a:off x="0" y="2290218"/>
          <a:ext cx="145389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700" kern="1200" dirty="0" smtClean="0"/>
            <a:t>Síťová</a:t>
          </a:r>
          <a:endParaRPr lang="cs-CZ" sz="1700" kern="1200" dirty="0"/>
        </a:p>
      </dsp:txBody>
      <dsp:txXfrm>
        <a:off x="53185" y="2343403"/>
        <a:ext cx="1347526" cy="983131"/>
      </dsp:txXfrm>
    </dsp:sp>
    <dsp:sp modelId="{E012B22B-9BFF-41D8-BFC9-BF978D8EB353}">
      <dsp:nvSpPr>
        <dsp:cNvPr id="0" name=""/>
        <dsp:cNvSpPr/>
      </dsp:nvSpPr>
      <dsp:spPr>
        <a:xfrm rot="5400000">
          <a:off x="2310447" y="2686594"/>
          <a:ext cx="871601" cy="25847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s-CZ" sz="1500" kern="1200" dirty="0" smtClean="0"/>
            <a:t>Ovládá hardware</a:t>
          </a:r>
          <a:endParaRPr lang="cs-CZ" sz="1500" kern="1200" dirty="0"/>
        </a:p>
      </dsp:txBody>
      <dsp:txXfrm rot="-5400000">
        <a:off x="1453896" y="3585693"/>
        <a:ext cx="2542156" cy="786505"/>
      </dsp:txXfrm>
    </dsp:sp>
    <dsp:sp modelId="{B66D7C8A-D93F-413E-AF0D-1D10E81BCEBB}">
      <dsp:nvSpPr>
        <dsp:cNvPr id="0" name=""/>
        <dsp:cNvSpPr/>
      </dsp:nvSpPr>
      <dsp:spPr>
        <a:xfrm>
          <a:off x="0" y="3434195"/>
          <a:ext cx="145389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700" kern="1200" dirty="0" smtClean="0"/>
            <a:t>Přístup k médiu</a:t>
          </a:r>
          <a:endParaRPr lang="cs-CZ" sz="1700" kern="1200" dirty="0"/>
        </a:p>
      </dsp:txBody>
      <dsp:txXfrm>
        <a:off x="53185" y="3487380"/>
        <a:ext cx="1347526" cy="9831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E198F-2D8C-4AAA-8A1A-4DE53CE21CB5}">
      <dsp:nvSpPr>
        <dsp:cNvPr id="0" name=""/>
        <dsp:cNvSpPr/>
      </dsp:nvSpPr>
      <dsp:spPr>
        <a:xfrm>
          <a:off x="0" y="4092120"/>
          <a:ext cx="2214578" cy="3357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200" kern="1200" dirty="0" smtClean="0"/>
            <a:t>Aplikační</a:t>
          </a:r>
          <a:endParaRPr lang="cs-CZ" sz="1200" kern="1200" dirty="0"/>
        </a:p>
      </dsp:txBody>
      <dsp:txXfrm>
        <a:off x="0" y="4092120"/>
        <a:ext cx="2214578" cy="335755"/>
      </dsp:txXfrm>
    </dsp:sp>
    <dsp:sp modelId="{06B52395-DA8F-46AE-BFD7-0FDB6EFE8A2B}">
      <dsp:nvSpPr>
        <dsp:cNvPr id="0" name=""/>
        <dsp:cNvSpPr/>
      </dsp:nvSpPr>
      <dsp:spPr>
        <a:xfrm rot="10800000">
          <a:off x="0" y="3580765"/>
          <a:ext cx="2214578" cy="5163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200" kern="1200" dirty="0" smtClean="0"/>
            <a:t>Transportní</a:t>
          </a:r>
          <a:endParaRPr lang="cs-CZ" sz="1200" kern="1200" dirty="0"/>
        </a:p>
      </dsp:txBody>
      <dsp:txXfrm rot="10800000">
        <a:off x="0" y="3580765"/>
        <a:ext cx="2214578" cy="335535"/>
      </dsp:txXfrm>
    </dsp:sp>
    <dsp:sp modelId="{83344B9E-A3A7-4089-9BF1-9299091F09B7}">
      <dsp:nvSpPr>
        <dsp:cNvPr id="0" name=""/>
        <dsp:cNvSpPr/>
      </dsp:nvSpPr>
      <dsp:spPr>
        <a:xfrm rot="10800000">
          <a:off x="0" y="3069410"/>
          <a:ext cx="2214578" cy="5163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200" kern="1200" dirty="0" smtClean="0"/>
            <a:t>Síťová</a:t>
          </a:r>
          <a:endParaRPr lang="cs-CZ" sz="1200" kern="1200" dirty="0"/>
        </a:p>
      </dsp:txBody>
      <dsp:txXfrm rot="10800000">
        <a:off x="0" y="3069410"/>
        <a:ext cx="2214578" cy="335535"/>
      </dsp:txXfrm>
    </dsp:sp>
    <dsp:sp modelId="{F0677490-74FE-47CE-AD3F-6867A7323E97}">
      <dsp:nvSpPr>
        <dsp:cNvPr id="0" name=""/>
        <dsp:cNvSpPr/>
      </dsp:nvSpPr>
      <dsp:spPr>
        <a:xfrm rot="10800000">
          <a:off x="0" y="2558055"/>
          <a:ext cx="2214578" cy="5163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200" kern="1200" dirty="0" smtClean="0"/>
            <a:t>Fyzická</a:t>
          </a:r>
          <a:endParaRPr lang="cs-CZ" sz="1200" kern="1200" dirty="0"/>
        </a:p>
      </dsp:txBody>
      <dsp:txXfrm rot="10800000">
        <a:off x="0" y="2558055"/>
        <a:ext cx="2214578" cy="335535"/>
      </dsp:txXfrm>
    </dsp:sp>
    <dsp:sp modelId="{20A1A687-D4FF-4B91-B83A-09598159E3C6}">
      <dsp:nvSpPr>
        <dsp:cNvPr id="0" name=""/>
        <dsp:cNvSpPr/>
      </dsp:nvSpPr>
      <dsp:spPr>
        <a:xfrm rot="10800000">
          <a:off x="0" y="2046700"/>
          <a:ext cx="2214578" cy="5163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200" kern="1200" dirty="0" smtClean="0"/>
            <a:t>Médium, propojovací  HW</a:t>
          </a:r>
          <a:endParaRPr lang="cs-CZ" sz="1200" kern="1200" dirty="0"/>
        </a:p>
      </dsp:txBody>
      <dsp:txXfrm rot="10800000">
        <a:off x="0" y="2046700"/>
        <a:ext cx="2214578" cy="335535"/>
      </dsp:txXfrm>
    </dsp:sp>
    <dsp:sp modelId="{D820092F-4119-47F3-81AB-876EFDFB8270}">
      <dsp:nvSpPr>
        <dsp:cNvPr id="0" name=""/>
        <dsp:cNvSpPr/>
      </dsp:nvSpPr>
      <dsp:spPr>
        <a:xfrm rot="10800000">
          <a:off x="0" y="1535345"/>
          <a:ext cx="2214578" cy="5163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200" kern="1200" dirty="0" smtClean="0"/>
            <a:t>Fyzická</a:t>
          </a:r>
          <a:endParaRPr lang="cs-CZ" sz="1200" kern="1200" dirty="0"/>
        </a:p>
      </dsp:txBody>
      <dsp:txXfrm rot="10800000">
        <a:off x="0" y="1535345"/>
        <a:ext cx="2214578" cy="335535"/>
      </dsp:txXfrm>
    </dsp:sp>
    <dsp:sp modelId="{00051C89-6A5B-4348-8833-C5074842D34D}">
      <dsp:nvSpPr>
        <dsp:cNvPr id="0" name=""/>
        <dsp:cNvSpPr/>
      </dsp:nvSpPr>
      <dsp:spPr>
        <a:xfrm rot="10800000">
          <a:off x="0" y="1023990"/>
          <a:ext cx="2214578" cy="5163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200" kern="1200" dirty="0" smtClean="0"/>
            <a:t>Síťová</a:t>
          </a:r>
          <a:endParaRPr lang="cs-CZ" sz="1200" kern="1200" dirty="0"/>
        </a:p>
      </dsp:txBody>
      <dsp:txXfrm rot="10800000">
        <a:off x="0" y="1023990"/>
        <a:ext cx="2214578" cy="335535"/>
      </dsp:txXfrm>
    </dsp:sp>
    <dsp:sp modelId="{3A42339B-697C-485F-AC58-5269B0567896}">
      <dsp:nvSpPr>
        <dsp:cNvPr id="0" name=""/>
        <dsp:cNvSpPr/>
      </dsp:nvSpPr>
      <dsp:spPr>
        <a:xfrm rot="10800000">
          <a:off x="0" y="512635"/>
          <a:ext cx="2214578" cy="5163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200" kern="1200" dirty="0" smtClean="0"/>
            <a:t>Transportní</a:t>
          </a:r>
          <a:endParaRPr lang="cs-CZ" sz="1200" kern="1200" dirty="0"/>
        </a:p>
      </dsp:txBody>
      <dsp:txXfrm rot="10800000">
        <a:off x="0" y="512635"/>
        <a:ext cx="2214578" cy="335535"/>
      </dsp:txXfrm>
    </dsp:sp>
    <dsp:sp modelId="{55F3956B-A6E0-40C0-AC28-BBE7A246406C}">
      <dsp:nvSpPr>
        <dsp:cNvPr id="0" name=""/>
        <dsp:cNvSpPr/>
      </dsp:nvSpPr>
      <dsp:spPr>
        <a:xfrm rot="10800000">
          <a:off x="0" y="1280"/>
          <a:ext cx="2214578" cy="5163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200" kern="1200" dirty="0" smtClean="0"/>
            <a:t>Aplikační</a:t>
          </a:r>
          <a:endParaRPr lang="cs-CZ" sz="1200" kern="1200" dirty="0"/>
        </a:p>
      </dsp:txBody>
      <dsp:txXfrm rot="10800000">
        <a:off x="0" y="1280"/>
        <a:ext cx="2214578" cy="3355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910D7-9657-481C-812D-F1C75B4A9761}">
      <dsp:nvSpPr>
        <dsp:cNvPr id="0" name=""/>
        <dsp:cNvSpPr/>
      </dsp:nvSpPr>
      <dsp:spPr>
        <a:xfrm>
          <a:off x="4494" y="1284296"/>
          <a:ext cx="1614248" cy="10033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s-CZ" sz="1600" kern="1200" dirty="0" smtClean="0"/>
            <a:t>Kódování aplikacemi</a:t>
          </a:r>
          <a:endParaRPr lang="cs-CZ" sz="1600" kern="1200" dirty="0"/>
        </a:p>
      </dsp:txBody>
      <dsp:txXfrm>
        <a:off x="27583" y="1307385"/>
        <a:ext cx="1568070" cy="742134"/>
      </dsp:txXfrm>
    </dsp:sp>
    <dsp:sp modelId="{08881070-DCAC-455D-A294-907B50D0DE6C}">
      <dsp:nvSpPr>
        <dsp:cNvPr id="0" name=""/>
        <dsp:cNvSpPr/>
      </dsp:nvSpPr>
      <dsp:spPr>
        <a:xfrm>
          <a:off x="871331" y="1429372"/>
          <a:ext cx="1472613" cy="1472613"/>
        </a:xfrm>
        <a:prstGeom prst="leftCircularArrow">
          <a:avLst>
            <a:gd name="adj1" fmla="val 3387"/>
            <a:gd name="adj2" fmla="val 419130"/>
            <a:gd name="adj3" fmla="val 2194641"/>
            <a:gd name="adj4" fmla="val 9024489"/>
            <a:gd name="adj5" fmla="val 395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285F2-E33E-4A0B-946E-2D943437995B}">
      <dsp:nvSpPr>
        <dsp:cNvPr id="0" name=""/>
        <dsp:cNvSpPr/>
      </dsp:nvSpPr>
      <dsp:spPr>
        <a:xfrm>
          <a:off x="473720" y="2072608"/>
          <a:ext cx="1081277" cy="429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400" kern="1200" dirty="0" smtClean="0"/>
            <a:t>Aplikační vrstva</a:t>
          </a:r>
          <a:endParaRPr lang="cs-CZ" sz="1400" kern="1200" dirty="0"/>
        </a:p>
      </dsp:txBody>
      <dsp:txXfrm>
        <a:off x="486314" y="2085202"/>
        <a:ext cx="1056089" cy="404800"/>
      </dsp:txXfrm>
    </dsp:sp>
    <dsp:sp modelId="{DD8F958A-5997-4F9C-95ED-7BBF8736A697}">
      <dsp:nvSpPr>
        <dsp:cNvPr id="0" name=""/>
        <dsp:cNvSpPr/>
      </dsp:nvSpPr>
      <dsp:spPr>
        <a:xfrm>
          <a:off x="1856260" y="1284296"/>
          <a:ext cx="1216437" cy="10033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s-CZ" sz="1600" kern="1200" dirty="0" smtClean="0"/>
            <a:t>Číslo portu</a:t>
          </a:r>
          <a:endParaRPr lang="cs-CZ" sz="1600" kern="1200" dirty="0"/>
        </a:p>
      </dsp:txBody>
      <dsp:txXfrm>
        <a:off x="1879349" y="1522380"/>
        <a:ext cx="1170259" cy="742134"/>
      </dsp:txXfrm>
    </dsp:sp>
    <dsp:sp modelId="{79560341-09F8-4BF1-9A68-95C26CC01790}">
      <dsp:nvSpPr>
        <dsp:cNvPr id="0" name=""/>
        <dsp:cNvSpPr/>
      </dsp:nvSpPr>
      <dsp:spPr>
        <a:xfrm>
          <a:off x="2518835" y="649128"/>
          <a:ext cx="1554739" cy="1554739"/>
        </a:xfrm>
        <a:prstGeom prst="circularArrow">
          <a:avLst>
            <a:gd name="adj1" fmla="val 3208"/>
            <a:gd name="adj2" fmla="val 395310"/>
            <a:gd name="adj3" fmla="val 19429180"/>
            <a:gd name="adj4" fmla="val 12575511"/>
            <a:gd name="adj5" fmla="val 37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72E94F-3EBE-49FC-A50A-BE3B9493A491}">
      <dsp:nvSpPr>
        <dsp:cNvPr id="0" name=""/>
        <dsp:cNvSpPr/>
      </dsp:nvSpPr>
      <dsp:spPr>
        <a:xfrm>
          <a:off x="2126580" y="1069302"/>
          <a:ext cx="1081277" cy="429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400" kern="1200" dirty="0" smtClean="0"/>
            <a:t>Transportní vrstva</a:t>
          </a:r>
          <a:endParaRPr lang="cs-CZ" sz="1400" kern="1200" dirty="0"/>
        </a:p>
      </dsp:txBody>
      <dsp:txXfrm>
        <a:off x="2139174" y="1081896"/>
        <a:ext cx="1056089" cy="404800"/>
      </dsp:txXfrm>
    </dsp:sp>
    <dsp:sp modelId="{4F929D4A-990A-468F-93A3-9E37DBCA1B24}">
      <dsp:nvSpPr>
        <dsp:cNvPr id="0" name=""/>
        <dsp:cNvSpPr/>
      </dsp:nvSpPr>
      <dsp:spPr>
        <a:xfrm>
          <a:off x="3445375" y="1284296"/>
          <a:ext cx="1216437" cy="10033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s-CZ" sz="1600" kern="1200" dirty="0" smtClean="0"/>
            <a:t>IP adresa</a:t>
          </a:r>
          <a:endParaRPr lang="cs-CZ" sz="1600" kern="1200" dirty="0"/>
        </a:p>
      </dsp:txBody>
      <dsp:txXfrm>
        <a:off x="3468464" y="1307385"/>
        <a:ext cx="1170259" cy="742134"/>
      </dsp:txXfrm>
    </dsp:sp>
    <dsp:sp modelId="{1CD528D9-846E-4E37-A9C8-66EB12732D9A}">
      <dsp:nvSpPr>
        <dsp:cNvPr id="0" name=""/>
        <dsp:cNvSpPr/>
      </dsp:nvSpPr>
      <dsp:spPr>
        <a:xfrm>
          <a:off x="4118087" y="1484126"/>
          <a:ext cx="1399305" cy="1399305"/>
        </a:xfrm>
        <a:prstGeom prst="leftCircularArrow">
          <a:avLst>
            <a:gd name="adj1" fmla="val 3565"/>
            <a:gd name="adj2" fmla="val 442958"/>
            <a:gd name="adj3" fmla="val 2218469"/>
            <a:gd name="adj4" fmla="val 9024489"/>
            <a:gd name="adj5" fmla="val 415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D88A0B-788B-4692-8615-4EC5C46943EE}">
      <dsp:nvSpPr>
        <dsp:cNvPr id="0" name=""/>
        <dsp:cNvSpPr/>
      </dsp:nvSpPr>
      <dsp:spPr>
        <a:xfrm>
          <a:off x="3715694" y="2072608"/>
          <a:ext cx="1081277" cy="429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400" kern="1200" dirty="0" smtClean="0"/>
            <a:t>Síťová vrstva</a:t>
          </a:r>
          <a:endParaRPr lang="cs-CZ" sz="1400" kern="1200" dirty="0"/>
        </a:p>
      </dsp:txBody>
      <dsp:txXfrm>
        <a:off x="3728288" y="2085202"/>
        <a:ext cx="1056089" cy="404800"/>
      </dsp:txXfrm>
    </dsp:sp>
    <dsp:sp modelId="{43AA2625-FB7E-45A8-804D-63704BBB98A0}">
      <dsp:nvSpPr>
        <dsp:cNvPr id="0" name=""/>
        <dsp:cNvSpPr/>
      </dsp:nvSpPr>
      <dsp:spPr>
        <a:xfrm>
          <a:off x="5034489" y="1284296"/>
          <a:ext cx="1216437" cy="10033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s-CZ" sz="1600" kern="1200" dirty="0" smtClean="0"/>
            <a:t>Fyzická adresa</a:t>
          </a:r>
          <a:endParaRPr lang="cs-CZ" sz="1600" kern="1200" dirty="0"/>
        </a:p>
      </dsp:txBody>
      <dsp:txXfrm>
        <a:off x="5057578" y="1522380"/>
        <a:ext cx="1170259" cy="742134"/>
      </dsp:txXfrm>
    </dsp:sp>
    <dsp:sp modelId="{37332DA9-7389-4FA3-9663-E8DBD15A254C}">
      <dsp:nvSpPr>
        <dsp:cNvPr id="0" name=""/>
        <dsp:cNvSpPr/>
      </dsp:nvSpPr>
      <dsp:spPr>
        <a:xfrm>
          <a:off x="5680479" y="584765"/>
          <a:ext cx="1809045" cy="1809045"/>
        </a:xfrm>
        <a:prstGeom prst="circularArrow">
          <a:avLst>
            <a:gd name="adj1" fmla="val 2757"/>
            <a:gd name="adj2" fmla="val 336157"/>
            <a:gd name="adj3" fmla="val 19488332"/>
            <a:gd name="adj4" fmla="val 12575511"/>
            <a:gd name="adj5" fmla="val 32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4AA7FD-B85D-40C3-B6EE-7ACCCDCBCA08}">
      <dsp:nvSpPr>
        <dsp:cNvPr id="0" name=""/>
        <dsp:cNvSpPr/>
      </dsp:nvSpPr>
      <dsp:spPr>
        <a:xfrm>
          <a:off x="5304808" y="1069302"/>
          <a:ext cx="1081277" cy="429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400" kern="1200" dirty="0" smtClean="0"/>
            <a:t>Linková vrstva</a:t>
          </a:r>
          <a:endParaRPr lang="cs-CZ" sz="1400" kern="1200" dirty="0"/>
        </a:p>
      </dsp:txBody>
      <dsp:txXfrm>
        <a:off x="5317402" y="1081896"/>
        <a:ext cx="1056089" cy="404800"/>
      </dsp:txXfrm>
    </dsp:sp>
    <dsp:sp modelId="{8B8DB373-6535-406A-A477-219738E542F3}">
      <dsp:nvSpPr>
        <dsp:cNvPr id="0" name=""/>
        <dsp:cNvSpPr/>
      </dsp:nvSpPr>
      <dsp:spPr>
        <a:xfrm>
          <a:off x="6623603" y="1284296"/>
          <a:ext cx="1658709" cy="10033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s-CZ" sz="1400" kern="1200" dirty="0" smtClean="0"/>
            <a:t>Synchronizace a časování bitů</a:t>
          </a:r>
          <a:endParaRPr lang="cs-CZ" sz="1400" kern="1200" dirty="0"/>
        </a:p>
      </dsp:txBody>
      <dsp:txXfrm>
        <a:off x="6646692" y="1307385"/>
        <a:ext cx="1612531" cy="742134"/>
      </dsp:txXfrm>
    </dsp:sp>
    <dsp:sp modelId="{07C44C97-5867-4339-9AF2-28B0CBBBB6AC}">
      <dsp:nvSpPr>
        <dsp:cNvPr id="0" name=""/>
        <dsp:cNvSpPr/>
      </dsp:nvSpPr>
      <dsp:spPr>
        <a:xfrm>
          <a:off x="7115059" y="2072608"/>
          <a:ext cx="1081277" cy="429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400" kern="1200" dirty="0" smtClean="0"/>
            <a:t>Fyzická vrstva</a:t>
          </a:r>
          <a:endParaRPr lang="cs-CZ" sz="1400" kern="1200" dirty="0"/>
        </a:p>
      </dsp:txBody>
      <dsp:txXfrm>
        <a:off x="7127653" y="2085202"/>
        <a:ext cx="1056089" cy="40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3362D9D-B932-4EF5-8B84-A3C1734ACFC0}" type="datetimeFigureOut">
              <a:rPr lang="cs-CZ" smtClean="0"/>
              <a:pPr/>
              <a:t>30.11.2016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600EAE9-4C42-4B6F-B4F7-DBE91C06EF4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9135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68A2087-45F1-44C2-8A97-4AC3FB49FA4E}" type="datetimeFigureOut">
              <a:rPr lang="cs-CZ" smtClean="0"/>
              <a:pPr/>
              <a:t>30.11.2016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5D7F439-45D3-4B29-8131-73E5E31C4794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605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élní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bdélní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bdélní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bdélní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bdélní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Zaoblený obdélní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Zaoblený obdélní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Obdélní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Obdélní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bdélní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bdélní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004CD09-50AC-4C64-A0C1-1404F2861FB9}" type="datetime1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298F-80C2-4EDF-B88F-BEC7C7A03551}" type="datetime1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FA33-6F3F-4D44-975E-CEBC4AA18574}" type="datetime1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8590-BAB0-4D9D-8914-068EAE8AE6E9}" type="datetime1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42E0-CCF0-4EC2-9BA6-3DE224C886C4}" type="datetime1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buClr>
                <a:schemeClr val="accent2"/>
              </a:buCl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dirty="0" smtClean="0"/>
              <a:t>Klepnutím lze upravit styly předlohy textu.</a:t>
            </a:r>
          </a:p>
          <a:p>
            <a:pPr lvl="1" eaLnBrk="1" latinLnBrk="0" hangingPunct="1"/>
            <a:r>
              <a:rPr lang="cs-CZ" dirty="0" smtClean="0"/>
              <a:t>Druhá úroveň</a:t>
            </a:r>
          </a:p>
          <a:p>
            <a:pPr lvl="2" eaLnBrk="1" latinLnBrk="0" hangingPunct="1"/>
            <a:r>
              <a:rPr lang="cs-CZ" dirty="0" smtClean="0"/>
              <a:t>Třetí úroveň</a:t>
            </a:r>
          </a:p>
          <a:p>
            <a:pPr lvl="3" eaLnBrk="1" latinLnBrk="0" hangingPunct="1"/>
            <a:r>
              <a:rPr lang="cs-CZ" dirty="0" smtClean="0"/>
              <a:t>Čtvrtá úroveň</a:t>
            </a:r>
          </a:p>
          <a:p>
            <a:pPr lvl="4" eaLnBrk="1" latinLnBrk="0" hangingPunct="1"/>
            <a:r>
              <a:rPr lang="cs-CZ" dirty="0" smtClean="0"/>
              <a:t>Pátá úroveň</a:t>
            </a:r>
            <a:endParaRPr kumimoji="0" lang="en-US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8722-D718-46F1-B51A-5378ACAACA82}" type="datetime1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6" name="Zástupný symbol pro datum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CB095B06-2EF3-4C4C-B953-2C28D7F48F8A}" type="datetime1">
              <a:rPr lang="en-US" smtClean="0"/>
              <a:pPr algn="l" eaLnBrk="1" latinLnBrk="0" hangingPunct="1"/>
              <a:t>11/30/2016</a:t>
            </a:fld>
            <a:endParaRPr lang="en-US" dirty="0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dirty="0"/>
          </a:p>
        </p:txBody>
      </p:sp>
      <p:sp>
        <p:nvSpPr>
          <p:cNvPr id="28" name="Zástupný symbol pro zápatí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7C1EE0B-3D3B-4055-B4A0-B98ABB04DA48}" type="datetime1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360E-9912-4BA6-9FC6-B757B70A4C97}" type="datetime1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A363-76BA-4264-87F4-63142F6AA2B4}" type="datetime1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dirty="0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4F06-2ADA-4ACB-86B9-43D281AE42F9}" type="datetime1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élní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Obdélní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Obdélní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Obdélní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Obdélní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Zaoblený obdélní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Zaoblený obdélní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Obdélní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Obdélní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Obdélní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Obdélní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Obdélní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Obdélní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dirty="0" smtClean="0"/>
              <a:t>Klepnutím lze upravit styly předlohy textu.</a:t>
            </a:r>
          </a:p>
          <a:p>
            <a:pPr lvl="1" eaLnBrk="1" latinLnBrk="0" hangingPunct="1"/>
            <a:r>
              <a:rPr kumimoji="0" lang="cs-CZ" dirty="0" smtClean="0"/>
              <a:t>Druhá úroveň</a:t>
            </a:r>
          </a:p>
          <a:p>
            <a:pPr lvl="2" eaLnBrk="1" latinLnBrk="0" hangingPunct="1"/>
            <a:r>
              <a:rPr kumimoji="0" lang="cs-CZ" dirty="0" smtClean="0"/>
              <a:t>Třetí úroveň</a:t>
            </a:r>
          </a:p>
          <a:p>
            <a:pPr lvl="3" eaLnBrk="1" latinLnBrk="0" hangingPunct="1"/>
            <a:r>
              <a:rPr kumimoji="0" lang="cs-CZ" dirty="0" smtClean="0"/>
              <a:t>Čtvrtá úroveň</a:t>
            </a:r>
          </a:p>
          <a:p>
            <a:pPr lvl="4" eaLnBrk="1" latinLnBrk="0" hangingPunct="1"/>
            <a:r>
              <a:rPr kumimoji="0" lang="cs-CZ" dirty="0" smtClean="0"/>
              <a:t>Pátá úroveň</a:t>
            </a:r>
            <a:endParaRPr kumimoji="0" lang="en-US" dirty="0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37AC4DB1-D75A-4726-BA26-FEB90EF93C79}" type="datetime1">
              <a:rPr lang="en-US" smtClean="0"/>
              <a:pPr algn="l" eaLnBrk="1" latinLnBrk="0" hangingPunct="1"/>
              <a:t>11/30/2016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r>
              <a:rPr kumimoji="0" lang="en-US" sz="800" smtClean="0">
                <a:solidFill>
                  <a:schemeClr val="accent2"/>
                </a:solidFill>
              </a:rPr>
              <a:t>Počítačové sítě</a:t>
            </a:r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2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 baseline="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2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Komunikace po síti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Ing. Michal Bubílek, POS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1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cs-CZ" smtClean="0"/>
              <a:t>Počítačové sítě</a:t>
            </a:r>
            <a:endParaRPr kumimoji="0"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5929322" y="6407371"/>
            <a:ext cx="307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dirty="0" smtClean="0"/>
              <a:t>Čerpáno z </a:t>
            </a:r>
            <a:r>
              <a:rPr lang="cs-CZ" sz="1400" dirty="0" err="1" smtClean="0"/>
              <a:t>Wikipedia</a:t>
            </a:r>
            <a:r>
              <a:rPr lang="cs-CZ" sz="1400" dirty="0" smtClean="0"/>
              <a:t> a CISCO</a:t>
            </a:r>
            <a:endParaRPr lang="cs-CZ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Internet – síť sítí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 smtClean="0"/>
              <a:t>Uživatelé potřebují služby či data z vnějšku jejich LAN. </a:t>
            </a:r>
          </a:p>
          <a:p>
            <a:pPr lvl="1"/>
            <a:r>
              <a:rPr lang="cs-CZ" dirty="0" smtClean="0"/>
              <a:t>Poslat email uživateli na druhý konec světa</a:t>
            </a:r>
          </a:p>
          <a:p>
            <a:pPr lvl="1"/>
            <a:r>
              <a:rPr lang="cs-CZ" dirty="0" smtClean="0"/>
              <a:t>Informace o produktech</a:t>
            </a:r>
          </a:p>
          <a:p>
            <a:pPr lvl="1"/>
            <a:r>
              <a:rPr lang="cs-CZ" dirty="0" smtClean="0"/>
              <a:t>Získat soubor od kolegy z práce</a:t>
            </a:r>
          </a:p>
          <a:p>
            <a:pPr lvl="1"/>
            <a:r>
              <a:rPr lang="cs-CZ" dirty="0" smtClean="0"/>
              <a:t>Online komunikace s člověkem z jiného města</a:t>
            </a:r>
          </a:p>
          <a:p>
            <a:pPr lvl="1"/>
            <a:r>
              <a:rPr lang="cs-CZ" dirty="0" smtClean="0"/>
              <a:t>…</a:t>
            </a:r>
          </a:p>
          <a:p>
            <a:r>
              <a:rPr lang="cs-CZ" dirty="0" smtClean="0"/>
              <a:t>Proto je potřeba tyto různé sítě spojit do jedné.</a:t>
            </a:r>
          </a:p>
          <a:p>
            <a:r>
              <a:rPr lang="cs-CZ" dirty="0" smtClean="0"/>
              <a:t>Internetwork</a:t>
            </a:r>
          </a:p>
          <a:p>
            <a:pPr lvl="1"/>
            <a:r>
              <a:rPr lang="cs-CZ" dirty="0" smtClean="0"/>
              <a:t>Globální síť propojených sítí</a:t>
            </a:r>
          </a:p>
          <a:p>
            <a:pPr lvl="1"/>
            <a:r>
              <a:rPr lang="cs-CZ" dirty="0" smtClean="0"/>
              <a:t>Jednotlivé sítě mohou vlastnit různé soukromé či veřejné organizace, vlády. Tyto sítě mohou být soukromé či veřejné a určené pro různé aplikace.</a:t>
            </a:r>
          </a:p>
          <a:p>
            <a:pPr lvl="1"/>
            <a:r>
              <a:rPr lang="cs-CZ" dirty="0" smtClean="0"/>
              <a:t>Nejznámější široká veřejná síť (internetwork) se nazývá Internet.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sz="2100" dirty="0" smtClean="0"/>
              <a:t>Internet</a:t>
            </a:r>
          </a:p>
          <a:p>
            <a:pPr lvl="1"/>
            <a:r>
              <a:rPr lang="cs-CZ" sz="2100" dirty="0" smtClean="0"/>
              <a:t>Internet je tvořen propojením sítí patřících ISP (Internet </a:t>
            </a:r>
            <a:r>
              <a:rPr lang="cs-CZ" sz="2100" dirty="0" err="1" smtClean="0"/>
              <a:t>Service</a:t>
            </a:r>
            <a:r>
              <a:rPr lang="cs-CZ" sz="2100" dirty="0" smtClean="0"/>
              <a:t> </a:t>
            </a:r>
            <a:r>
              <a:rPr lang="cs-CZ" sz="2100" dirty="0" err="1" smtClean="0"/>
              <a:t>Provider</a:t>
            </a:r>
            <a:r>
              <a:rPr lang="cs-CZ" sz="2100" dirty="0" smtClean="0"/>
              <a:t>). </a:t>
            </a:r>
          </a:p>
          <a:p>
            <a:pPr lvl="1"/>
            <a:r>
              <a:rPr lang="cs-CZ" sz="2100" dirty="0" smtClean="0"/>
              <a:t>Ti zajišťují připojení miliónů uživatelů po celém světě do sítě.</a:t>
            </a:r>
          </a:p>
          <a:p>
            <a:pPr lvl="1"/>
            <a:r>
              <a:rPr lang="cs-CZ" sz="2100" dirty="0" smtClean="0"/>
              <a:t>Pro zajištění úspěšné komunikace je potřeba sjednocených technologií a protokolů.</a:t>
            </a:r>
          </a:p>
          <a:p>
            <a:r>
              <a:rPr lang="cs-CZ" sz="2100" dirty="0" smtClean="0"/>
              <a:t>Intranet</a:t>
            </a:r>
          </a:p>
          <a:p>
            <a:pPr lvl="1"/>
            <a:r>
              <a:rPr lang="cs-CZ" sz="2100" dirty="0" smtClean="0"/>
              <a:t>Jedná se o privátní sítě, do kterých mají přístup jen určení členové.</a:t>
            </a:r>
          </a:p>
          <a:p>
            <a:pPr lvl="1"/>
            <a:r>
              <a:rPr lang="cs-CZ" sz="2100" dirty="0" smtClean="0"/>
              <a:t>Pro přístup je obvykle potřeba autorizace.</a:t>
            </a:r>
          </a:p>
          <a:p>
            <a:pPr lvl="1"/>
            <a:endParaRPr lang="cs-CZ" dirty="0" smtClean="0"/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10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Pravidla a vrstvový pohled</a:t>
            </a: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cs-CZ" dirty="0" smtClean="0"/>
              <a:t>Veškerá komunikace obsahuje pravidla(Sady pravidel). </a:t>
            </a:r>
          </a:p>
          <a:p>
            <a:r>
              <a:rPr lang="cs-CZ" dirty="0" smtClean="0"/>
              <a:t>Existují analogie z reálného života (dopisy, …) </a:t>
            </a:r>
          </a:p>
          <a:p>
            <a:r>
              <a:rPr lang="cs-CZ" dirty="0" smtClean="0"/>
              <a:t>Různé formy komunikace mají různá pravidla(protokoly).</a:t>
            </a:r>
          </a:p>
          <a:p>
            <a:r>
              <a:rPr lang="cs-CZ" dirty="0" smtClean="0"/>
              <a:t>Nejjednodušším způsobem jak nahlédnout na práci protokolů je vrstvový pohled. Na nejnižší vrstvě jsou protokoly, které se starají o fyzický přenos bitů. Tyto protokoly nabízí služby protokolům z vrstvy vyšší a ty zase výš …</a:t>
            </a:r>
          </a:p>
          <a:p>
            <a:r>
              <a:rPr lang="cs-CZ" dirty="0" smtClean="0"/>
              <a:t>Příklad pravidel z reálného světa:</a:t>
            </a:r>
          </a:p>
          <a:p>
            <a:pPr lvl="1"/>
            <a:r>
              <a:rPr lang="cs-CZ" dirty="0" smtClean="0"/>
              <a:t>Rozhodnutí o volbě jazyka</a:t>
            </a:r>
          </a:p>
          <a:p>
            <a:pPr lvl="1"/>
            <a:r>
              <a:rPr lang="cs-CZ" dirty="0" smtClean="0"/>
              <a:t>Různé signalizace (mluvte Vy, chápu, konec hovoru, …) </a:t>
            </a:r>
          </a:p>
          <a:p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Vrstvový model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Reálný svět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cs-CZ" dirty="0" smtClean="0"/>
              <a:t>Sítě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pPr marL="566928" indent="-457200"/>
            <a:r>
              <a:rPr lang="cs-CZ" dirty="0" smtClean="0"/>
              <a:t>Číňan napíše dopis</a:t>
            </a:r>
          </a:p>
          <a:p>
            <a:pPr marL="566928" indent="-457200"/>
            <a:r>
              <a:rPr lang="cs-CZ" dirty="0" smtClean="0"/>
              <a:t>Dopis je přeložen do univerzálního jazyku</a:t>
            </a:r>
          </a:p>
          <a:p>
            <a:pPr marL="566928" indent="-457200"/>
            <a:r>
              <a:rPr lang="cs-CZ" dirty="0" smtClean="0"/>
              <a:t>Dopis je vložen do obálky a opatřen adresou</a:t>
            </a:r>
          </a:p>
          <a:p>
            <a:pPr marL="566928" indent="-457200"/>
            <a:r>
              <a:rPr lang="cs-CZ" dirty="0" smtClean="0"/>
              <a:t>Dopis je doručen na poštu, která jej doručí adresátovi</a:t>
            </a:r>
          </a:p>
          <a:p>
            <a:pPr marL="566928" indent="-457200"/>
            <a:r>
              <a:rPr lang="cs-CZ" dirty="0" smtClean="0"/>
              <a:t>Dopis je vyjmut z obálky</a:t>
            </a:r>
          </a:p>
          <a:p>
            <a:pPr marL="566928" indent="-457200"/>
            <a:r>
              <a:rPr lang="cs-CZ" dirty="0" smtClean="0"/>
              <a:t>Adresát si jej nejprve z univerzálního jazyka přeloží do svého mateřského</a:t>
            </a:r>
          </a:p>
          <a:p>
            <a:pPr marL="566928" indent="-457200"/>
            <a:r>
              <a:rPr lang="cs-CZ" dirty="0" smtClean="0"/>
              <a:t>Adresát si jej přečte</a:t>
            </a:r>
            <a:endParaRPr lang="cs-CZ" dirty="0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Zpráva je napsána</a:t>
            </a:r>
          </a:p>
          <a:p>
            <a:r>
              <a:rPr lang="cs-CZ" dirty="0" smtClean="0"/>
              <a:t>Zpráva je zakódována</a:t>
            </a:r>
          </a:p>
          <a:p>
            <a:r>
              <a:rPr lang="cs-CZ" dirty="0" smtClean="0"/>
              <a:t>Zpráva je rozdělena na několik menších segmentů.</a:t>
            </a:r>
          </a:p>
          <a:p>
            <a:r>
              <a:rPr lang="cs-CZ" dirty="0" smtClean="0"/>
              <a:t>Všechny jsou opatřeny adresou a pořadovým číslem</a:t>
            </a:r>
          </a:p>
          <a:p>
            <a:r>
              <a:rPr lang="cs-CZ" dirty="0" smtClean="0"/>
              <a:t>Veškeré zprávy jsou poslány adresátovi</a:t>
            </a:r>
          </a:p>
          <a:p>
            <a:r>
              <a:rPr lang="cs-CZ" dirty="0" smtClean="0"/>
              <a:t>Adresát si je nejprve poskládá</a:t>
            </a:r>
          </a:p>
          <a:p>
            <a:r>
              <a:rPr lang="cs-CZ" dirty="0" smtClean="0"/>
              <a:t>Poté dekóduje</a:t>
            </a:r>
          </a:p>
          <a:p>
            <a:r>
              <a:rPr lang="cs-CZ" dirty="0" smtClean="0"/>
              <a:t>Nakonec si je cílový uživatel může přečíst</a:t>
            </a:r>
          </a:p>
          <a:p>
            <a:endParaRPr lang="cs-CZ" dirty="0" smtClean="0"/>
          </a:p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12</a:t>
            </a:fld>
            <a:endParaRPr kumimoji="0" lang="en-US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Role protokolů</a:t>
            </a:r>
            <a:endParaRPr lang="cs-CZ" dirty="0"/>
          </a:p>
        </p:txBody>
      </p:sp>
      <p:sp>
        <p:nvSpPr>
          <p:cNvPr id="10" name="Zástupný symbol pro obsah 9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 smtClean="0"/>
              <a:t>Protokoly určují:</a:t>
            </a:r>
          </a:p>
          <a:p>
            <a:pPr lvl="1"/>
            <a:r>
              <a:rPr lang="cs-CZ" dirty="0" smtClean="0"/>
              <a:t>Formát a struktura zpráv</a:t>
            </a:r>
          </a:p>
          <a:p>
            <a:pPr lvl="1"/>
            <a:r>
              <a:rPr lang="cs-CZ" dirty="0" smtClean="0"/>
              <a:t>Znalost stavu okolní sítě pro určování cest</a:t>
            </a:r>
          </a:p>
          <a:p>
            <a:pPr lvl="1"/>
            <a:r>
              <a:rPr lang="cs-CZ" dirty="0" smtClean="0"/>
              <a:t>Jak a kdy bude signalizován chybový stav</a:t>
            </a:r>
          </a:p>
          <a:p>
            <a:pPr lvl="1"/>
            <a:r>
              <a:rPr lang="cs-CZ" dirty="0" smtClean="0"/>
              <a:t>Nastavení a ukončování přenosových sezení</a:t>
            </a:r>
          </a:p>
          <a:p>
            <a:r>
              <a:rPr lang="cs-CZ" dirty="0" smtClean="0"/>
              <a:t>Různé protokoly a rodiny protokolů mohou být vlastněny různými výrobci. Tyto protokoly pak mohou být použity v jiných zařízeních či programech jen s povolením vlastníka .</a:t>
            </a:r>
          </a:p>
          <a:p>
            <a:r>
              <a:rPr lang="cs-CZ" dirty="0" smtClean="0"/>
              <a:t>Existují i veřejné bezplatné standardizované protokoly.</a:t>
            </a:r>
          </a:p>
          <a:p>
            <a:r>
              <a:rPr lang="cs-CZ" dirty="0" smtClean="0"/>
              <a:t>Standardizované protokoly(placené i neplacené) mohou používat  různí výrobci HW i SW. Je zde poté zaručena kompatibilita.</a:t>
            </a:r>
          </a:p>
          <a:p>
            <a:endParaRPr lang="cs-CZ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13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Interakce protokolů</a:t>
            </a:r>
            <a:br>
              <a:rPr lang="cs-CZ" dirty="0" smtClean="0"/>
            </a:br>
            <a:r>
              <a:rPr lang="cs-CZ" sz="2200" dirty="0" smtClean="0"/>
              <a:t>příklad na komunikaci web serveru a web klienta</a:t>
            </a:r>
            <a:endParaRPr lang="cs-CZ" sz="22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 smtClean="0"/>
              <a:t>Aplikační protokol – HTTP</a:t>
            </a:r>
          </a:p>
          <a:p>
            <a:pPr lvl="1"/>
            <a:r>
              <a:rPr lang="cs-CZ" dirty="0" smtClean="0"/>
              <a:t>Jedná se o běžný protokol pro interakci web serveru a klienta. Jsou zde zahrnuta pravidla o tom, jak mají vypadat zprávy, které si mezi sebou posílají a jakým způsobem na ně budou reagovat. Jak bude klient zobrazovat poslaná data, …</a:t>
            </a:r>
          </a:p>
          <a:p>
            <a:r>
              <a:rPr lang="cs-CZ" dirty="0" smtClean="0"/>
              <a:t>Transportní protokol – TCP</a:t>
            </a:r>
          </a:p>
          <a:p>
            <a:pPr lvl="1"/>
            <a:r>
              <a:rPr lang="cs-CZ" dirty="0" smtClean="0"/>
              <a:t>Zde se provádí segmentace na menší zprávy, které jsou individuálně poslány od zdroje k cíly.</a:t>
            </a:r>
          </a:p>
          <a:p>
            <a:r>
              <a:rPr lang="cs-CZ" dirty="0" smtClean="0"/>
              <a:t>Síťový protokol – IP</a:t>
            </a:r>
          </a:p>
          <a:p>
            <a:pPr lvl="1"/>
            <a:r>
              <a:rPr lang="cs-CZ" dirty="0" smtClean="0"/>
              <a:t>Rozdělení segmentů na pakety, opatření adresou a poslání s výběrem nejlepší cesty.</a:t>
            </a:r>
          </a:p>
          <a:p>
            <a:r>
              <a:rPr lang="cs-CZ" dirty="0" smtClean="0"/>
              <a:t>Přístup k médiu – </a:t>
            </a:r>
            <a:r>
              <a:rPr lang="cs-CZ" dirty="0" err="1" smtClean="0"/>
              <a:t>Ethernet</a:t>
            </a:r>
            <a:endParaRPr lang="cs-CZ" dirty="0" smtClean="0"/>
          </a:p>
          <a:p>
            <a:pPr lvl="1"/>
            <a:r>
              <a:rPr lang="cs-CZ" dirty="0" smtClean="0"/>
              <a:t>Příprava dat a přesun po patřičném médiu. 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14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Protokoly nezávislé na technologii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700" dirty="0" smtClean="0"/>
              <a:t>Protokoly obvykle nedefinují </a:t>
            </a:r>
            <a:r>
              <a:rPr lang="cs-CZ" sz="2700" b="1" dirty="0" smtClean="0"/>
              <a:t>jak</a:t>
            </a:r>
            <a:r>
              <a:rPr lang="cs-CZ" sz="2700" dirty="0" smtClean="0"/>
              <a:t> k dané funkci dospět, ale </a:t>
            </a:r>
            <a:r>
              <a:rPr lang="cs-CZ" sz="2700" b="1" dirty="0" smtClean="0"/>
              <a:t>co</a:t>
            </a:r>
            <a:r>
              <a:rPr lang="cs-CZ" sz="2700" dirty="0" smtClean="0"/>
              <a:t> za funkci použít pro patřičnou akci.</a:t>
            </a:r>
          </a:p>
          <a:p>
            <a:r>
              <a:rPr lang="cs-CZ" sz="2700" dirty="0" smtClean="0"/>
              <a:t>Tento jev a vrstvový model způsobí, že je možné používat protokoly nezávisle na různý technologiích.</a:t>
            </a:r>
          </a:p>
          <a:p>
            <a:r>
              <a:rPr lang="cs-CZ" sz="2700" dirty="0" smtClean="0"/>
              <a:t>Například používat HTTP(web) na metalickém i bezdrátovém médiu. Nezáleží ani na operačním systému klienta či rozlišení monitoru, … Nezávisle na technologiích je možné shlédnout webové stránky.</a:t>
            </a:r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Výhody vrstvového modelu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Pěstování konkurence</a:t>
            </a:r>
          </a:p>
          <a:p>
            <a:pPr lvl="1"/>
            <a:r>
              <a:rPr lang="cs-CZ" dirty="0" smtClean="0"/>
              <a:t>Firmy znají protokoly daných vrstev, mohou nezávisle na sobě vyrábět různá zařízení stejných funkcí</a:t>
            </a:r>
          </a:p>
          <a:p>
            <a:r>
              <a:rPr lang="cs-CZ" dirty="0" smtClean="0"/>
              <a:t>Změna technologií v jedné vrstvě neovlivní vrstvy další</a:t>
            </a:r>
          </a:p>
          <a:p>
            <a:r>
              <a:rPr lang="cs-CZ" dirty="0" smtClean="0"/>
              <a:t>Univerzální jazyk pro popis pravidel</a:t>
            </a:r>
          </a:p>
          <a:p>
            <a:r>
              <a:rPr lang="cs-CZ" dirty="0" smtClean="0"/>
              <a:t>Tvorba dalších pravidel, protože je známo, co nabízí vrstvy nižší a co požadují vrstvy vyšší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16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Síťové modely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Rodina protokolů TCP</a:t>
            </a:r>
            <a:r>
              <a:rPr lang="en-US" dirty="0" smtClean="0"/>
              <a:t>/</a:t>
            </a:r>
            <a:r>
              <a:rPr lang="cs-CZ" dirty="0" smtClean="0"/>
              <a:t>IP</a:t>
            </a:r>
          </a:p>
          <a:p>
            <a:pPr lvl="1"/>
            <a:r>
              <a:rPr lang="cs-CZ" dirty="0" smtClean="0"/>
              <a:t>Model sítě, jehož popis blízce odpovídá struktuře sady protokolů</a:t>
            </a:r>
          </a:p>
          <a:p>
            <a:pPr lvl="1"/>
            <a:r>
              <a:rPr lang="cs-CZ" dirty="0" smtClean="0"/>
              <a:t>Popisuje reálné dění v síti</a:t>
            </a:r>
          </a:p>
          <a:p>
            <a:r>
              <a:rPr lang="cs-CZ" dirty="0" smtClean="0"/>
              <a:t>Referenční model ISO</a:t>
            </a:r>
            <a:r>
              <a:rPr lang="en-US" dirty="0" smtClean="0"/>
              <a:t>/</a:t>
            </a:r>
            <a:r>
              <a:rPr lang="cs-CZ" dirty="0" smtClean="0"/>
              <a:t>OSI</a:t>
            </a:r>
          </a:p>
          <a:p>
            <a:pPr lvl="1"/>
            <a:r>
              <a:rPr lang="cs-CZ" dirty="0" smtClean="0"/>
              <a:t>Slouží pro pochopení procesů v síti, návrh sítí, specifikace operací a řešení problémů </a:t>
            </a:r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17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délník 20"/>
          <p:cNvSpPr/>
          <p:nvPr/>
        </p:nvSpPr>
        <p:spPr>
          <a:xfrm>
            <a:off x="5143504" y="5429264"/>
            <a:ext cx="3500462" cy="9286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Obdélník 18"/>
          <p:cNvSpPr/>
          <p:nvPr/>
        </p:nvSpPr>
        <p:spPr>
          <a:xfrm>
            <a:off x="5143504" y="4857760"/>
            <a:ext cx="3500462" cy="5000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8" name="Obdélník 17"/>
          <p:cNvSpPr/>
          <p:nvPr/>
        </p:nvSpPr>
        <p:spPr>
          <a:xfrm>
            <a:off x="5143504" y="4286256"/>
            <a:ext cx="3500462" cy="5000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Obdélník 16"/>
          <p:cNvSpPr/>
          <p:nvPr/>
        </p:nvSpPr>
        <p:spPr>
          <a:xfrm>
            <a:off x="5143504" y="2857496"/>
            <a:ext cx="3500462" cy="1357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Porovnání ISO</a:t>
            </a:r>
            <a:r>
              <a:rPr lang="en-US" dirty="0" smtClean="0"/>
              <a:t>/OSI a TCP/IP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249424"/>
            <a:ext cx="4329114" cy="4325112"/>
          </a:xfrm>
        </p:spPr>
        <p:txBody>
          <a:bodyPr>
            <a:normAutofit fontScale="77500" lnSpcReduction="20000"/>
          </a:bodyPr>
          <a:lstStyle/>
          <a:p>
            <a:r>
              <a:rPr lang="cs-CZ" dirty="0" smtClean="0"/>
              <a:t>ISO/OSI</a:t>
            </a:r>
          </a:p>
          <a:p>
            <a:pPr lvl="1"/>
            <a:r>
              <a:rPr lang="cs-CZ" dirty="0" smtClean="0"/>
              <a:t>Strategie od složitého k jednoduchému</a:t>
            </a:r>
          </a:p>
          <a:p>
            <a:pPr lvl="1"/>
            <a:r>
              <a:rPr lang="cs-CZ" dirty="0" smtClean="0"/>
              <a:t>Pro přijetí standardu není potřeba praktického testování</a:t>
            </a:r>
          </a:p>
          <a:p>
            <a:pPr lvl="1"/>
            <a:r>
              <a:rPr lang="cs-CZ" dirty="0" smtClean="0"/>
              <a:t>ISO standardy jsou prodávány</a:t>
            </a:r>
          </a:p>
          <a:p>
            <a:r>
              <a:rPr lang="cs-CZ" dirty="0" smtClean="0"/>
              <a:t>TCP/IP</a:t>
            </a:r>
          </a:p>
          <a:p>
            <a:pPr lvl="1"/>
            <a:r>
              <a:rPr lang="cs-CZ" dirty="0" smtClean="0"/>
              <a:t>Strategie od jednoduchého k složitému</a:t>
            </a:r>
          </a:p>
          <a:p>
            <a:pPr lvl="1"/>
            <a:r>
              <a:rPr lang="cs-CZ" dirty="0" smtClean="0"/>
              <a:t>Pro přijetí standardu je potřeba provést ověření praktické realizovatelnosti</a:t>
            </a:r>
          </a:p>
          <a:p>
            <a:pPr lvl="1"/>
            <a:r>
              <a:rPr lang="cs-CZ" dirty="0" smtClean="0"/>
              <a:t>Standardy TCP/IP jsou zdarma (RFC)</a:t>
            </a:r>
          </a:p>
          <a:p>
            <a:pPr lvl="1"/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18</a:t>
            </a:fld>
            <a:endParaRPr kumimoji="0" lang="en-US" dirty="0"/>
          </a:p>
        </p:txBody>
      </p:sp>
      <p:sp>
        <p:nvSpPr>
          <p:cNvPr id="6" name="Obdélník 5"/>
          <p:cNvSpPr/>
          <p:nvPr/>
        </p:nvSpPr>
        <p:spPr>
          <a:xfrm>
            <a:off x="5214942" y="5929330"/>
            <a:ext cx="164307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Fyzická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5214942" y="4929198"/>
            <a:ext cx="164307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Síťová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5286380" y="4357694"/>
            <a:ext cx="157163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Transportní</a:t>
            </a:r>
            <a:endParaRPr lang="cs-CZ" dirty="0"/>
          </a:p>
        </p:txBody>
      </p:sp>
      <p:sp>
        <p:nvSpPr>
          <p:cNvPr id="9" name="Obdélník 8"/>
          <p:cNvSpPr/>
          <p:nvPr/>
        </p:nvSpPr>
        <p:spPr>
          <a:xfrm>
            <a:off x="5286380" y="3786190"/>
            <a:ext cx="157163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Relační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5286380" y="3357562"/>
            <a:ext cx="157163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Prezentační</a:t>
            </a:r>
            <a:endParaRPr lang="cs-CZ" dirty="0"/>
          </a:p>
        </p:txBody>
      </p:sp>
      <p:sp>
        <p:nvSpPr>
          <p:cNvPr id="11" name="Obdélník 10"/>
          <p:cNvSpPr/>
          <p:nvPr/>
        </p:nvSpPr>
        <p:spPr>
          <a:xfrm>
            <a:off x="5286380" y="2928934"/>
            <a:ext cx="157163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Aplikační</a:t>
            </a:r>
            <a:endParaRPr lang="cs-CZ" dirty="0"/>
          </a:p>
        </p:txBody>
      </p:sp>
      <p:sp>
        <p:nvSpPr>
          <p:cNvPr id="12" name="Obdélník 11"/>
          <p:cNvSpPr/>
          <p:nvPr/>
        </p:nvSpPr>
        <p:spPr>
          <a:xfrm>
            <a:off x="7000892" y="2928934"/>
            <a:ext cx="1500198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Aplikační</a:t>
            </a:r>
            <a:endParaRPr lang="cs-CZ" dirty="0"/>
          </a:p>
        </p:txBody>
      </p:sp>
      <p:sp>
        <p:nvSpPr>
          <p:cNvPr id="13" name="Obdélník 12"/>
          <p:cNvSpPr/>
          <p:nvPr/>
        </p:nvSpPr>
        <p:spPr>
          <a:xfrm>
            <a:off x="5214942" y="5500702"/>
            <a:ext cx="164307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Linková</a:t>
            </a:r>
            <a:endParaRPr lang="cs-CZ" dirty="0"/>
          </a:p>
        </p:txBody>
      </p:sp>
      <p:sp>
        <p:nvSpPr>
          <p:cNvPr id="14" name="Obdélník 13"/>
          <p:cNvSpPr/>
          <p:nvPr/>
        </p:nvSpPr>
        <p:spPr>
          <a:xfrm>
            <a:off x="7000892" y="4357694"/>
            <a:ext cx="150019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Transportní</a:t>
            </a:r>
            <a:endParaRPr lang="cs-CZ" dirty="0"/>
          </a:p>
        </p:txBody>
      </p:sp>
      <p:sp>
        <p:nvSpPr>
          <p:cNvPr id="15" name="Obdélník 14"/>
          <p:cNvSpPr/>
          <p:nvPr/>
        </p:nvSpPr>
        <p:spPr>
          <a:xfrm>
            <a:off x="7000892" y="4929198"/>
            <a:ext cx="150019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Síťová</a:t>
            </a:r>
            <a:endParaRPr lang="cs-CZ" dirty="0"/>
          </a:p>
        </p:txBody>
      </p:sp>
      <p:sp>
        <p:nvSpPr>
          <p:cNvPr id="16" name="Obdélník 15"/>
          <p:cNvSpPr/>
          <p:nvPr/>
        </p:nvSpPr>
        <p:spPr>
          <a:xfrm>
            <a:off x="7000892" y="5500702"/>
            <a:ext cx="150019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Přístup k médiu</a:t>
            </a:r>
            <a:endParaRPr lang="cs-CZ" dirty="0"/>
          </a:p>
        </p:txBody>
      </p:sp>
      <p:sp>
        <p:nvSpPr>
          <p:cNvPr id="22" name="TextovéPole 21"/>
          <p:cNvSpPr txBox="1"/>
          <p:nvPr/>
        </p:nvSpPr>
        <p:spPr>
          <a:xfrm>
            <a:off x="5429256" y="2357430"/>
            <a:ext cx="280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ISO</a:t>
            </a:r>
            <a:r>
              <a:rPr lang="en-US" dirty="0" smtClean="0"/>
              <a:t>/OSI</a:t>
            </a:r>
            <a:r>
              <a:rPr lang="cs-CZ" dirty="0" smtClean="0"/>
              <a:t>		</a:t>
            </a:r>
            <a:r>
              <a:rPr lang="en-US" dirty="0" smtClean="0"/>
              <a:t>TCP/IP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Rodina protokolů TCP</a:t>
            </a:r>
            <a:r>
              <a:rPr lang="en-US" dirty="0" smtClean="0"/>
              <a:t>/</a:t>
            </a:r>
            <a:r>
              <a:rPr lang="cs-CZ" dirty="0" smtClean="0"/>
              <a:t>IP </a:t>
            </a:r>
            <a:endParaRPr lang="cs-CZ" dirty="0"/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První vrstvový protokol byl vytvořen v roce 1970</a:t>
            </a:r>
          </a:p>
          <a:p>
            <a:r>
              <a:rPr lang="cs-CZ" dirty="0" smtClean="0"/>
              <a:t>TCP</a:t>
            </a:r>
            <a:r>
              <a:rPr lang="en-US" dirty="0" smtClean="0"/>
              <a:t>/</a:t>
            </a:r>
            <a:r>
              <a:rPr lang="cs-CZ" dirty="0" smtClean="0"/>
              <a:t>IP model = Internet model</a:t>
            </a:r>
          </a:p>
          <a:p>
            <a:r>
              <a:rPr lang="cs-CZ" dirty="0" smtClean="0"/>
              <a:t>Rodina protokolů není orientována na daného výrobce,  jedná se o otevřený standard. Toto neumožňuje ovládání dané síťové problematiky jeho výrobcem. </a:t>
            </a:r>
          </a:p>
          <a:p>
            <a:r>
              <a:rPr lang="cs-CZ" dirty="0" smtClean="0"/>
              <a:t>Všechny definice protokolů jsou veřejně k dispozici jako soubory RFC (</a:t>
            </a:r>
            <a:r>
              <a:rPr lang="cs-CZ" dirty="0" err="1" smtClean="0"/>
              <a:t>Requests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Comments</a:t>
            </a:r>
            <a:r>
              <a:rPr lang="cs-CZ" dirty="0" smtClean="0"/>
              <a:t> ) . Tyto soubory obsahují jak formální popis protokolu tak použití protokolu</a:t>
            </a:r>
          </a:p>
        </p:txBody>
      </p:sp>
      <p:graphicFrame>
        <p:nvGraphicFramePr>
          <p:cNvPr id="10" name="Zástupný symbol pro obsah 9"/>
          <p:cNvGraphicFramePr>
            <a:graphicFrameLocks noGrp="1"/>
          </p:cNvGraphicFramePr>
          <p:nvPr>
            <p:ph sz="half" idx="2"/>
          </p:nvPr>
        </p:nvGraphicFramePr>
        <p:xfrm>
          <a:off x="4648200" y="2249488"/>
          <a:ext cx="4038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19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Elementy obecné komunikace</a:t>
            </a:r>
            <a:endParaRPr lang="cs-CZ" dirty="0"/>
          </a:p>
        </p:txBody>
      </p:sp>
      <p:graphicFrame>
        <p:nvGraphicFramePr>
          <p:cNvPr id="6" name="Zástupný symbol pro obsah 5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>
          <a:xfrm>
            <a:off x="5857884" y="4500570"/>
            <a:ext cx="2357454" cy="2000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/>
          <p:cNvSpPr/>
          <p:nvPr/>
        </p:nvSpPr>
        <p:spPr>
          <a:xfrm>
            <a:off x="5857884" y="1928802"/>
            <a:ext cx="2357454" cy="2000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Proces komunikace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829180" cy="4525963"/>
          </a:xfrm>
        </p:spPr>
        <p:txBody>
          <a:bodyPr>
            <a:normAutofit/>
          </a:bodyPr>
          <a:lstStyle/>
          <a:p>
            <a:pPr marL="566928" indent="-457200">
              <a:buFont typeface="+mj-lt"/>
              <a:buAutoNum type="arabicPeriod"/>
            </a:pPr>
            <a:r>
              <a:rPr lang="cs-CZ" dirty="0" smtClean="0"/>
              <a:t>Vytvoření dat pro přenos v aplikační vrstvě v nějakém software interagující s uživatelem.</a:t>
            </a:r>
          </a:p>
          <a:p>
            <a:pPr marL="566928" indent="-457200">
              <a:buFont typeface="+mj-lt"/>
              <a:buAutoNum type="arabicPeriod"/>
            </a:pPr>
            <a:r>
              <a:rPr lang="cs-CZ" dirty="0" smtClean="0"/>
              <a:t>Segmentace a zapouzdření dat v nižší vrstvě.</a:t>
            </a:r>
          </a:p>
          <a:p>
            <a:pPr marL="566928" indent="-457200">
              <a:buFont typeface="+mj-lt"/>
              <a:buAutoNum type="arabicPeriod"/>
            </a:pPr>
            <a:r>
              <a:rPr lang="cs-CZ" dirty="0" smtClean="0"/>
              <a:t>Generování dat na médiu ve vrstvě přístupu k médiu</a:t>
            </a:r>
          </a:p>
          <a:p>
            <a:pPr marL="566928" indent="-457200">
              <a:buFont typeface="+mj-lt"/>
              <a:buAutoNum type="arabicPeriod"/>
            </a:pPr>
            <a:r>
              <a:rPr lang="cs-CZ" dirty="0" smtClean="0"/>
              <a:t>Přenos dat po síti (médium a propojovací zařízení)</a:t>
            </a:r>
          </a:p>
          <a:p>
            <a:pPr marL="566928" indent="-457200">
              <a:buFont typeface="+mj-lt"/>
              <a:buAutoNum type="arabicPeriod"/>
            </a:pPr>
            <a:r>
              <a:rPr lang="cs-CZ" dirty="0" smtClean="0"/>
              <a:t>Zachycení dat na přístupové vrstvě adresáta</a:t>
            </a:r>
          </a:p>
          <a:p>
            <a:pPr marL="566928" indent="-457200">
              <a:buFont typeface="+mj-lt"/>
              <a:buAutoNum type="arabicPeriod"/>
            </a:pPr>
            <a:r>
              <a:rPr lang="cs-CZ" dirty="0" smtClean="0"/>
              <a:t>Rozpouzdření a složení dat</a:t>
            </a:r>
          </a:p>
          <a:p>
            <a:pPr marL="566928" indent="-457200">
              <a:buFont typeface="+mj-lt"/>
              <a:buAutoNum type="arabicPeriod"/>
            </a:pPr>
            <a:r>
              <a:rPr lang="cs-CZ" dirty="0" smtClean="0"/>
              <a:t>Předání dat do aplikace</a:t>
            </a:r>
          </a:p>
          <a:p>
            <a:pPr marL="566928" indent="-457200">
              <a:buFont typeface="+mj-lt"/>
              <a:buAutoNum type="arabicPeriod"/>
            </a:pPr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20</a:t>
            </a:fld>
            <a:endParaRPr kumimoji="0"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5929322" y="2000240"/>
          <a:ext cx="2214578" cy="442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21217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délník 39"/>
          <p:cNvSpPr/>
          <p:nvPr/>
        </p:nvSpPr>
        <p:spPr>
          <a:xfrm>
            <a:off x="3714744" y="2000240"/>
            <a:ext cx="3929090" cy="4572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9" name="Obdélník 38"/>
          <p:cNvSpPr/>
          <p:nvPr/>
        </p:nvSpPr>
        <p:spPr>
          <a:xfrm>
            <a:off x="7715272" y="2000240"/>
            <a:ext cx="1214446" cy="4572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Zaoblený obdélník 32"/>
          <p:cNvSpPr/>
          <p:nvPr/>
        </p:nvSpPr>
        <p:spPr>
          <a:xfrm>
            <a:off x="3786182" y="5236975"/>
            <a:ext cx="5072098" cy="85725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Zaoblený obdélník 31"/>
          <p:cNvSpPr/>
          <p:nvPr/>
        </p:nvSpPr>
        <p:spPr>
          <a:xfrm>
            <a:off x="3786182" y="4308281"/>
            <a:ext cx="5072098" cy="85725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Zaoblený obdélník 30"/>
          <p:cNvSpPr/>
          <p:nvPr/>
        </p:nvSpPr>
        <p:spPr>
          <a:xfrm>
            <a:off x="3786182" y="3093835"/>
            <a:ext cx="5072098" cy="114300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Zaoblený obdélník 29"/>
          <p:cNvSpPr/>
          <p:nvPr/>
        </p:nvSpPr>
        <p:spPr>
          <a:xfrm>
            <a:off x="3786182" y="2379455"/>
            <a:ext cx="5072098" cy="57150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PDU a zapouzdřování	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28596" y="2143116"/>
            <a:ext cx="3286148" cy="4525963"/>
          </a:xfrm>
        </p:spPr>
        <p:txBody>
          <a:bodyPr>
            <a:normAutofit lnSpcReduction="10000"/>
          </a:bodyPr>
          <a:lstStyle/>
          <a:p>
            <a:r>
              <a:rPr lang="cs-CZ" dirty="0" smtClean="0"/>
              <a:t>Zapouzdření (</a:t>
            </a:r>
            <a:r>
              <a:rPr lang="cs-CZ" dirty="0" err="1" smtClean="0"/>
              <a:t>encapsulation</a:t>
            </a:r>
            <a:r>
              <a:rPr lang="cs-CZ" dirty="0" smtClean="0"/>
              <a:t>) je proces zpracování dat z aplikační vrstvy na data, která se budou vysílat na médiu.</a:t>
            </a:r>
          </a:p>
          <a:p>
            <a:r>
              <a:rPr lang="cs-CZ" dirty="0" smtClean="0"/>
              <a:t>PDU (</a:t>
            </a:r>
            <a:r>
              <a:rPr lang="cs-CZ" dirty="0" err="1" smtClean="0"/>
              <a:t>Protocol</a:t>
            </a:r>
            <a:r>
              <a:rPr lang="cs-CZ" dirty="0" smtClean="0"/>
              <a:t> Data Unit) je datová jednotka. </a:t>
            </a:r>
          </a:p>
          <a:p>
            <a:r>
              <a:rPr lang="cs-CZ" dirty="0" smtClean="0"/>
              <a:t>PDU se odlišuje po každou vrstvu.</a:t>
            </a:r>
          </a:p>
          <a:p>
            <a:pPr marL="859536" lvl="1" indent="-457200">
              <a:buFont typeface="+mj-lt"/>
              <a:buAutoNum type="arabicPeriod"/>
            </a:pPr>
            <a:r>
              <a:rPr lang="cs-CZ" dirty="0" smtClean="0"/>
              <a:t>Rámec (</a:t>
            </a:r>
            <a:r>
              <a:rPr lang="cs-CZ" dirty="0" err="1" smtClean="0"/>
              <a:t>Frame</a:t>
            </a:r>
            <a:r>
              <a:rPr lang="cs-CZ" dirty="0" smtClean="0"/>
              <a:t>)</a:t>
            </a:r>
          </a:p>
          <a:p>
            <a:pPr marL="859536" lvl="1" indent="-457200">
              <a:buFont typeface="+mj-lt"/>
              <a:buAutoNum type="arabicPeriod"/>
            </a:pPr>
            <a:r>
              <a:rPr lang="cs-CZ" dirty="0" err="1" smtClean="0"/>
              <a:t>Packet</a:t>
            </a:r>
            <a:r>
              <a:rPr lang="cs-CZ" dirty="0" smtClean="0"/>
              <a:t> (Paket)</a:t>
            </a:r>
          </a:p>
          <a:p>
            <a:pPr marL="859536" lvl="1" indent="-457200">
              <a:buFont typeface="+mj-lt"/>
              <a:buAutoNum type="arabicPeriod"/>
            </a:pPr>
            <a:r>
              <a:rPr lang="cs-CZ" dirty="0" smtClean="0"/>
              <a:t>Segment</a:t>
            </a:r>
          </a:p>
          <a:p>
            <a:pPr marL="859536" lvl="1" indent="-457200">
              <a:buFont typeface="+mj-lt"/>
              <a:buAutoNum type="arabicPeriod"/>
            </a:pPr>
            <a:r>
              <a:rPr lang="cs-CZ" dirty="0" smtClean="0"/>
              <a:t>Data </a:t>
            </a:r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22</a:t>
            </a:fld>
            <a:endParaRPr kumimoji="0" lang="en-US" dirty="0"/>
          </a:p>
        </p:txBody>
      </p:sp>
      <p:sp>
        <p:nvSpPr>
          <p:cNvPr id="7" name="Obdélník 6"/>
          <p:cNvSpPr/>
          <p:nvPr/>
        </p:nvSpPr>
        <p:spPr>
          <a:xfrm>
            <a:off x="5394288" y="2450893"/>
            <a:ext cx="207170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Email data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5394288" y="3379587"/>
            <a:ext cx="64294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smtClean="0"/>
              <a:t>Data</a:t>
            </a:r>
            <a:endParaRPr lang="cs-CZ" sz="1600" dirty="0"/>
          </a:p>
        </p:txBody>
      </p:sp>
      <p:sp>
        <p:nvSpPr>
          <p:cNvPr id="9" name="Obdélník 8"/>
          <p:cNvSpPr/>
          <p:nvPr/>
        </p:nvSpPr>
        <p:spPr>
          <a:xfrm>
            <a:off x="6108668" y="3379587"/>
            <a:ext cx="64294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smtClean="0"/>
              <a:t>Data</a:t>
            </a:r>
            <a:endParaRPr lang="cs-CZ" sz="1600" dirty="0"/>
          </a:p>
        </p:txBody>
      </p:sp>
      <p:sp>
        <p:nvSpPr>
          <p:cNvPr id="10" name="Obdélník 9"/>
          <p:cNvSpPr/>
          <p:nvPr/>
        </p:nvSpPr>
        <p:spPr>
          <a:xfrm>
            <a:off x="6823048" y="3379587"/>
            <a:ext cx="64294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smtClean="0"/>
              <a:t>Data</a:t>
            </a:r>
            <a:endParaRPr lang="cs-CZ" sz="1600" dirty="0"/>
          </a:p>
        </p:txBody>
      </p:sp>
      <p:sp>
        <p:nvSpPr>
          <p:cNvPr id="11" name="Obdélník 10"/>
          <p:cNvSpPr/>
          <p:nvPr/>
        </p:nvSpPr>
        <p:spPr>
          <a:xfrm>
            <a:off x="5751478" y="3808215"/>
            <a:ext cx="107157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Transportní hlavička</a:t>
            </a:r>
            <a:endParaRPr lang="cs-CZ" sz="1200" dirty="0"/>
          </a:p>
        </p:txBody>
      </p:sp>
      <p:sp>
        <p:nvSpPr>
          <p:cNvPr id="12" name="Obdélník 11"/>
          <p:cNvSpPr/>
          <p:nvPr/>
        </p:nvSpPr>
        <p:spPr>
          <a:xfrm>
            <a:off x="6823048" y="3808215"/>
            <a:ext cx="64294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smtClean="0"/>
              <a:t>Data</a:t>
            </a:r>
            <a:endParaRPr lang="cs-CZ" sz="1600" dirty="0"/>
          </a:p>
        </p:txBody>
      </p:sp>
      <p:sp>
        <p:nvSpPr>
          <p:cNvPr id="13" name="Obdélník 12"/>
          <p:cNvSpPr/>
          <p:nvPr/>
        </p:nvSpPr>
        <p:spPr>
          <a:xfrm>
            <a:off x="5751478" y="4594033"/>
            <a:ext cx="107157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Transportní hlavička</a:t>
            </a:r>
            <a:endParaRPr lang="cs-CZ" sz="1200" dirty="0"/>
          </a:p>
        </p:txBody>
      </p:sp>
      <p:sp>
        <p:nvSpPr>
          <p:cNvPr id="14" name="Obdélník 13"/>
          <p:cNvSpPr/>
          <p:nvPr/>
        </p:nvSpPr>
        <p:spPr>
          <a:xfrm>
            <a:off x="6823048" y="4594033"/>
            <a:ext cx="64294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smtClean="0"/>
              <a:t>Data</a:t>
            </a:r>
            <a:endParaRPr lang="cs-CZ" sz="1600" dirty="0"/>
          </a:p>
        </p:txBody>
      </p:sp>
      <p:sp>
        <p:nvSpPr>
          <p:cNvPr id="15" name="Obdélník 14"/>
          <p:cNvSpPr/>
          <p:nvPr/>
        </p:nvSpPr>
        <p:spPr>
          <a:xfrm>
            <a:off x="4822784" y="4594033"/>
            <a:ext cx="92869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Síťová hlavička</a:t>
            </a:r>
            <a:endParaRPr lang="cs-CZ" sz="1200" dirty="0"/>
          </a:p>
        </p:txBody>
      </p:sp>
      <p:sp>
        <p:nvSpPr>
          <p:cNvPr id="16" name="Obdélník 15"/>
          <p:cNvSpPr/>
          <p:nvPr/>
        </p:nvSpPr>
        <p:spPr>
          <a:xfrm>
            <a:off x="5357818" y="5500702"/>
            <a:ext cx="92869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dirty="0" smtClean="0"/>
              <a:t>Transportní hlavička</a:t>
            </a:r>
            <a:endParaRPr lang="cs-CZ" sz="1100" dirty="0"/>
          </a:p>
        </p:txBody>
      </p:sp>
      <p:sp>
        <p:nvSpPr>
          <p:cNvPr id="17" name="Obdélník 16"/>
          <p:cNvSpPr/>
          <p:nvPr/>
        </p:nvSpPr>
        <p:spPr>
          <a:xfrm>
            <a:off x="6286512" y="5500702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smtClean="0"/>
              <a:t>Data</a:t>
            </a:r>
            <a:endParaRPr lang="cs-CZ" sz="1400" dirty="0"/>
          </a:p>
        </p:txBody>
      </p:sp>
      <p:sp>
        <p:nvSpPr>
          <p:cNvPr id="18" name="Obdélník 17"/>
          <p:cNvSpPr/>
          <p:nvPr/>
        </p:nvSpPr>
        <p:spPr>
          <a:xfrm>
            <a:off x="4643438" y="5500702"/>
            <a:ext cx="71438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dirty="0" smtClean="0"/>
              <a:t>Síťová hlavička</a:t>
            </a:r>
            <a:endParaRPr lang="cs-CZ" sz="1100" dirty="0"/>
          </a:p>
        </p:txBody>
      </p:sp>
      <p:sp>
        <p:nvSpPr>
          <p:cNvPr id="22" name="Obdélník 21"/>
          <p:cNvSpPr/>
          <p:nvPr/>
        </p:nvSpPr>
        <p:spPr>
          <a:xfrm>
            <a:off x="3894090" y="5500702"/>
            <a:ext cx="74934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dirty="0" smtClean="0"/>
              <a:t>Hlavička</a:t>
            </a:r>
          </a:p>
          <a:p>
            <a:pPr algn="ctr"/>
            <a:r>
              <a:rPr lang="cs-CZ" sz="1200" dirty="0" smtClean="0"/>
              <a:t>rámce</a:t>
            </a:r>
            <a:endParaRPr lang="cs-CZ" sz="1200" dirty="0"/>
          </a:p>
        </p:txBody>
      </p:sp>
      <p:sp>
        <p:nvSpPr>
          <p:cNvPr id="23" name="TextovéPole 22"/>
          <p:cNvSpPr txBox="1"/>
          <p:nvPr/>
        </p:nvSpPr>
        <p:spPr>
          <a:xfrm>
            <a:off x="3822652" y="6224965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111001000011001010011100111011</a:t>
            </a:r>
            <a:endParaRPr lang="cs-CZ" dirty="0"/>
          </a:p>
        </p:txBody>
      </p:sp>
      <p:sp>
        <p:nvSpPr>
          <p:cNvPr id="24" name="Obdélník 23"/>
          <p:cNvSpPr/>
          <p:nvPr/>
        </p:nvSpPr>
        <p:spPr>
          <a:xfrm>
            <a:off x="7786710" y="2450893"/>
            <a:ext cx="100013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smtClean="0"/>
              <a:t>Data</a:t>
            </a:r>
            <a:endParaRPr lang="cs-CZ" sz="1600" dirty="0"/>
          </a:p>
        </p:txBody>
      </p:sp>
      <p:sp>
        <p:nvSpPr>
          <p:cNvPr id="25" name="Obdélník 24"/>
          <p:cNvSpPr/>
          <p:nvPr/>
        </p:nvSpPr>
        <p:spPr>
          <a:xfrm>
            <a:off x="7786710" y="3593901"/>
            <a:ext cx="100013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Segment</a:t>
            </a:r>
            <a:endParaRPr lang="cs-CZ" sz="1600" dirty="0"/>
          </a:p>
        </p:txBody>
      </p:sp>
      <p:sp>
        <p:nvSpPr>
          <p:cNvPr id="26" name="Obdélník 25"/>
          <p:cNvSpPr/>
          <p:nvPr/>
        </p:nvSpPr>
        <p:spPr>
          <a:xfrm>
            <a:off x="7858148" y="4594033"/>
            <a:ext cx="93821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</a:t>
            </a:r>
            <a:r>
              <a:rPr lang="cs-CZ" sz="1600" dirty="0" smtClean="0"/>
              <a:t>c</a:t>
            </a:r>
            <a:r>
              <a:rPr lang="en-US" sz="1600" dirty="0" err="1" smtClean="0"/>
              <a:t>ket</a:t>
            </a:r>
            <a:endParaRPr lang="cs-CZ" sz="1600" dirty="0"/>
          </a:p>
        </p:txBody>
      </p:sp>
      <p:sp>
        <p:nvSpPr>
          <p:cNvPr id="27" name="Obdélník 26"/>
          <p:cNvSpPr/>
          <p:nvPr/>
        </p:nvSpPr>
        <p:spPr>
          <a:xfrm>
            <a:off x="7858148" y="5500702"/>
            <a:ext cx="93821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</a:t>
            </a:r>
            <a:r>
              <a:rPr lang="cs-CZ" sz="1600" dirty="0" smtClean="0"/>
              <a:t>á</a:t>
            </a:r>
            <a:r>
              <a:rPr lang="en-US" sz="1600" dirty="0" err="1" smtClean="0"/>
              <a:t>mec</a:t>
            </a:r>
            <a:endParaRPr lang="cs-CZ" sz="1600" dirty="0"/>
          </a:p>
        </p:txBody>
      </p:sp>
      <p:sp>
        <p:nvSpPr>
          <p:cNvPr id="28" name="Obdélník 27"/>
          <p:cNvSpPr/>
          <p:nvPr/>
        </p:nvSpPr>
        <p:spPr>
          <a:xfrm>
            <a:off x="7858148" y="6237107"/>
            <a:ext cx="938218" cy="263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smtClean="0"/>
              <a:t>Bity</a:t>
            </a:r>
            <a:endParaRPr lang="cs-CZ" sz="1600" dirty="0"/>
          </a:p>
        </p:txBody>
      </p:sp>
      <p:sp>
        <p:nvSpPr>
          <p:cNvPr id="35" name="TextovéPole 34"/>
          <p:cNvSpPr txBox="1"/>
          <p:nvPr/>
        </p:nvSpPr>
        <p:spPr>
          <a:xfrm>
            <a:off x="3786182" y="5236975"/>
            <a:ext cx="2103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Vrstva přístupu k médiu</a:t>
            </a:r>
            <a:endParaRPr lang="cs-CZ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ovéPole 35"/>
          <p:cNvSpPr txBox="1"/>
          <p:nvPr/>
        </p:nvSpPr>
        <p:spPr>
          <a:xfrm>
            <a:off x="3786182" y="428625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Síťová vrstva</a:t>
            </a:r>
            <a:endParaRPr lang="cs-CZ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ovéPole 36"/>
          <p:cNvSpPr txBox="1"/>
          <p:nvPr/>
        </p:nvSpPr>
        <p:spPr>
          <a:xfrm>
            <a:off x="3786182" y="3093835"/>
            <a:ext cx="1661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Transportní vrstva</a:t>
            </a:r>
            <a:endParaRPr lang="cs-CZ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ovéPole 37"/>
          <p:cNvSpPr txBox="1"/>
          <p:nvPr/>
        </p:nvSpPr>
        <p:spPr>
          <a:xfrm>
            <a:off x="3857620" y="2357430"/>
            <a:ext cx="146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Aplikační vrstva</a:t>
            </a:r>
            <a:endParaRPr lang="cs-CZ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ovéPole 40"/>
          <p:cNvSpPr txBox="1"/>
          <p:nvPr/>
        </p:nvSpPr>
        <p:spPr>
          <a:xfrm>
            <a:off x="3714745" y="2000240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proces zapouzdřování</a:t>
            </a:r>
            <a:endParaRPr lang="cs-CZ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Obdélník 41"/>
          <p:cNvSpPr/>
          <p:nvPr/>
        </p:nvSpPr>
        <p:spPr>
          <a:xfrm>
            <a:off x="6858016" y="5500702"/>
            <a:ext cx="64294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dirty="0" smtClean="0"/>
              <a:t>Patička</a:t>
            </a:r>
          </a:p>
          <a:p>
            <a:pPr algn="ctr"/>
            <a:r>
              <a:rPr lang="cs-CZ" sz="1200" dirty="0" smtClean="0"/>
              <a:t>rámce</a:t>
            </a:r>
            <a:endParaRPr lang="cs-CZ" sz="1200" dirty="0"/>
          </a:p>
        </p:txBody>
      </p:sp>
      <p:sp>
        <p:nvSpPr>
          <p:cNvPr id="43" name="TextovéPole 42"/>
          <p:cNvSpPr txBox="1"/>
          <p:nvPr/>
        </p:nvSpPr>
        <p:spPr>
          <a:xfrm>
            <a:off x="7786711" y="200024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PDU</a:t>
            </a:r>
            <a:endParaRPr lang="cs-CZ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Vysílání a přijímání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 smtClean="0"/>
              <a:t>Ukážeme si to na příkladu s HTTP serverem</a:t>
            </a:r>
          </a:p>
          <a:p>
            <a:r>
              <a:rPr lang="cs-CZ" dirty="0" smtClean="0"/>
              <a:t>Vysílání</a:t>
            </a:r>
          </a:p>
          <a:p>
            <a:pPr lvl="1"/>
            <a:r>
              <a:rPr lang="cs-CZ" dirty="0" smtClean="0"/>
              <a:t>Web-server připraví data v aplikační vrstvě dle protokolu HTTP , která posílá klientovi a předá je na vyřízení transportní vrstvě.</a:t>
            </a:r>
          </a:p>
          <a:p>
            <a:pPr lvl="1"/>
            <a:r>
              <a:rPr lang="cs-CZ" dirty="0" smtClean="0"/>
              <a:t>V transportní vrstvě se provede segmentace zprávy a ke každému segmentu se přidá hlavička. Toto se pošle síťové vrstvě.</a:t>
            </a:r>
          </a:p>
          <a:p>
            <a:pPr lvl="1"/>
            <a:r>
              <a:rPr lang="cs-CZ" dirty="0" smtClean="0"/>
              <a:t>V síťové vrstvě se přibalí hlavička obsahující mimo jiné i IP adresu zdroje a cíle. Paket se pošle níže.</a:t>
            </a:r>
          </a:p>
          <a:p>
            <a:pPr lvl="1"/>
            <a:r>
              <a:rPr lang="cs-CZ" dirty="0" smtClean="0"/>
              <a:t>Ve vrstvě přístupu k médiu se opět přidá hlavička, která mimo jiné obsahuje i fyzickou adresu. Fyzická adresa cíle je nastavená na nejbližší adresu zařízení v lokální síti, které je v cestě.</a:t>
            </a:r>
          </a:p>
          <a:p>
            <a:pPr lvl="1"/>
            <a:r>
              <a:rPr lang="cs-CZ" dirty="0" smtClean="0"/>
              <a:t>Dále se data již posílají na NIC (Network Interface </a:t>
            </a:r>
            <a:r>
              <a:rPr lang="cs-CZ" dirty="0" err="1" smtClean="0"/>
              <a:t>Card</a:t>
            </a:r>
            <a:r>
              <a:rPr lang="cs-CZ" dirty="0" smtClean="0"/>
              <a:t>), kde jsou vysílána bit po bitu.</a:t>
            </a:r>
          </a:p>
          <a:p>
            <a:r>
              <a:rPr lang="cs-CZ" dirty="0" smtClean="0"/>
              <a:t>Přijímání</a:t>
            </a:r>
          </a:p>
          <a:p>
            <a:pPr lvl="1"/>
            <a:r>
              <a:rPr lang="cs-CZ" dirty="0" smtClean="0"/>
              <a:t>Proces přijímání je reverzní k procesu vysílání.</a:t>
            </a:r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23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ISO</a:t>
            </a:r>
            <a:r>
              <a:rPr lang="en-US" dirty="0" smtClean="0"/>
              <a:t>/OSI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 smtClean="0"/>
              <a:t>Zkratka ISO znamená „International </a:t>
            </a:r>
            <a:r>
              <a:rPr lang="cs-CZ" dirty="0" err="1" smtClean="0"/>
              <a:t>Organization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Standardization</a:t>
            </a:r>
            <a:r>
              <a:rPr lang="cs-CZ" dirty="0" smtClean="0"/>
              <a:t>“ (Mezinárodní organizace pro normalizaci). </a:t>
            </a:r>
          </a:p>
          <a:p>
            <a:r>
              <a:rPr lang="cs-CZ" dirty="0" smtClean="0"/>
              <a:t>Jedná se o dobrovolné sdružení národních standardizačních organizací. V ČR je to ČSN. </a:t>
            </a:r>
          </a:p>
          <a:p>
            <a:r>
              <a:rPr lang="cs-CZ" dirty="0" smtClean="0"/>
              <a:t>Tato skupina začala v 70. letech 20.století vytvářet (doporučovat) provedení vzájemné komunikace mezi počítači do sedmi souvisejících vrstev. </a:t>
            </a:r>
          </a:p>
          <a:p>
            <a:r>
              <a:rPr lang="cs-CZ" dirty="0" smtClean="0"/>
              <a:t>První oficiální výsledek byl publikován v roce 1983. </a:t>
            </a:r>
          </a:p>
          <a:p>
            <a:r>
              <a:rPr lang="cs-CZ" dirty="0" smtClean="0"/>
              <a:t>Model ISO/OSI je tedy referenční komunikační model, který v </a:t>
            </a:r>
            <a:r>
              <a:rPr lang="cs-CZ" smtClean="0"/>
              <a:t>překladu </a:t>
            </a:r>
            <a:r>
              <a:rPr lang="cs-CZ" smtClean="0"/>
              <a:t>znamená </a:t>
            </a:r>
            <a:r>
              <a:rPr lang="cs-CZ" dirty="0" smtClean="0"/>
              <a:t>„International </a:t>
            </a:r>
            <a:r>
              <a:rPr lang="cs-CZ" dirty="0" err="1" smtClean="0"/>
              <a:t>Standards</a:t>
            </a:r>
            <a:r>
              <a:rPr lang="cs-CZ" dirty="0" smtClean="0"/>
              <a:t> </a:t>
            </a:r>
            <a:r>
              <a:rPr lang="cs-CZ" dirty="0" err="1" smtClean="0"/>
              <a:t>Organization</a:t>
            </a:r>
            <a:r>
              <a:rPr lang="cs-CZ" dirty="0" smtClean="0"/>
              <a:t> / Open </a:t>
            </a:r>
            <a:r>
              <a:rPr lang="cs-CZ" dirty="0" err="1" smtClean="0"/>
              <a:t>System</a:t>
            </a:r>
            <a:r>
              <a:rPr lang="cs-CZ" dirty="0" smtClean="0"/>
              <a:t> </a:t>
            </a:r>
            <a:r>
              <a:rPr lang="cs-CZ" dirty="0" err="1" smtClean="0"/>
              <a:t>Interconnection</a:t>
            </a:r>
            <a:r>
              <a:rPr lang="cs-CZ" dirty="0" smtClean="0"/>
              <a:t>" (Mezinárodní organizace pro normalizaci / propojení otevřených systémů). 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 smtClean="0"/>
              <a:t>ISO/OSI model obsahuje následující vrstvy.</a:t>
            </a:r>
          </a:p>
          <a:p>
            <a:pPr marL="868680" lvl="1" indent="-457200">
              <a:buFont typeface="+mj-lt"/>
              <a:buAutoNum type="arabicPeriod"/>
            </a:pPr>
            <a:r>
              <a:rPr lang="cs-CZ" b="1" dirty="0" smtClean="0"/>
              <a:t>Fyzická vrstva</a:t>
            </a:r>
            <a:r>
              <a:rPr lang="cs-CZ" dirty="0" smtClean="0"/>
              <a:t> </a:t>
            </a:r>
          </a:p>
          <a:p>
            <a:pPr marL="868680" lvl="1" indent="-457200">
              <a:buFont typeface="+mj-lt"/>
              <a:buAutoNum type="arabicPeriod"/>
            </a:pPr>
            <a:r>
              <a:rPr lang="cs-CZ" b="1" dirty="0" smtClean="0"/>
              <a:t>Linková vrstva</a:t>
            </a:r>
            <a:endParaRPr lang="cs-CZ" dirty="0" smtClean="0"/>
          </a:p>
          <a:p>
            <a:pPr marL="868680" lvl="1" indent="-457200">
              <a:buFont typeface="+mj-lt"/>
              <a:buAutoNum type="arabicPeriod"/>
            </a:pPr>
            <a:r>
              <a:rPr lang="cs-CZ" b="1" dirty="0" smtClean="0"/>
              <a:t>Síťová vrstva</a:t>
            </a:r>
            <a:endParaRPr lang="cs-CZ" dirty="0" smtClean="0"/>
          </a:p>
          <a:p>
            <a:pPr marL="868680" lvl="1" indent="-457200">
              <a:buFont typeface="+mj-lt"/>
              <a:buAutoNum type="arabicPeriod"/>
            </a:pPr>
            <a:r>
              <a:rPr lang="cs-CZ" b="1" dirty="0" smtClean="0"/>
              <a:t>Transportní vrstva</a:t>
            </a:r>
            <a:endParaRPr lang="cs-CZ" dirty="0" smtClean="0"/>
          </a:p>
          <a:p>
            <a:pPr marL="868680" lvl="1" indent="-457200">
              <a:buFont typeface="+mj-lt"/>
              <a:buAutoNum type="arabicPeriod"/>
            </a:pPr>
            <a:r>
              <a:rPr lang="cs-CZ" b="1" dirty="0" smtClean="0"/>
              <a:t>Relační vrstva</a:t>
            </a:r>
            <a:endParaRPr lang="cs-CZ" dirty="0" smtClean="0"/>
          </a:p>
          <a:p>
            <a:pPr marL="868680" lvl="1" indent="-457200">
              <a:buFont typeface="+mj-lt"/>
              <a:buAutoNum type="arabicPeriod"/>
            </a:pPr>
            <a:r>
              <a:rPr lang="cs-CZ" b="1" dirty="0" smtClean="0"/>
              <a:t>Prezentační vrstva</a:t>
            </a:r>
            <a:endParaRPr lang="cs-CZ" dirty="0" smtClean="0"/>
          </a:p>
          <a:p>
            <a:pPr marL="868680" lvl="1" indent="-457200">
              <a:buFont typeface="+mj-lt"/>
              <a:buAutoNum type="arabicPeriod"/>
            </a:pPr>
            <a:r>
              <a:rPr lang="cs-CZ" b="1" dirty="0" smtClean="0"/>
              <a:t>Aplikační vrstva</a:t>
            </a:r>
          </a:p>
          <a:p>
            <a:r>
              <a:rPr lang="cs-CZ" dirty="0" smtClean="0"/>
              <a:t>Obecně lze také vrstvy rozdělit na následující skupiny:</a:t>
            </a:r>
          </a:p>
          <a:p>
            <a:pPr lvl="1"/>
            <a:r>
              <a:rPr lang="cs-CZ" dirty="0" smtClean="0"/>
              <a:t>vrstvy poskytující podpůrné služby aplikacím (aplikační, prezentační, relační)</a:t>
            </a:r>
          </a:p>
          <a:p>
            <a:pPr lvl="1"/>
            <a:r>
              <a:rPr lang="cs-CZ" dirty="0" smtClean="0"/>
              <a:t>přizpůsobující vrstva (transportní)</a:t>
            </a:r>
          </a:p>
          <a:p>
            <a:pPr lvl="1"/>
            <a:r>
              <a:rPr lang="cs-CZ" dirty="0" smtClean="0"/>
              <a:t>vrstvy zaměřené na přenos dat (síťová, linková fyzická)</a:t>
            </a:r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24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ISO</a:t>
            </a:r>
            <a:r>
              <a:rPr lang="en-US" dirty="0" smtClean="0"/>
              <a:t>/</a:t>
            </a:r>
            <a:r>
              <a:rPr lang="cs-CZ" dirty="0" smtClean="0"/>
              <a:t>OSI vrstvy</a:t>
            </a: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574296"/>
          </a:xfrm>
        </p:spPr>
        <p:txBody>
          <a:bodyPr>
            <a:normAutofit fontScale="47500" lnSpcReduction="2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cs-CZ" sz="3000" dirty="0" smtClean="0"/>
              <a:t>Fyzická vrstva (</a:t>
            </a:r>
            <a:r>
              <a:rPr lang="cs-CZ" sz="3000" dirty="0" err="1" smtClean="0"/>
              <a:t>physical</a:t>
            </a:r>
            <a:r>
              <a:rPr lang="cs-CZ" sz="3000" dirty="0" smtClean="0"/>
              <a:t> </a:t>
            </a:r>
            <a:r>
              <a:rPr lang="cs-CZ" sz="3000" dirty="0" err="1" smtClean="0"/>
              <a:t>layer</a:t>
            </a:r>
            <a:r>
              <a:rPr lang="cs-CZ" sz="3000" dirty="0" smtClean="0"/>
              <a:t>)</a:t>
            </a:r>
          </a:p>
          <a:p>
            <a:pPr marL="868680" lvl="1" indent="-457200"/>
            <a:r>
              <a:rPr lang="cs-CZ" dirty="0" smtClean="0"/>
              <a:t>Jejím hlavním úkolem je přenést bit. Je hardwarová.</a:t>
            </a:r>
          </a:p>
          <a:p>
            <a:pPr marL="868680" lvl="1" indent="-457200"/>
            <a:r>
              <a:rPr lang="cs-CZ" dirty="0" smtClean="0"/>
              <a:t>Definuje fyzické, elektrické, mechanické a funkční parametry týkající se fyzického propojení jednotlivých zařízení. </a:t>
            </a:r>
          </a:p>
          <a:p>
            <a:pPr marL="868680" lvl="1" indent="-457200"/>
            <a:r>
              <a:rPr lang="cs-CZ" dirty="0" smtClean="0"/>
              <a:t>Fyzická vrstva se také zabývá kódováním, modulací, synchronizací na úrovni bitu, korekcí zkreslení/útlumů, eliminování přeslechů, ... </a:t>
            </a:r>
          </a:p>
          <a:p>
            <a:pPr marL="868680" lvl="1" indent="-457200"/>
            <a:r>
              <a:rPr lang="cs-CZ" dirty="0" smtClean="0"/>
              <a:t>Na úrovni fyzické vrstvy se rozlišuje sériový/paralelní přenos, synchronní/asynchronní/arytmický přenos.</a:t>
            </a:r>
          </a:p>
          <a:p>
            <a:pPr marL="868680" lvl="1" indent="-457200"/>
            <a:r>
              <a:rPr lang="cs-CZ" dirty="0" smtClean="0"/>
              <a:t>Na úrovni fyzické vrstvy se pracuje s veličinami jako šířka pásma, přenosová rychlost, ...</a:t>
            </a:r>
          </a:p>
          <a:p>
            <a:pPr marL="624078" indent="-514350">
              <a:buFont typeface="+mj-lt"/>
              <a:buAutoNum type="arabicPeriod"/>
            </a:pPr>
            <a:r>
              <a:rPr lang="cs-CZ" sz="3000" dirty="0" smtClean="0"/>
              <a:t> Linková vrstva (link </a:t>
            </a:r>
            <a:r>
              <a:rPr lang="cs-CZ" sz="3000" dirty="0" err="1" smtClean="0"/>
              <a:t>layer</a:t>
            </a:r>
            <a:r>
              <a:rPr lang="cs-CZ" sz="3000" dirty="0" smtClean="0"/>
              <a:t>)</a:t>
            </a:r>
          </a:p>
          <a:p>
            <a:pPr marL="868680" lvl="1" indent="-457200"/>
            <a:r>
              <a:rPr lang="cs-CZ" dirty="0" smtClean="0"/>
              <a:t>Hlavním úkolem je přenést celý blok dat (rámec). </a:t>
            </a:r>
          </a:p>
          <a:p>
            <a:pPr marL="868680" lvl="1" indent="-457200"/>
            <a:r>
              <a:rPr lang="cs-CZ" dirty="0" smtClean="0"/>
              <a:t>Zabezpečuje přenos rámce jen z uzlu do přímého souseda. </a:t>
            </a:r>
          </a:p>
          <a:p>
            <a:pPr marL="868680" lvl="1" indent="-457200"/>
            <a:r>
              <a:rPr lang="cs-CZ" dirty="0" smtClean="0"/>
              <a:t>Nezabývá se přenosy rámců přes mezilehlé uzly.</a:t>
            </a:r>
          </a:p>
          <a:p>
            <a:pPr marL="624078" indent="-514350">
              <a:buFont typeface="+mj-lt"/>
              <a:buAutoNum type="arabicPeriod"/>
            </a:pPr>
            <a:r>
              <a:rPr lang="cs-CZ" sz="3000" dirty="0" smtClean="0"/>
              <a:t> Síťová vrstva (network </a:t>
            </a:r>
            <a:r>
              <a:rPr lang="cs-CZ" sz="3000" dirty="0" err="1" smtClean="0"/>
              <a:t>layer</a:t>
            </a:r>
            <a:r>
              <a:rPr lang="cs-CZ" sz="3000" dirty="0" smtClean="0"/>
              <a:t>)</a:t>
            </a:r>
          </a:p>
          <a:p>
            <a:pPr marL="868680" lvl="1" indent="-457200"/>
            <a:r>
              <a:rPr lang="cs-CZ" sz="2800" dirty="0" smtClean="0"/>
              <a:t>Hlavním úkolem této vrstvy je přenášet bloky dat od odesílatele až k příjemci. </a:t>
            </a:r>
          </a:p>
          <a:p>
            <a:pPr marL="868680" lvl="1" indent="-457200"/>
            <a:r>
              <a:rPr lang="cs-CZ" sz="2800" dirty="0" smtClean="0"/>
              <a:t>Stará se jak o samotný přenos tak i o nalezení vhodné cesty k příjemci(směrování - </a:t>
            </a:r>
            <a:r>
              <a:rPr lang="cs-CZ" sz="2800" dirty="0" err="1" smtClean="0"/>
              <a:t>routing</a:t>
            </a:r>
            <a:r>
              <a:rPr lang="cs-CZ" sz="2800" dirty="0" smtClean="0"/>
              <a:t>). </a:t>
            </a:r>
          </a:p>
          <a:p>
            <a:pPr marL="868680" lvl="1" indent="-457200"/>
            <a:r>
              <a:rPr lang="cs-CZ" sz="2800" dirty="0" smtClean="0"/>
              <a:t>Pro „vhodnou“ cestu existuje mnoho kritérií (doba, přenosu, spolehlivost, ...). </a:t>
            </a:r>
          </a:p>
          <a:p>
            <a:pPr marL="868680" lvl="1" indent="-457200"/>
            <a:r>
              <a:rPr lang="cs-CZ" sz="2800" dirty="0" smtClean="0"/>
              <a:t>Hlavním rozdělením směrování je na </a:t>
            </a:r>
          </a:p>
          <a:p>
            <a:pPr marL="1133856" lvl="2" indent="-457200"/>
            <a:r>
              <a:rPr lang="cs-CZ" dirty="0" smtClean="0"/>
              <a:t>Adaptivní(reagují průběžně na stav sítě, vetší režie)</a:t>
            </a:r>
          </a:p>
          <a:p>
            <a:pPr marL="1133856" lvl="2" indent="-457200"/>
            <a:r>
              <a:rPr lang="cs-CZ" dirty="0" smtClean="0"/>
              <a:t>Neadaptivní(nereaguje na stav sítě, menší režie).</a:t>
            </a:r>
          </a:p>
          <a:p>
            <a:pPr marL="1133856" lvl="2" indent="-457200"/>
            <a:r>
              <a:rPr lang="cs-CZ" dirty="0" smtClean="0"/>
              <a:t>Centralizované algoritmy směrování, které předpokládají existenci jediného subjektu, který rozhoduje o cestách v síti, vyhledává je a o výsledcích informuje ostatní uzly. </a:t>
            </a:r>
          </a:p>
          <a:p>
            <a:pPr marL="1133856" lvl="2" indent="-457200"/>
            <a:r>
              <a:rPr lang="cs-CZ" dirty="0" smtClean="0"/>
              <a:t>Izolované algoritmy fungují tak, že si každý uzel rozhoduje o směrování sám (nespolupracuje s ostatními uzly). </a:t>
            </a:r>
          </a:p>
          <a:p>
            <a:pPr marL="1133856" lvl="2" indent="-457200"/>
            <a:r>
              <a:rPr lang="cs-CZ" dirty="0" smtClean="0"/>
              <a:t>Distribuované algoritmy předpokládají samostatnou práci uzlů jako u izolovaného směrování s tím rozdílem, že si uzly vzájemně předávají informace o stavu sítě. Dnes je distribuované směrování používáno nejvíce.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ISO</a:t>
            </a:r>
            <a:r>
              <a:rPr lang="en-US" dirty="0" smtClean="0"/>
              <a:t>/</a:t>
            </a:r>
            <a:r>
              <a:rPr lang="cs-CZ" dirty="0" smtClean="0"/>
              <a:t>OSI vrstvy - pokračování</a:t>
            </a:r>
            <a:endParaRPr lang="cs-CZ" dirty="0"/>
          </a:p>
        </p:txBody>
      </p:sp>
      <p:sp>
        <p:nvSpPr>
          <p:cNvPr id="8" name="Zástupný symbol pro obsah 7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502858"/>
          </a:xfrm>
        </p:spPr>
        <p:txBody>
          <a:bodyPr>
            <a:normAutofit fontScale="40000" lnSpcReduction="20000"/>
          </a:bodyPr>
          <a:lstStyle/>
          <a:p>
            <a:pPr marL="624078" indent="-514350">
              <a:buFont typeface="+mj-lt"/>
              <a:buAutoNum type="arabicPeriod" startAt="4"/>
            </a:pPr>
            <a:r>
              <a:rPr lang="cs-CZ" sz="3500" dirty="0" smtClean="0"/>
              <a:t>Transportní vrstva (transport </a:t>
            </a:r>
            <a:r>
              <a:rPr lang="cs-CZ" sz="3500" dirty="0" err="1" smtClean="0"/>
              <a:t>layer</a:t>
            </a:r>
            <a:r>
              <a:rPr lang="cs-CZ" sz="3500" dirty="0" smtClean="0"/>
              <a:t>)</a:t>
            </a:r>
          </a:p>
          <a:p>
            <a:pPr marL="868680" lvl="1" indent="-457200"/>
            <a:r>
              <a:rPr lang="cs-CZ" sz="3500" dirty="0" smtClean="0"/>
              <a:t>Definuje protokoly pro strukturované zprávy a zabezpečuje bezchybnost přenosu (provádí některé chybové kontroly). Řeší například rozdělení souboru na pakety a potvrzování. Je softwarová.</a:t>
            </a:r>
          </a:p>
          <a:p>
            <a:pPr marL="868680" lvl="1" indent="-457200"/>
            <a:r>
              <a:rPr lang="cs-CZ" sz="3500" dirty="0" smtClean="0"/>
              <a:t>Do vrstvy síťové (včetně) se uzly berou jako nedělitelné celky. Transportní vrstva již rozlišuje konkrétní entity v rámci každého uzlu. Jednotlivé entity se rozlišují pomocí přechodových bodů (body SAP, porty). </a:t>
            </a:r>
          </a:p>
          <a:p>
            <a:pPr marL="624078" indent="-514350">
              <a:buFont typeface="+mj-lt"/>
              <a:buAutoNum type="arabicPeriod" startAt="4"/>
            </a:pPr>
            <a:r>
              <a:rPr lang="cs-CZ" sz="3500" dirty="0" smtClean="0"/>
              <a:t>Relační vrstva (</a:t>
            </a:r>
            <a:r>
              <a:rPr lang="cs-CZ" sz="3500" dirty="0" err="1" smtClean="0"/>
              <a:t>session</a:t>
            </a:r>
            <a:r>
              <a:rPr lang="cs-CZ" sz="3500" dirty="0" smtClean="0"/>
              <a:t> </a:t>
            </a:r>
            <a:r>
              <a:rPr lang="cs-CZ" sz="3500" dirty="0" err="1" smtClean="0"/>
              <a:t>layer</a:t>
            </a:r>
            <a:r>
              <a:rPr lang="cs-CZ" sz="3500" dirty="0" smtClean="0"/>
              <a:t>)</a:t>
            </a:r>
          </a:p>
          <a:p>
            <a:pPr marL="868680" lvl="1" indent="-457200"/>
            <a:r>
              <a:rPr lang="cs-CZ" sz="3500" dirty="0" smtClean="0"/>
              <a:t>Koordinuje komunikace a udržuje relaci tak dlouho, dokud je potřebná. Dále zajišťuje zabezpečovací, přihlašovací a správní funkce. Je softwarová. Dokáže například navázat spojení při výpadku – udržuje relaci.</a:t>
            </a:r>
          </a:p>
          <a:p>
            <a:pPr marL="624078" indent="-514350">
              <a:buFont typeface="+mj-lt"/>
              <a:buAutoNum type="arabicPeriod" startAt="4"/>
            </a:pPr>
            <a:r>
              <a:rPr lang="cs-CZ" sz="3500" dirty="0" smtClean="0"/>
              <a:t>Prezentační vrstva (</a:t>
            </a:r>
            <a:r>
              <a:rPr lang="cs-CZ" sz="3500" dirty="0" err="1" smtClean="0"/>
              <a:t>presentation</a:t>
            </a:r>
            <a:r>
              <a:rPr lang="cs-CZ" sz="3500" dirty="0" smtClean="0"/>
              <a:t> </a:t>
            </a:r>
            <a:r>
              <a:rPr lang="cs-CZ" sz="3500" dirty="0" err="1" smtClean="0"/>
              <a:t>layer</a:t>
            </a:r>
            <a:r>
              <a:rPr lang="cs-CZ" sz="3500" dirty="0" smtClean="0"/>
              <a:t>)</a:t>
            </a:r>
          </a:p>
          <a:p>
            <a:pPr marL="868680" lvl="1" indent="-457200"/>
            <a:r>
              <a:rPr lang="cs-CZ" sz="3500" dirty="0" smtClean="0"/>
              <a:t>Specifikuje způsob, jakým jsou data formátována, prezentována, transformována a kódována. Řeší například háčky a čárky, CRC, kompresi a dekompresi, šifrování dat. Je softwarová.</a:t>
            </a:r>
          </a:p>
          <a:p>
            <a:pPr marL="624078" indent="-514350">
              <a:buFont typeface="+mj-lt"/>
              <a:buAutoNum type="arabicPeriod" startAt="4"/>
            </a:pPr>
            <a:r>
              <a:rPr lang="cs-CZ" sz="3500" dirty="0" smtClean="0"/>
              <a:t>Aplikační vrstva (</a:t>
            </a:r>
            <a:r>
              <a:rPr lang="cs-CZ" sz="3500" dirty="0" err="1" smtClean="0"/>
              <a:t>aplication</a:t>
            </a:r>
            <a:r>
              <a:rPr lang="cs-CZ" sz="3500" dirty="0" smtClean="0"/>
              <a:t> </a:t>
            </a:r>
            <a:r>
              <a:rPr lang="cs-CZ" sz="3500" dirty="0" err="1" smtClean="0"/>
              <a:t>layer</a:t>
            </a:r>
            <a:r>
              <a:rPr lang="cs-CZ" sz="3500" dirty="0" smtClean="0"/>
              <a:t>)</a:t>
            </a:r>
          </a:p>
          <a:p>
            <a:pPr marL="868680" lvl="1" indent="-457200"/>
            <a:r>
              <a:rPr lang="cs-CZ" sz="3500" dirty="0" smtClean="0"/>
              <a:t>Je to v modelu vrstva nejvyšší. Definuje způsob, jakým komunikují se sítí aplikace, například databázové systémy, elektronická pošta nebo programy pro emulaci terminálů. Používá služby nižších vrstev a díky tomu je izolována od problémů síťových technických prostředků. Je softwarová. </a:t>
            </a:r>
          </a:p>
          <a:p>
            <a:pPr marL="868680" lvl="1" indent="-457200"/>
            <a:r>
              <a:rPr lang="cs-CZ" sz="3500" dirty="0" smtClean="0"/>
              <a:t>Původní představou bylo to, že bude obsahovat aplikace, což by znamenalo standardizovat veškerý software, což není možné. A tak se rozhodlo, že bude obsahovat pouze jádra aplikacím které má smysl standardizovat. Například mechanismy přenosu elektrické pošty.</a:t>
            </a:r>
          </a:p>
          <a:p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26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Adresace v síti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036700"/>
          </a:xfrm>
        </p:spPr>
        <p:txBody>
          <a:bodyPr/>
          <a:lstStyle/>
          <a:p>
            <a:r>
              <a:rPr lang="cs-CZ" dirty="0" smtClean="0"/>
              <a:t>V sítích se dle vrstev rozlišuje několik adres	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27</a:t>
            </a:fld>
            <a:endParaRPr kumimoji="0"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428596" y="2928934"/>
          <a:ext cx="8286808" cy="35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Data ke koncovému zařízení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Provádí se tak v linkové vrstvě.</a:t>
            </a:r>
          </a:p>
          <a:p>
            <a:r>
              <a:rPr lang="cs-CZ" dirty="0" smtClean="0"/>
              <a:t>K tomu slouží MAC adresa</a:t>
            </a:r>
          </a:p>
          <a:p>
            <a:r>
              <a:rPr lang="cs-CZ" dirty="0" smtClean="0"/>
              <a:t>MAC = Media Access </a:t>
            </a:r>
            <a:r>
              <a:rPr lang="cs-CZ" dirty="0" err="1" smtClean="0"/>
              <a:t>Control</a:t>
            </a:r>
            <a:r>
              <a:rPr lang="cs-CZ" dirty="0" smtClean="0"/>
              <a:t>. </a:t>
            </a:r>
          </a:p>
          <a:p>
            <a:r>
              <a:rPr lang="cs-CZ" dirty="0" smtClean="0"/>
              <a:t>Jedná se o fyzickou adresu, která slouží pro adresaci v rámci lokální sítě.</a:t>
            </a:r>
          </a:p>
          <a:p>
            <a:r>
              <a:rPr lang="cs-CZ" dirty="0" smtClean="0"/>
              <a:t>Každý síťový hardware má svou celosvětově jedinečnou(danou výrobce).</a:t>
            </a:r>
          </a:p>
          <a:p>
            <a:r>
              <a:rPr lang="cs-CZ" dirty="0" smtClean="0"/>
              <a:t>Skládá se z 48 bitů (01:23:45:36:34:ab).</a:t>
            </a:r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Data procházejí mezi sítěmi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Provádí se to v síťové vrstvě</a:t>
            </a:r>
          </a:p>
          <a:p>
            <a:r>
              <a:rPr lang="cs-CZ" dirty="0" smtClean="0"/>
              <a:t>K tomuto slouží IP adresa.</a:t>
            </a:r>
          </a:p>
          <a:p>
            <a:r>
              <a:rPr lang="cs-CZ" dirty="0" smtClean="0"/>
              <a:t>IP adresa se rozděluje na adresu sítě a adresu hosta.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29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Segmentace a multiplexing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036964"/>
          </a:xfrm>
        </p:spPr>
        <p:txBody>
          <a:bodyPr>
            <a:normAutofit fontScale="77500" lnSpcReduction="20000"/>
          </a:bodyPr>
          <a:lstStyle/>
          <a:p>
            <a:r>
              <a:rPr lang="cs-CZ" dirty="0" smtClean="0"/>
              <a:t>Při komunikaci více účastníků na jednom médiu by při klasické komunikaci musel druhý  pár účastníků čekat na dokončení přenosu zprávy prvního páru. Toto by způsobovalo dlouhé prodlevy. Tento problém řeší </a:t>
            </a:r>
            <a:r>
              <a:rPr lang="cs-CZ" b="1" dirty="0" smtClean="0"/>
              <a:t>segmentace</a:t>
            </a:r>
            <a:r>
              <a:rPr lang="cs-CZ" dirty="0" smtClean="0"/>
              <a:t> a </a:t>
            </a:r>
            <a:r>
              <a:rPr lang="cs-CZ" b="1" dirty="0" smtClean="0"/>
              <a:t>multiplexing</a:t>
            </a:r>
            <a:r>
              <a:rPr lang="cs-CZ" dirty="0" smtClean="0"/>
              <a:t>.</a:t>
            </a:r>
          </a:p>
          <a:p>
            <a:r>
              <a:rPr lang="cs-CZ" dirty="0" smtClean="0"/>
              <a:t>Segmentace</a:t>
            </a:r>
          </a:p>
          <a:p>
            <a:pPr lvl="1"/>
            <a:r>
              <a:rPr lang="cs-CZ" dirty="0" smtClean="0"/>
              <a:t>Zpráva se rozdělí na více menších zpráv . Jednotlivé „kousky“ jsou označené pro jejich pozdější složení ve správném pořadí. </a:t>
            </a:r>
          </a:p>
          <a:p>
            <a:r>
              <a:rPr lang="cs-CZ" dirty="0" smtClean="0"/>
              <a:t>Multiplexing</a:t>
            </a:r>
          </a:p>
          <a:p>
            <a:pPr lvl="1"/>
            <a:r>
              <a:rPr lang="cs-CZ" dirty="0" smtClean="0"/>
              <a:t>Prokládání „kousků“ zpráv od různých účastníků na médium.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3</a:t>
            </a:fld>
            <a:endParaRPr kumimoji="0" lang="en-US" dirty="0"/>
          </a:p>
        </p:txBody>
      </p:sp>
      <p:graphicFrame>
        <p:nvGraphicFramePr>
          <p:cNvPr id="9" name="Diagram 8"/>
          <p:cNvGraphicFramePr/>
          <p:nvPr/>
        </p:nvGraphicFramePr>
        <p:xfrm>
          <a:off x="500034" y="5143512"/>
          <a:ext cx="8167702" cy="1317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Data míří k patřičné aplikaci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smtClean="0"/>
              <a:t>K tomu slouží číslo portu, které přesně udává, které aplikaci budou data předána.</a:t>
            </a:r>
          </a:p>
          <a:p>
            <a:r>
              <a:rPr lang="cs-CZ" dirty="0" smtClean="0"/>
              <a:t>Porty:</a:t>
            </a:r>
          </a:p>
          <a:p>
            <a:pPr lvl="1"/>
            <a:r>
              <a:rPr lang="cs-CZ" dirty="0" smtClean="0"/>
              <a:t>20, 21 – FTP</a:t>
            </a:r>
          </a:p>
          <a:p>
            <a:pPr lvl="1"/>
            <a:r>
              <a:rPr lang="cs-CZ" dirty="0" smtClean="0"/>
              <a:t>22 – SSH</a:t>
            </a:r>
          </a:p>
          <a:p>
            <a:pPr lvl="1"/>
            <a:r>
              <a:rPr lang="cs-CZ" dirty="0" smtClean="0"/>
              <a:t>23 – </a:t>
            </a:r>
            <a:r>
              <a:rPr lang="cs-CZ" dirty="0" err="1" smtClean="0"/>
              <a:t>Telnet</a:t>
            </a:r>
            <a:endParaRPr lang="cs-CZ" dirty="0" smtClean="0"/>
          </a:p>
          <a:p>
            <a:pPr lvl="1"/>
            <a:r>
              <a:rPr lang="cs-CZ" dirty="0" smtClean="0"/>
              <a:t>25 – SMTP</a:t>
            </a:r>
          </a:p>
          <a:p>
            <a:pPr lvl="1"/>
            <a:r>
              <a:rPr lang="cs-CZ" dirty="0" smtClean="0"/>
              <a:t>53 – DNS</a:t>
            </a:r>
          </a:p>
          <a:p>
            <a:pPr lvl="1"/>
            <a:r>
              <a:rPr lang="cs-CZ" dirty="0" smtClean="0"/>
              <a:t>67,68 - DHCP</a:t>
            </a:r>
          </a:p>
          <a:p>
            <a:pPr lvl="1"/>
            <a:r>
              <a:rPr lang="cs-CZ" dirty="0" smtClean="0"/>
              <a:t>80 – HTTP</a:t>
            </a:r>
          </a:p>
          <a:p>
            <a:pPr lvl="1"/>
            <a:r>
              <a:rPr lang="cs-CZ" dirty="0" smtClean="0"/>
              <a:t>110 – POP3</a:t>
            </a:r>
          </a:p>
          <a:p>
            <a:pPr lvl="1"/>
            <a:r>
              <a:rPr lang="cs-CZ" dirty="0" smtClean="0"/>
              <a:t>143 - IMAP</a:t>
            </a:r>
          </a:p>
          <a:p>
            <a:pPr lvl="1"/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30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Slovník</a:t>
            </a:r>
            <a:endParaRPr lang="cs-CZ" dirty="0"/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 err="1" smtClean="0"/>
              <a:t>Straight</a:t>
            </a:r>
            <a:r>
              <a:rPr lang="cs-CZ" dirty="0" smtClean="0"/>
              <a:t>-</a:t>
            </a:r>
            <a:r>
              <a:rPr lang="cs-CZ" dirty="0" err="1" smtClean="0"/>
              <a:t>through</a:t>
            </a:r>
            <a:r>
              <a:rPr lang="cs-CZ" dirty="0" smtClean="0"/>
              <a:t> </a:t>
            </a:r>
            <a:r>
              <a:rPr lang="cs-CZ" dirty="0" err="1" smtClean="0"/>
              <a:t>Cable</a:t>
            </a:r>
            <a:endParaRPr lang="cs-CZ" dirty="0" smtClean="0"/>
          </a:p>
          <a:p>
            <a:pPr lvl="1"/>
            <a:r>
              <a:rPr lang="cs-CZ" dirty="0" smtClean="0"/>
              <a:t>Přímý UTP kabel sloužící pro propojení nepodobných síťových zařízení</a:t>
            </a:r>
          </a:p>
          <a:p>
            <a:r>
              <a:rPr lang="cs-CZ" dirty="0" err="1" smtClean="0"/>
              <a:t>Crossover</a:t>
            </a:r>
            <a:r>
              <a:rPr lang="cs-CZ" dirty="0" smtClean="0"/>
              <a:t> </a:t>
            </a:r>
            <a:r>
              <a:rPr lang="cs-CZ" dirty="0" err="1" smtClean="0"/>
              <a:t>Cable</a:t>
            </a:r>
            <a:endParaRPr lang="cs-CZ" dirty="0" smtClean="0"/>
          </a:p>
          <a:p>
            <a:pPr lvl="1"/>
            <a:r>
              <a:rPr lang="cs-CZ" dirty="0" smtClean="0"/>
              <a:t>Křížený UTP kabel sloužící pro propojení podobných zařízení</a:t>
            </a:r>
          </a:p>
          <a:p>
            <a:r>
              <a:rPr lang="cs-CZ" dirty="0" err="1" smtClean="0"/>
              <a:t>Ethernet</a:t>
            </a:r>
            <a:endParaRPr lang="cs-CZ" dirty="0" smtClean="0"/>
          </a:p>
          <a:p>
            <a:pPr lvl="1"/>
            <a:r>
              <a:rPr lang="cs-CZ" dirty="0" smtClean="0"/>
              <a:t>Technologie LAN</a:t>
            </a:r>
          </a:p>
          <a:p>
            <a:r>
              <a:rPr lang="cs-CZ" dirty="0" smtClean="0"/>
              <a:t>MAC </a:t>
            </a:r>
            <a:r>
              <a:rPr lang="cs-CZ" dirty="0" err="1" smtClean="0"/>
              <a:t>Address</a:t>
            </a:r>
            <a:endParaRPr lang="cs-CZ" dirty="0" smtClean="0"/>
          </a:p>
          <a:p>
            <a:pPr lvl="1"/>
            <a:r>
              <a:rPr lang="cs-CZ" dirty="0" smtClean="0"/>
              <a:t>Fyzická adresa, 2.vrstva</a:t>
            </a:r>
          </a:p>
          <a:p>
            <a:r>
              <a:rPr lang="cs-CZ" dirty="0" smtClean="0"/>
              <a:t>IP adresa</a:t>
            </a:r>
          </a:p>
          <a:p>
            <a:pPr lvl="1"/>
            <a:r>
              <a:rPr lang="cs-CZ" dirty="0" smtClean="0"/>
              <a:t>Logická adresa, 3. vrstva</a:t>
            </a:r>
          </a:p>
          <a:p>
            <a:r>
              <a:rPr lang="cs-CZ" dirty="0" smtClean="0"/>
              <a:t>NIC</a:t>
            </a:r>
          </a:p>
          <a:p>
            <a:pPr lvl="1"/>
            <a:r>
              <a:rPr lang="cs-CZ" dirty="0" smtClean="0"/>
              <a:t>Network Interface </a:t>
            </a:r>
            <a:r>
              <a:rPr lang="cs-CZ" dirty="0" err="1" smtClean="0"/>
              <a:t>Card</a:t>
            </a:r>
            <a:r>
              <a:rPr lang="cs-CZ" dirty="0" smtClean="0"/>
              <a:t>, síťová karta</a:t>
            </a:r>
          </a:p>
          <a:p>
            <a:r>
              <a:rPr lang="cs-CZ" dirty="0" smtClean="0"/>
              <a:t>Port (hardware)</a:t>
            </a:r>
          </a:p>
          <a:p>
            <a:pPr lvl="1"/>
            <a:r>
              <a:rPr lang="cs-CZ" dirty="0" smtClean="0"/>
              <a:t>Rozhraní pro médium a síťové zařízení</a:t>
            </a:r>
          </a:p>
          <a:p>
            <a:r>
              <a:rPr lang="cs-CZ" dirty="0" smtClean="0"/>
              <a:t>Port (software)</a:t>
            </a:r>
          </a:p>
          <a:p>
            <a:pPr lvl="1"/>
            <a:r>
              <a:rPr lang="cs-CZ" dirty="0" err="1" smtClean="0"/>
              <a:t>Layer</a:t>
            </a:r>
            <a:r>
              <a:rPr lang="cs-CZ" dirty="0" smtClean="0"/>
              <a:t> 4 adresa protokolu</a:t>
            </a:r>
          </a:p>
        </p:txBody>
      </p:sp>
      <p:sp>
        <p:nvSpPr>
          <p:cNvPr id="7" name="Zástupný symbol pro obsah 6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 smtClean="0"/>
              <a:t>Interface(hardware)</a:t>
            </a:r>
          </a:p>
          <a:p>
            <a:pPr lvl="1"/>
            <a:r>
              <a:rPr lang="cs-CZ" dirty="0" smtClean="0"/>
              <a:t>Hardware port</a:t>
            </a:r>
          </a:p>
          <a:p>
            <a:r>
              <a:rPr lang="cs-CZ" dirty="0" smtClean="0"/>
              <a:t>Interface (software)</a:t>
            </a:r>
          </a:p>
          <a:p>
            <a:pPr lvl="1"/>
            <a:r>
              <a:rPr lang="cs-CZ" dirty="0" smtClean="0"/>
              <a:t>Logický bod mezi různými vrstvami software</a:t>
            </a:r>
          </a:p>
          <a:p>
            <a:r>
              <a:rPr lang="cs-CZ" dirty="0" smtClean="0"/>
              <a:t>PC, </a:t>
            </a:r>
            <a:r>
              <a:rPr lang="cs-CZ" dirty="0" err="1" smtClean="0"/>
              <a:t>Computer</a:t>
            </a:r>
            <a:r>
              <a:rPr lang="cs-CZ" dirty="0" smtClean="0"/>
              <a:t>, Workstation</a:t>
            </a:r>
          </a:p>
          <a:p>
            <a:pPr lvl="1"/>
            <a:r>
              <a:rPr lang="cs-CZ" dirty="0" smtClean="0"/>
              <a:t>Koncové zařízení</a:t>
            </a:r>
          </a:p>
          <a:p>
            <a:r>
              <a:rPr lang="cs-CZ" dirty="0" err="1" smtClean="0"/>
              <a:t>Switch</a:t>
            </a:r>
            <a:endParaRPr lang="cs-CZ" dirty="0" smtClean="0"/>
          </a:p>
          <a:p>
            <a:pPr lvl="1"/>
            <a:r>
              <a:rPr lang="cs-CZ" dirty="0" smtClean="0"/>
              <a:t>Zařízení, </a:t>
            </a:r>
            <a:r>
              <a:rPr lang="cs-CZ" smtClean="0"/>
              <a:t>které přepíná </a:t>
            </a:r>
            <a:r>
              <a:rPr lang="cs-CZ" dirty="0" smtClean="0"/>
              <a:t>tok rámců (</a:t>
            </a:r>
            <a:r>
              <a:rPr lang="cs-CZ" dirty="0" err="1" smtClean="0"/>
              <a:t>frame</a:t>
            </a:r>
            <a:r>
              <a:rPr lang="cs-CZ" dirty="0" smtClean="0"/>
              <a:t>) podle MAC adres, 2. vrstva</a:t>
            </a:r>
          </a:p>
          <a:p>
            <a:r>
              <a:rPr lang="cs-CZ" dirty="0" err="1" smtClean="0"/>
              <a:t>Router</a:t>
            </a:r>
            <a:endParaRPr lang="cs-CZ" dirty="0" smtClean="0"/>
          </a:p>
          <a:p>
            <a:pPr lvl="1"/>
            <a:r>
              <a:rPr lang="cs-CZ" dirty="0" smtClean="0"/>
              <a:t>Zařízení, které směruje dle IP adres, 3. vrstva</a:t>
            </a:r>
          </a:p>
          <a:p>
            <a:r>
              <a:rPr lang="cs-CZ" dirty="0" smtClean="0"/>
              <a:t>Bit</a:t>
            </a:r>
          </a:p>
          <a:p>
            <a:pPr lvl="1"/>
            <a:r>
              <a:rPr lang="cs-CZ" dirty="0" smtClean="0"/>
              <a:t>Binární číslice (0,1), </a:t>
            </a:r>
            <a:r>
              <a:rPr lang="cs-CZ" dirty="0" err="1" smtClean="0"/>
              <a:t>Layer</a:t>
            </a:r>
            <a:r>
              <a:rPr lang="cs-CZ" dirty="0" smtClean="0"/>
              <a:t> 1 PDU</a:t>
            </a:r>
          </a:p>
          <a:p>
            <a:r>
              <a:rPr lang="cs-CZ" dirty="0" err="1" smtClean="0"/>
              <a:t>Frame</a:t>
            </a:r>
            <a:endParaRPr lang="cs-CZ" dirty="0" smtClean="0"/>
          </a:p>
          <a:p>
            <a:pPr lvl="1"/>
            <a:r>
              <a:rPr lang="cs-CZ" dirty="0" err="1" smtClean="0"/>
              <a:t>Layer</a:t>
            </a:r>
            <a:r>
              <a:rPr lang="cs-CZ" dirty="0" smtClean="0"/>
              <a:t> 2 PDU</a:t>
            </a:r>
          </a:p>
          <a:p>
            <a:r>
              <a:rPr lang="cs-CZ" dirty="0" err="1" smtClean="0"/>
              <a:t>Packet</a:t>
            </a:r>
            <a:endParaRPr lang="cs-CZ" dirty="0" smtClean="0"/>
          </a:p>
          <a:p>
            <a:pPr lvl="1"/>
            <a:r>
              <a:rPr lang="cs-CZ" dirty="0" err="1" smtClean="0"/>
              <a:t>Layer</a:t>
            </a:r>
            <a:r>
              <a:rPr lang="cs-CZ" dirty="0" smtClean="0"/>
              <a:t> 3 PDU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31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Koncová zařízení a jejich role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 smtClean="0"/>
              <a:t>Zařízení, které slouží jako rozhraní mezi člověkem a sítí nazýváme </a:t>
            </a:r>
            <a:r>
              <a:rPr lang="cs-CZ" b="1" dirty="0" smtClean="0"/>
              <a:t>koncová zařízení</a:t>
            </a:r>
            <a:r>
              <a:rPr lang="cs-CZ" dirty="0" smtClean="0"/>
              <a:t>.</a:t>
            </a:r>
          </a:p>
          <a:p>
            <a:pPr lvl="1"/>
            <a:r>
              <a:rPr lang="cs-CZ" dirty="0" smtClean="0"/>
              <a:t>Počítače (stolní, laptopy, servery, …)</a:t>
            </a:r>
          </a:p>
          <a:p>
            <a:pPr lvl="1"/>
            <a:r>
              <a:rPr lang="cs-CZ" dirty="0" smtClean="0"/>
              <a:t>Síťové tiskárny</a:t>
            </a:r>
          </a:p>
          <a:p>
            <a:pPr lvl="1"/>
            <a:r>
              <a:rPr lang="cs-CZ" dirty="0" smtClean="0"/>
              <a:t>VoIP telefony</a:t>
            </a:r>
          </a:p>
          <a:p>
            <a:pPr lvl="1"/>
            <a:r>
              <a:rPr lang="cs-CZ" dirty="0" smtClean="0"/>
              <a:t>CCTV kamery</a:t>
            </a:r>
          </a:p>
          <a:p>
            <a:pPr lvl="1"/>
            <a:r>
              <a:rPr lang="cs-CZ" dirty="0" smtClean="0"/>
              <a:t>Mobilní telefony a MDA</a:t>
            </a:r>
          </a:p>
          <a:p>
            <a:r>
              <a:rPr lang="cs-CZ" dirty="0" smtClean="0"/>
              <a:t>V kontextu s počítačovou sítí se koncová zařízení označují jako hostitelé (</a:t>
            </a:r>
            <a:r>
              <a:rPr lang="cs-CZ" dirty="0" err="1" smtClean="0"/>
              <a:t>hosts</a:t>
            </a:r>
            <a:r>
              <a:rPr lang="cs-CZ" dirty="0" smtClean="0"/>
              <a:t>). </a:t>
            </a:r>
          </a:p>
          <a:p>
            <a:r>
              <a:rPr lang="cs-CZ" dirty="0" smtClean="0"/>
              <a:t>Host je počáteční vysílač či koncový příjemce zprávy.</a:t>
            </a:r>
          </a:p>
          <a:p>
            <a:r>
              <a:rPr lang="cs-CZ" dirty="0" smtClean="0"/>
              <a:t>Každý host má svou adresu.</a:t>
            </a:r>
          </a:p>
          <a:p>
            <a:r>
              <a:rPr lang="cs-CZ" dirty="0" smtClean="0"/>
              <a:t>Software instalovaný na hostiteli určuje jeho roli v síti.</a:t>
            </a:r>
          </a:p>
          <a:p>
            <a:pPr lvl="1"/>
            <a:r>
              <a:rPr lang="cs-CZ" b="1" dirty="0" smtClean="0"/>
              <a:t>Server</a:t>
            </a:r>
            <a:r>
              <a:rPr lang="cs-CZ" dirty="0" smtClean="0"/>
              <a:t> je host, s takovým software, který nabízí dalším hostům(klientům) různé služby (email, informace, …)</a:t>
            </a:r>
          </a:p>
          <a:p>
            <a:pPr lvl="1"/>
            <a:r>
              <a:rPr lang="cs-CZ" b="1" dirty="0" smtClean="0"/>
              <a:t>Klient</a:t>
            </a:r>
            <a:r>
              <a:rPr lang="cs-CZ" dirty="0" smtClean="0"/>
              <a:t> je host, který tyto služby využívá.</a:t>
            </a:r>
          </a:p>
          <a:p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4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Zprostředkovatelé cesty zprávy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 smtClean="0"/>
              <a:t>Zařízení, která propojují koncová zařízení se nazývají zprostředkovatelská zařízení</a:t>
            </a:r>
          </a:p>
          <a:p>
            <a:pPr lvl="1"/>
            <a:r>
              <a:rPr lang="cs-CZ" dirty="0" smtClean="0"/>
              <a:t>Přístupová zařízení (hub, </a:t>
            </a:r>
            <a:r>
              <a:rPr lang="cs-CZ" dirty="0" err="1" smtClean="0"/>
              <a:t>switch</a:t>
            </a:r>
            <a:r>
              <a:rPr lang="cs-CZ" dirty="0" smtClean="0"/>
              <a:t>, bezdrátový AP)</a:t>
            </a:r>
          </a:p>
          <a:p>
            <a:pPr lvl="1"/>
            <a:r>
              <a:rPr lang="cs-CZ" dirty="0" err="1" smtClean="0"/>
              <a:t>Mezisíťová</a:t>
            </a:r>
            <a:r>
              <a:rPr lang="cs-CZ" dirty="0" smtClean="0"/>
              <a:t> zařízení (</a:t>
            </a:r>
            <a:r>
              <a:rPr lang="cs-CZ" dirty="0" err="1" smtClean="0"/>
              <a:t>router</a:t>
            </a:r>
            <a:r>
              <a:rPr lang="cs-CZ" dirty="0" smtClean="0"/>
              <a:t>)</a:t>
            </a:r>
          </a:p>
          <a:p>
            <a:pPr lvl="1"/>
            <a:r>
              <a:rPr lang="cs-CZ" dirty="0" smtClean="0"/>
              <a:t>Bezpečnostní zařízení (firewall)</a:t>
            </a:r>
          </a:p>
          <a:p>
            <a:r>
              <a:rPr lang="cs-CZ" dirty="0" smtClean="0"/>
              <a:t>Procesy pracující na zprostředkovatelských zařízeních:</a:t>
            </a:r>
          </a:p>
          <a:p>
            <a:pPr lvl="1"/>
            <a:r>
              <a:rPr lang="cs-CZ" dirty="0" smtClean="0"/>
              <a:t>Regenerace datového signálu</a:t>
            </a:r>
          </a:p>
          <a:p>
            <a:pPr lvl="1"/>
            <a:r>
              <a:rPr lang="cs-CZ" dirty="0" smtClean="0"/>
              <a:t>Podpora znalosti cest sítí</a:t>
            </a:r>
          </a:p>
          <a:p>
            <a:pPr lvl="1"/>
            <a:r>
              <a:rPr lang="cs-CZ" dirty="0" smtClean="0"/>
              <a:t>Oznámení ostatním zařízením chybové stavy</a:t>
            </a:r>
          </a:p>
          <a:p>
            <a:pPr lvl="1"/>
            <a:r>
              <a:rPr lang="cs-CZ" dirty="0" smtClean="0"/>
              <a:t>Alternativní řešení doručení při poruchách</a:t>
            </a:r>
          </a:p>
          <a:p>
            <a:pPr lvl="1"/>
            <a:r>
              <a:rPr lang="cs-CZ" dirty="0" smtClean="0"/>
              <a:t>Zpracování priorit dle </a:t>
            </a:r>
            <a:r>
              <a:rPr lang="cs-CZ" dirty="0" err="1" smtClean="0"/>
              <a:t>QoS</a:t>
            </a:r>
            <a:endParaRPr lang="cs-CZ" dirty="0" smtClean="0"/>
          </a:p>
          <a:p>
            <a:pPr lvl="1"/>
            <a:r>
              <a:rPr lang="cs-CZ" dirty="0" smtClean="0"/>
              <a:t>Povolení nebo zakázání toku dat, dle bezpečnostního nastavení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Média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Komunikace po síti je nesená na mediu. </a:t>
            </a:r>
          </a:p>
          <a:p>
            <a:r>
              <a:rPr lang="cs-CZ" dirty="0" smtClean="0"/>
              <a:t>Médium poskytuje kanál po kterém je ze zdroje do cíle přenášená zpráva.</a:t>
            </a:r>
          </a:p>
          <a:p>
            <a:r>
              <a:rPr lang="cs-CZ" dirty="0" smtClean="0"/>
              <a:t>Média</a:t>
            </a:r>
          </a:p>
          <a:p>
            <a:pPr lvl="1"/>
            <a:r>
              <a:rPr lang="cs-CZ" dirty="0" smtClean="0"/>
              <a:t>Metalická kabelová</a:t>
            </a:r>
          </a:p>
          <a:p>
            <a:pPr lvl="2"/>
            <a:r>
              <a:rPr lang="cs-CZ" dirty="0" smtClean="0"/>
              <a:t>Signál je kódován pomocí elektrických impulzů .</a:t>
            </a:r>
          </a:p>
          <a:p>
            <a:pPr lvl="1"/>
            <a:r>
              <a:rPr lang="cs-CZ" dirty="0" smtClean="0"/>
              <a:t>Skleněná nebo plastická vlákna (optika)</a:t>
            </a:r>
          </a:p>
          <a:p>
            <a:pPr lvl="2"/>
            <a:r>
              <a:rPr lang="cs-CZ" dirty="0" smtClean="0"/>
              <a:t>Signál je kódován pomocí pulzů světla (infračerveného a neviditelného)</a:t>
            </a:r>
          </a:p>
          <a:p>
            <a:pPr lvl="1"/>
            <a:r>
              <a:rPr lang="cs-CZ" dirty="0" smtClean="0"/>
              <a:t>Bezdrátový přenos</a:t>
            </a:r>
          </a:p>
          <a:p>
            <a:pPr lvl="2"/>
            <a:r>
              <a:rPr lang="cs-CZ" dirty="0" smtClean="0"/>
              <a:t>Signál je kódován pomocí elektromagnetických vln.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6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Kritéria pro výběr média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smtClean="0"/>
              <a:t>Vzdálenost</a:t>
            </a:r>
            <a:r>
              <a:rPr lang="cs-CZ" dirty="0" smtClean="0"/>
              <a:t> po kterou může médium nést úspěšně signál</a:t>
            </a:r>
          </a:p>
          <a:p>
            <a:r>
              <a:rPr lang="cs-CZ" b="1" dirty="0" smtClean="0"/>
              <a:t>Prostředí</a:t>
            </a:r>
            <a:r>
              <a:rPr lang="cs-CZ" dirty="0" smtClean="0"/>
              <a:t>, ve kterém může být médium instalované</a:t>
            </a:r>
          </a:p>
          <a:p>
            <a:r>
              <a:rPr lang="cs-CZ" b="1" dirty="0" smtClean="0"/>
              <a:t>Obsáhlost dat</a:t>
            </a:r>
            <a:r>
              <a:rPr lang="cs-CZ" dirty="0" smtClean="0"/>
              <a:t> (šířka pásma), která chceme přenášet.</a:t>
            </a:r>
          </a:p>
          <a:p>
            <a:r>
              <a:rPr lang="cs-CZ" b="1" dirty="0" smtClean="0"/>
              <a:t>Rychlost dat</a:t>
            </a:r>
            <a:r>
              <a:rPr lang="cs-CZ" dirty="0" smtClean="0"/>
              <a:t>, kterou požadujeme pro přenos</a:t>
            </a:r>
          </a:p>
          <a:p>
            <a:r>
              <a:rPr lang="cs-CZ" b="1" dirty="0" smtClean="0"/>
              <a:t>Cena</a:t>
            </a:r>
            <a:r>
              <a:rPr lang="cs-CZ" dirty="0" smtClean="0"/>
              <a:t> média a instalace.</a:t>
            </a:r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7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Rozdělení sítí dle rozsáhlostí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Typy počítačových sítí určují:</a:t>
            </a:r>
          </a:p>
          <a:p>
            <a:pPr lvl="1"/>
            <a:r>
              <a:rPr lang="cs-CZ" dirty="0" smtClean="0"/>
              <a:t>Rozsáhlost</a:t>
            </a:r>
          </a:p>
          <a:p>
            <a:pPr lvl="1"/>
            <a:r>
              <a:rPr lang="cs-CZ" dirty="0" smtClean="0"/>
              <a:t>Počet připojených hostů</a:t>
            </a:r>
          </a:p>
          <a:p>
            <a:pPr lvl="1"/>
            <a:r>
              <a:rPr lang="cs-CZ" dirty="0" smtClean="0"/>
              <a:t>Typy a počet služeb</a:t>
            </a:r>
          </a:p>
          <a:p>
            <a:r>
              <a:rPr lang="cs-CZ" dirty="0" smtClean="0"/>
              <a:t>Sítě rozdělujeme na:</a:t>
            </a:r>
          </a:p>
          <a:p>
            <a:pPr lvl="1"/>
            <a:r>
              <a:rPr lang="cs-CZ" dirty="0" smtClean="0"/>
              <a:t>PAN (Osobní počítačové sítě)</a:t>
            </a:r>
          </a:p>
          <a:p>
            <a:pPr lvl="1"/>
            <a:r>
              <a:rPr lang="cs-CZ" dirty="0" smtClean="0"/>
              <a:t>LAN (Lokální počítačové sítě)</a:t>
            </a:r>
          </a:p>
          <a:p>
            <a:pPr lvl="1"/>
            <a:r>
              <a:rPr lang="cs-CZ" dirty="0" smtClean="0"/>
              <a:t>MAN (Metropolitní počítačové sítě)</a:t>
            </a:r>
          </a:p>
          <a:p>
            <a:pPr lvl="1"/>
            <a:r>
              <a:rPr lang="cs-CZ" dirty="0" smtClean="0"/>
              <a:t>WAN (Rozsáhlé počítačové sítě)</a:t>
            </a:r>
          </a:p>
          <a:p>
            <a:pPr lvl="1"/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LAN a WAN</a:t>
            </a:r>
            <a:endParaRPr lang="cs-CZ" dirty="0"/>
          </a:p>
        </p:txBody>
      </p:sp>
      <p:sp>
        <p:nvSpPr>
          <p:cNvPr id="6" name="Zástupný symbol pro text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LAN - Lokální počítačové sítě</a:t>
            </a:r>
            <a:endParaRPr lang="cs-CZ" dirty="0"/>
          </a:p>
        </p:txBody>
      </p:sp>
      <p:sp>
        <p:nvSpPr>
          <p:cNvPr id="7" name="Zástupný symbol pro text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cs-CZ" dirty="0" smtClean="0"/>
              <a:t>WAN – Rozsáhlá </a:t>
            </a:r>
            <a:r>
              <a:rPr lang="cs-CZ" dirty="0" err="1" smtClean="0"/>
              <a:t>poč</a:t>
            </a:r>
            <a:r>
              <a:rPr lang="cs-CZ" dirty="0" smtClean="0"/>
              <a:t>. síť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cs-CZ" dirty="0" smtClean="0"/>
              <a:t>Sítě menšího geografického rozsahu (do cca 1km)</a:t>
            </a:r>
          </a:p>
          <a:p>
            <a:r>
              <a:rPr lang="cs-CZ" dirty="0" smtClean="0"/>
              <a:t>Přináší služby pro lidi v běžných firmách, úřadech, školách, …</a:t>
            </a:r>
          </a:p>
          <a:p>
            <a:r>
              <a:rPr lang="cs-CZ" dirty="0" smtClean="0"/>
              <a:t>Administrace sítě je prováděna lokálně</a:t>
            </a:r>
            <a:endParaRPr lang="cs-CZ" dirty="0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2292117"/>
          </a:xfrm>
        </p:spPr>
        <p:txBody>
          <a:bodyPr>
            <a:normAutofit/>
          </a:bodyPr>
          <a:lstStyle/>
          <a:p>
            <a:r>
              <a:rPr lang="cs-CZ" dirty="0" smtClean="0"/>
              <a:t>Geograficky vzdálené LAN se propojují pomocí sítí WAN (</a:t>
            </a:r>
            <a:r>
              <a:rPr lang="cs-CZ" dirty="0" err="1" smtClean="0"/>
              <a:t>Wide</a:t>
            </a:r>
            <a:r>
              <a:rPr lang="cs-CZ" dirty="0" smtClean="0"/>
              <a:t> Area Network).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9" name="Obdélník 8"/>
          <p:cNvSpPr/>
          <p:nvPr/>
        </p:nvSpPr>
        <p:spPr>
          <a:xfrm>
            <a:off x="5072066" y="5072074"/>
            <a:ext cx="9858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LAN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7515252" y="507207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LAN</a:t>
            </a:r>
            <a:endParaRPr lang="cs-CZ" dirty="0"/>
          </a:p>
        </p:txBody>
      </p:sp>
      <p:sp>
        <p:nvSpPr>
          <p:cNvPr id="11" name="Plechovka 10"/>
          <p:cNvSpPr/>
          <p:nvPr/>
        </p:nvSpPr>
        <p:spPr>
          <a:xfrm>
            <a:off x="5572132" y="5786454"/>
            <a:ext cx="642942" cy="3571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Plechovka 11"/>
          <p:cNvSpPr/>
          <p:nvPr/>
        </p:nvSpPr>
        <p:spPr>
          <a:xfrm>
            <a:off x="7358082" y="5786454"/>
            <a:ext cx="642942" cy="3571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Blesk 14"/>
          <p:cNvSpPr/>
          <p:nvPr/>
        </p:nvSpPr>
        <p:spPr>
          <a:xfrm rot="20171364">
            <a:off x="6300253" y="5766643"/>
            <a:ext cx="1008468" cy="457146"/>
          </a:xfrm>
          <a:prstGeom prst="lightningBol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TextovéPole 15"/>
          <p:cNvSpPr txBox="1"/>
          <p:nvPr/>
        </p:nvSpPr>
        <p:spPr>
          <a:xfrm>
            <a:off x="6429388" y="548856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WAN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46E6ED0D2E4144F96D639EFEAB53411" ma:contentTypeVersion="4" ma:contentTypeDescription="Vytvoří nový dokument" ma:contentTypeScope="" ma:versionID="a280208043eaf2e139125f7dbdfc57ef">
  <xsd:schema xmlns:xsd="http://www.w3.org/2001/XMLSchema" xmlns:xs="http://www.w3.org/2001/XMLSchema" xmlns:p="http://schemas.microsoft.com/office/2006/metadata/properties" xmlns:ns2="1e690b57-a195-4256-ba74-52a5d16b8458" targetNamespace="http://schemas.microsoft.com/office/2006/metadata/properties" ma:root="true" ma:fieldsID="fd847346c514ed2c49bf660293b36dd3" ns2:_="">
    <xsd:import namespace="1e690b57-a195-4256-ba74-52a5d16b84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690b57-a195-4256-ba74-52a5d16b84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79FC39-13C3-4D6D-AD16-C3D2E006AF46}"/>
</file>

<file path=customXml/itemProps2.xml><?xml version="1.0" encoding="utf-8"?>
<ds:datastoreItem xmlns:ds="http://schemas.openxmlformats.org/officeDocument/2006/customXml" ds:itemID="{2C68EBA0-F4DF-4A84-809A-236FCF4ADCC9}"/>
</file>

<file path=customXml/itemProps3.xml><?xml version="1.0" encoding="utf-8"?>
<ds:datastoreItem xmlns:ds="http://schemas.openxmlformats.org/officeDocument/2006/customXml" ds:itemID="{0B32B152-FEAD-4032-9221-060D22A2DAF2}"/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3262</TotalTime>
  <Words>2695</Words>
  <Application>Microsoft Office PowerPoint</Application>
  <PresentationFormat>Předvádění na obrazovce (4:3)</PresentationFormat>
  <Paragraphs>441</Paragraphs>
  <Slides>31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31</vt:i4>
      </vt:variant>
    </vt:vector>
  </HeadingPairs>
  <TitlesOfParts>
    <vt:vector size="36" baseType="lpstr">
      <vt:lpstr>Calibri</vt:lpstr>
      <vt:lpstr>Georgia</vt:lpstr>
      <vt:lpstr>Trebuchet MS</vt:lpstr>
      <vt:lpstr>Wingdings 2</vt:lpstr>
      <vt:lpstr>Urban</vt:lpstr>
      <vt:lpstr>Komunikace po síti</vt:lpstr>
      <vt:lpstr>Elementy obecné komunikace</vt:lpstr>
      <vt:lpstr>Segmentace a multiplexing</vt:lpstr>
      <vt:lpstr>Koncová zařízení a jejich role</vt:lpstr>
      <vt:lpstr>Zprostředkovatelé cesty zprávy</vt:lpstr>
      <vt:lpstr>Média</vt:lpstr>
      <vt:lpstr>Kritéria pro výběr média</vt:lpstr>
      <vt:lpstr>Rozdělení sítí dle rozsáhlostí</vt:lpstr>
      <vt:lpstr>LAN a WAN</vt:lpstr>
      <vt:lpstr>Internet – síť sítí</vt:lpstr>
      <vt:lpstr>Pravidla a vrstvový pohled</vt:lpstr>
      <vt:lpstr>Vrstvový model</vt:lpstr>
      <vt:lpstr>Role protokolů</vt:lpstr>
      <vt:lpstr>Interakce protokolů příklad na komunikaci web serveru a web klienta</vt:lpstr>
      <vt:lpstr>Protokoly nezávislé na technologii</vt:lpstr>
      <vt:lpstr>Výhody vrstvového modelu</vt:lpstr>
      <vt:lpstr>Síťové modely</vt:lpstr>
      <vt:lpstr>Porovnání ISO/OSI a TCP/IP</vt:lpstr>
      <vt:lpstr>Rodina protokolů TCP/IP </vt:lpstr>
      <vt:lpstr>Proces komunikace</vt:lpstr>
      <vt:lpstr>Prezentace aplikace PowerPoint</vt:lpstr>
      <vt:lpstr>PDU a zapouzdřování </vt:lpstr>
      <vt:lpstr>Vysílání a přijímání</vt:lpstr>
      <vt:lpstr>ISO/OSI</vt:lpstr>
      <vt:lpstr>ISO/OSI vrstvy</vt:lpstr>
      <vt:lpstr>ISO/OSI vrstvy - pokračování</vt:lpstr>
      <vt:lpstr>Adresace v síti</vt:lpstr>
      <vt:lpstr>Data ke koncovému zařízení</vt:lpstr>
      <vt:lpstr>Data procházejí mezi sítěmi</vt:lpstr>
      <vt:lpstr>Data míří k patřičné aplikaci</vt:lpstr>
      <vt:lpstr>Slovník</vt:lpstr>
    </vt:vector>
  </TitlesOfParts>
  <Company>VOŠ a SPŠ Varnsdorf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</dc:title>
  <dc:creator>Ing. Michal Bubílek</dc:creator>
  <cp:lastModifiedBy>BUB</cp:lastModifiedBy>
  <cp:revision>310</cp:revision>
  <dcterms:created xsi:type="dcterms:W3CDTF">2007-09-07T06:40:24Z</dcterms:created>
  <dcterms:modified xsi:type="dcterms:W3CDTF">2016-11-30T13:08:16Z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0x010100E46E6ED0D2E4144F96D639EFEAB53411</vt:lpwstr>
  </property>
</Properties>
</file>