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7" r:id="rId24"/>
    <p:sldId id="278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B40AF-630B-4BBE-BB30-B40B64AE695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2D4B7111-EA96-4231-A3D0-0E8A8C350FEA}">
      <dgm:prSet phldrT="[Text]"/>
      <dgm:spPr/>
      <dgm:t>
        <a:bodyPr/>
        <a:lstStyle/>
        <a:p>
          <a:r>
            <a:rPr lang="cs-CZ" dirty="0" smtClean="0"/>
            <a:t>Aplikační</a:t>
          </a:r>
          <a:endParaRPr lang="cs-CZ" dirty="0"/>
        </a:p>
      </dgm:t>
    </dgm:pt>
    <dgm:pt modelId="{0FB174FA-7512-4D01-B99C-17E253E58627}" type="parTrans" cxnId="{2D998B9D-7450-4C4B-989B-2EB9C3749DF3}">
      <dgm:prSet/>
      <dgm:spPr/>
      <dgm:t>
        <a:bodyPr/>
        <a:lstStyle/>
        <a:p>
          <a:endParaRPr lang="cs-CZ"/>
        </a:p>
      </dgm:t>
    </dgm:pt>
    <dgm:pt modelId="{46ACBC80-17AC-41E1-83BB-2B145305E1C8}" type="sibTrans" cxnId="{2D998B9D-7450-4C4B-989B-2EB9C3749DF3}">
      <dgm:prSet/>
      <dgm:spPr/>
      <dgm:t>
        <a:bodyPr/>
        <a:lstStyle/>
        <a:p>
          <a:endParaRPr lang="cs-CZ"/>
        </a:p>
      </dgm:t>
    </dgm:pt>
    <dgm:pt modelId="{2F8C18E4-DE12-4259-B858-FABA42304206}">
      <dgm:prSet phldrT="[Text]"/>
      <dgm:spPr/>
      <dgm:t>
        <a:bodyPr/>
        <a:lstStyle/>
        <a:p>
          <a:r>
            <a:rPr lang="cs-CZ" dirty="0" smtClean="0"/>
            <a:t>Transportní</a:t>
          </a:r>
          <a:endParaRPr lang="cs-CZ" dirty="0"/>
        </a:p>
      </dgm:t>
    </dgm:pt>
    <dgm:pt modelId="{A9D225EF-E2BD-4B90-9B2C-8EEC79DC5188}" type="parTrans" cxnId="{E91E87D8-662B-4AE4-B790-6CF8638CEF41}">
      <dgm:prSet/>
      <dgm:spPr/>
      <dgm:t>
        <a:bodyPr/>
        <a:lstStyle/>
        <a:p>
          <a:endParaRPr lang="cs-CZ"/>
        </a:p>
      </dgm:t>
    </dgm:pt>
    <dgm:pt modelId="{EDEF23CB-03D6-4DF7-B05D-A56366FE3B4D}" type="sibTrans" cxnId="{E91E87D8-662B-4AE4-B790-6CF8638CEF41}">
      <dgm:prSet/>
      <dgm:spPr/>
      <dgm:t>
        <a:bodyPr/>
        <a:lstStyle/>
        <a:p>
          <a:endParaRPr lang="cs-CZ"/>
        </a:p>
      </dgm:t>
    </dgm:pt>
    <dgm:pt modelId="{9D065DC2-2666-4354-9EAF-27B2E9666124}">
      <dgm:prSet phldrT="[Text]"/>
      <dgm:spPr/>
      <dgm:t>
        <a:bodyPr/>
        <a:lstStyle/>
        <a:p>
          <a:r>
            <a:rPr lang="cs-CZ" dirty="0" smtClean="0"/>
            <a:t>Fyzická</a:t>
          </a:r>
          <a:endParaRPr lang="cs-CZ" dirty="0"/>
        </a:p>
      </dgm:t>
    </dgm:pt>
    <dgm:pt modelId="{7F239D6C-72D8-430E-8A20-01C22EB36E59}" type="parTrans" cxnId="{2C343038-AC28-495B-ADCA-E48E5429E64E}">
      <dgm:prSet/>
      <dgm:spPr/>
      <dgm:t>
        <a:bodyPr/>
        <a:lstStyle/>
        <a:p>
          <a:endParaRPr lang="cs-CZ"/>
        </a:p>
      </dgm:t>
    </dgm:pt>
    <dgm:pt modelId="{943C5BF3-DEBD-4F01-9134-F6A36062A563}" type="sibTrans" cxnId="{2C343038-AC28-495B-ADCA-E48E5429E64E}">
      <dgm:prSet/>
      <dgm:spPr/>
      <dgm:t>
        <a:bodyPr/>
        <a:lstStyle/>
        <a:p>
          <a:endParaRPr lang="cs-CZ"/>
        </a:p>
      </dgm:t>
    </dgm:pt>
    <dgm:pt modelId="{427E161A-6C1E-494E-AB28-D21AA8C589F1}">
      <dgm:prSet phldrT="[Text]"/>
      <dgm:spPr/>
      <dgm:t>
        <a:bodyPr/>
        <a:lstStyle/>
        <a:p>
          <a:r>
            <a:rPr lang="cs-CZ" dirty="0" smtClean="0"/>
            <a:t>Síťová</a:t>
          </a:r>
          <a:endParaRPr lang="cs-CZ" dirty="0"/>
        </a:p>
      </dgm:t>
    </dgm:pt>
    <dgm:pt modelId="{45C87EF5-B830-4CF8-AA15-06BE05E65CC3}" type="parTrans" cxnId="{8D126563-196D-40E9-8A4D-BDE4BC854A62}">
      <dgm:prSet/>
      <dgm:spPr/>
      <dgm:t>
        <a:bodyPr/>
        <a:lstStyle/>
        <a:p>
          <a:endParaRPr lang="cs-CZ"/>
        </a:p>
      </dgm:t>
    </dgm:pt>
    <dgm:pt modelId="{2B6B36BB-0494-4DE4-BC65-79E0AA5383BA}" type="sibTrans" cxnId="{8D126563-196D-40E9-8A4D-BDE4BC854A62}">
      <dgm:prSet/>
      <dgm:spPr/>
      <dgm:t>
        <a:bodyPr/>
        <a:lstStyle/>
        <a:p>
          <a:endParaRPr lang="cs-CZ"/>
        </a:p>
      </dgm:t>
    </dgm:pt>
    <dgm:pt modelId="{54C12603-B7BA-47B0-9A3C-96CF9488AB04}">
      <dgm:prSet phldrT="[Text]"/>
      <dgm:spPr/>
      <dgm:t>
        <a:bodyPr/>
        <a:lstStyle/>
        <a:p>
          <a:r>
            <a:rPr lang="cs-CZ" dirty="0" smtClean="0"/>
            <a:t>Transportní</a:t>
          </a:r>
          <a:endParaRPr lang="cs-CZ" dirty="0"/>
        </a:p>
      </dgm:t>
    </dgm:pt>
    <dgm:pt modelId="{C9917378-3371-4309-B191-5AB2E9FF0D98}" type="parTrans" cxnId="{2BF0CF0B-DADC-43EC-A781-BF374896A79B}">
      <dgm:prSet/>
      <dgm:spPr/>
      <dgm:t>
        <a:bodyPr/>
        <a:lstStyle/>
        <a:p>
          <a:endParaRPr lang="cs-CZ"/>
        </a:p>
      </dgm:t>
    </dgm:pt>
    <dgm:pt modelId="{D3DA5680-9871-47C4-A0E1-84B074413073}" type="sibTrans" cxnId="{2BF0CF0B-DADC-43EC-A781-BF374896A79B}">
      <dgm:prSet/>
      <dgm:spPr/>
      <dgm:t>
        <a:bodyPr/>
        <a:lstStyle/>
        <a:p>
          <a:endParaRPr lang="cs-CZ"/>
        </a:p>
      </dgm:t>
    </dgm:pt>
    <dgm:pt modelId="{46CE0FB7-5132-4435-92DB-BB78ED49888B}">
      <dgm:prSet phldrT="[Text]"/>
      <dgm:spPr/>
      <dgm:t>
        <a:bodyPr/>
        <a:lstStyle/>
        <a:p>
          <a:r>
            <a:rPr lang="cs-CZ" dirty="0" smtClean="0"/>
            <a:t>Síťová</a:t>
          </a:r>
          <a:endParaRPr lang="cs-CZ" dirty="0"/>
        </a:p>
      </dgm:t>
    </dgm:pt>
    <dgm:pt modelId="{8087B2D4-E781-4E8C-ACE4-4AAB83B70329}" type="parTrans" cxnId="{1277B801-EB49-4FCC-886F-16460BCDE893}">
      <dgm:prSet/>
      <dgm:spPr/>
      <dgm:t>
        <a:bodyPr/>
        <a:lstStyle/>
        <a:p>
          <a:endParaRPr lang="cs-CZ"/>
        </a:p>
      </dgm:t>
    </dgm:pt>
    <dgm:pt modelId="{B50FA043-387B-4DB6-946C-E99C857FD64D}" type="sibTrans" cxnId="{1277B801-EB49-4FCC-886F-16460BCDE893}">
      <dgm:prSet/>
      <dgm:spPr/>
      <dgm:t>
        <a:bodyPr/>
        <a:lstStyle/>
        <a:p>
          <a:endParaRPr lang="cs-CZ"/>
        </a:p>
      </dgm:t>
    </dgm:pt>
    <dgm:pt modelId="{384095F8-77D3-4AF8-B364-C94F193531AB}">
      <dgm:prSet phldrT="[Text]"/>
      <dgm:spPr/>
      <dgm:t>
        <a:bodyPr/>
        <a:lstStyle/>
        <a:p>
          <a:r>
            <a:rPr lang="cs-CZ" dirty="0" smtClean="0"/>
            <a:t>Fyzická</a:t>
          </a:r>
          <a:endParaRPr lang="cs-CZ" dirty="0"/>
        </a:p>
      </dgm:t>
    </dgm:pt>
    <dgm:pt modelId="{9107142C-4085-4757-856E-9F07BED7E42F}" type="parTrans" cxnId="{4D63185D-E3D4-4A41-A4BD-4FD4993C0D3D}">
      <dgm:prSet/>
      <dgm:spPr/>
      <dgm:t>
        <a:bodyPr/>
        <a:lstStyle/>
        <a:p>
          <a:endParaRPr lang="cs-CZ"/>
        </a:p>
      </dgm:t>
    </dgm:pt>
    <dgm:pt modelId="{9320F5D9-C6A9-4C47-BDA0-DEFA2581A055}" type="sibTrans" cxnId="{4D63185D-E3D4-4A41-A4BD-4FD4993C0D3D}">
      <dgm:prSet/>
      <dgm:spPr/>
      <dgm:t>
        <a:bodyPr/>
        <a:lstStyle/>
        <a:p>
          <a:endParaRPr lang="cs-CZ"/>
        </a:p>
      </dgm:t>
    </dgm:pt>
    <dgm:pt modelId="{A888921E-A5D6-4EAC-ADF2-B55D93E31170}">
      <dgm:prSet phldrT="[Text]"/>
      <dgm:spPr/>
      <dgm:t>
        <a:bodyPr/>
        <a:lstStyle/>
        <a:p>
          <a:r>
            <a:rPr lang="cs-CZ" dirty="0" smtClean="0"/>
            <a:t>Aplikační</a:t>
          </a:r>
          <a:endParaRPr lang="cs-CZ" dirty="0"/>
        </a:p>
      </dgm:t>
    </dgm:pt>
    <dgm:pt modelId="{DF698066-FD85-4844-8943-D61435D64F2F}" type="parTrans" cxnId="{02CFF0E1-30AB-420E-A907-99ED75F88829}">
      <dgm:prSet/>
      <dgm:spPr/>
      <dgm:t>
        <a:bodyPr/>
        <a:lstStyle/>
        <a:p>
          <a:endParaRPr lang="cs-CZ"/>
        </a:p>
      </dgm:t>
    </dgm:pt>
    <dgm:pt modelId="{61026504-5797-40A3-AF4C-3534CC08DC68}" type="sibTrans" cxnId="{02CFF0E1-30AB-420E-A907-99ED75F88829}">
      <dgm:prSet/>
      <dgm:spPr/>
      <dgm:t>
        <a:bodyPr/>
        <a:lstStyle/>
        <a:p>
          <a:endParaRPr lang="cs-CZ"/>
        </a:p>
      </dgm:t>
    </dgm:pt>
    <dgm:pt modelId="{FDEC40F7-B5ED-41F5-87D5-767B87236309}">
      <dgm:prSet phldrT="[Text]"/>
      <dgm:spPr/>
      <dgm:t>
        <a:bodyPr/>
        <a:lstStyle/>
        <a:p>
          <a:r>
            <a:rPr lang="cs-CZ" dirty="0" smtClean="0"/>
            <a:t>Médium, propojovací  HW</a:t>
          </a:r>
          <a:endParaRPr lang="cs-CZ" dirty="0"/>
        </a:p>
      </dgm:t>
    </dgm:pt>
    <dgm:pt modelId="{3235497A-1A75-4541-A38F-87468BEAD057}" type="parTrans" cxnId="{E46FC6CA-31CE-4FB5-88D4-81AEB6CEA9C3}">
      <dgm:prSet/>
      <dgm:spPr/>
      <dgm:t>
        <a:bodyPr/>
        <a:lstStyle/>
        <a:p>
          <a:endParaRPr lang="cs-CZ"/>
        </a:p>
      </dgm:t>
    </dgm:pt>
    <dgm:pt modelId="{8B4B5FC4-1B15-4DC2-B1C1-15BB595731EB}" type="sibTrans" cxnId="{E46FC6CA-31CE-4FB5-88D4-81AEB6CEA9C3}">
      <dgm:prSet/>
      <dgm:spPr/>
      <dgm:t>
        <a:bodyPr/>
        <a:lstStyle/>
        <a:p>
          <a:endParaRPr lang="cs-CZ"/>
        </a:p>
      </dgm:t>
    </dgm:pt>
    <dgm:pt modelId="{FD43961B-F2BC-4C59-A3FE-09D1AF4D51B1}" type="pres">
      <dgm:prSet presAssocID="{4B9B40AF-630B-4BBE-BB30-B40B64AE69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0DDAACE4-7501-4119-92C9-2EA2EBFB2585}" type="pres">
      <dgm:prSet presAssocID="{A888921E-A5D6-4EAC-ADF2-B55D93E31170}" presName="boxAndChildren" presStyleCnt="0"/>
      <dgm:spPr/>
    </dgm:pt>
    <dgm:pt modelId="{A46E198F-2D8C-4AAA-8A1A-4DE53CE21CB5}" type="pres">
      <dgm:prSet presAssocID="{A888921E-A5D6-4EAC-ADF2-B55D93E31170}" presName="parentTextBox" presStyleLbl="node1" presStyleIdx="0" presStyleCnt="9"/>
      <dgm:spPr/>
      <dgm:t>
        <a:bodyPr/>
        <a:lstStyle/>
        <a:p>
          <a:endParaRPr lang="cs-CZ"/>
        </a:p>
      </dgm:t>
    </dgm:pt>
    <dgm:pt modelId="{6DC60C75-775A-41AF-8579-E5A8FAA923BC}" type="pres">
      <dgm:prSet presAssocID="{D3DA5680-9871-47C4-A0E1-84B074413073}" presName="sp" presStyleCnt="0"/>
      <dgm:spPr/>
    </dgm:pt>
    <dgm:pt modelId="{F68EAF90-7340-4087-8436-D3ECE79B06AC}" type="pres">
      <dgm:prSet presAssocID="{54C12603-B7BA-47B0-9A3C-96CF9488AB04}" presName="arrowAndChildren" presStyleCnt="0"/>
      <dgm:spPr/>
    </dgm:pt>
    <dgm:pt modelId="{06B52395-DA8F-46AE-BFD7-0FDB6EFE8A2B}" type="pres">
      <dgm:prSet presAssocID="{54C12603-B7BA-47B0-9A3C-96CF9488AB04}" presName="parentTextArrow" presStyleLbl="node1" presStyleIdx="1" presStyleCnt="9"/>
      <dgm:spPr/>
      <dgm:t>
        <a:bodyPr/>
        <a:lstStyle/>
        <a:p>
          <a:endParaRPr lang="cs-CZ"/>
        </a:p>
      </dgm:t>
    </dgm:pt>
    <dgm:pt modelId="{566C5E6D-B22F-449C-B9E9-866D1A88ECB3}" type="pres">
      <dgm:prSet presAssocID="{2B6B36BB-0494-4DE4-BC65-79E0AA5383BA}" presName="sp" presStyleCnt="0"/>
      <dgm:spPr/>
    </dgm:pt>
    <dgm:pt modelId="{7959E0AC-42C7-45B6-A478-E923A27668BA}" type="pres">
      <dgm:prSet presAssocID="{427E161A-6C1E-494E-AB28-D21AA8C589F1}" presName="arrowAndChildren" presStyleCnt="0"/>
      <dgm:spPr/>
    </dgm:pt>
    <dgm:pt modelId="{83344B9E-A3A7-4089-9BF1-9299091F09B7}" type="pres">
      <dgm:prSet presAssocID="{427E161A-6C1E-494E-AB28-D21AA8C589F1}" presName="parentTextArrow" presStyleLbl="node1" presStyleIdx="2" presStyleCnt="9"/>
      <dgm:spPr/>
      <dgm:t>
        <a:bodyPr/>
        <a:lstStyle/>
        <a:p>
          <a:endParaRPr lang="cs-CZ"/>
        </a:p>
      </dgm:t>
    </dgm:pt>
    <dgm:pt modelId="{D8F19A2D-286A-41CD-9962-B889087B5C1B}" type="pres">
      <dgm:prSet presAssocID="{9320F5D9-C6A9-4C47-BDA0-DEFA2581A055}" presName="sp" presStyleCnt="0"/>
      <dgm:spPr/>
    </dgm:pt>
    <dgm:pt modelId="{17169FEE-EB38-489B-9D6F-004190F6DB4B}" type="pres">
      <dgm:prSet presAssocID="{384095F8-77D3-4AF8-B364-C94F193531AB}" presName="arrowAndChildren" presStyleCnt="0"/>
      <dgm:spPr/>
    </dgm:pt>
    <dgm:pt modelId="{F0677490-74FE-47CE-AD3F-6867A7323E97}" type="pres">
      <dgm:prSet presAssocID="{384095F8-77D3-4AF8-B364-C94F193531AB}" presName="parentTextArrow" presStyleLbl="node1" presStyleIdx="3" presStyleCnt="9"/>
      <dgm:spPr/>
      <dgm:t>
        <a:bodyPr/>
        <a:lstStyle/>
        <a:p>
          <a:endParaRPr lang="cs-CZ"/>
        </a:p>
      </dgm:t>
    </dgm:pt>
    <dgm:pt modelId="{95545C7E-DD9A-449D-8CDA-D05014DB58AA}" type="pres">
      <dgm:prSet presAssocID="{8B4B5FC4-1B15-4DC2-B1C1-15BB595731EB}" presName="sp" presStyleCnt="0"/>
      <dgm:spPr/>
    </dgm:pt>
    <dgm:pt modelId="{9C4A9B3B-784A-40CF-990C-1C2A557ED8E8}" type="pres">
      <dgm:prSet presAssocID="{FDEC40F7-B5ED-41F5-87D5-767B87236309}" presName="arrowAndChildren" presStyleCnt="0"/>
      <dgm:spPr/>
    </dgm:pt>
    <dgm:pt modelId="{20A1A687-D4FF-4B91-B83A-09598159E3C6}" type="pres">
      <dgm:prSet presAssocID="{FDEC40F7-B5ED-41F5-87D5-767B87236309}" presName="parentTextArrow" presStyleLbl="node1" presStyleIdx="4" presStyleCnt="9"/>
      <dgm:spPr/>
      <dgm:t>
        <a:bodyPr/>
        <a:lstStyle/>
        <a:p>
          <a:endParaRPr lang="cs-CZ"/>
        </a:p>
      </dgm:t>
    </dgm:pt>
    <dgm:pt modelId="{2A7A1097-05F0-49B2-829A-5E71B0BCB66F}" type="pres">
      <dgm:prSet presAssocID="{943C5BF3-DEBD-4F01-9134-F6A36062A563}" presName="sp" presStyleCnt="0"/>
      <dgm:spPr/>
    </dgm:pt>
    <dgm:pt modelId="{109DBE26-228B-45AF-84D6-318D99ED504C}" type="pres">
      <dgm:prSet presAssocID="{9D065DC2-2666-4354-9EAF-27B2E9666124}" presName="arrowAndChildren" presStyleCnt="0"/>
      <dgm:spPr/>
    </dgm:pt>
    <dgm:pt modelId="{D820092F-4119-47F3-81AB-876EFDFB8270}" type="pres">
      <dgm:prSet presAssocID="{9D065DC2-2666-4354-9EAF-27B2E9666124}" presName="parentTextArrow" presStyleLbl="node1" presStyleIdx="5" presStyleCnt="9"/>
      <dgm:spPr/>
      <dgm:t>
        <a:bodyPr/>
        <a:lstStyle/>
        <a:p>
          <a:endParaRPr lang="cs-CZ"/>
        </a:p>
      </dgm:t>
    </dgm:pt>
    <dgm:pt modelId="{0404650C-931C-4918-BFF6-62988CD8567B}" type="pres">
      <dgm:prSet presAssocID="{B50FA043-387B-4DB6-946C-E99C857FD64D}" presName="sp" presStyleCnt="0"/>
      <dgm:spPr/>
    </dgm:pt>
    <dgm:pt modelId="{141975D2-5819-4CEF-BDF2-C3BF1DB983A3}" type="pres">
      <dgm:prSet presAssocID="{46CE0FB7-5132-4435-92DB-BB78ED49888B}" presName="arrowAndChildren" presStyleCnt="0"/>
      <dgm:spPr/>
    </dgm:pt>
    <dgm:pt modelId="{00051C89-6A5B-4348-8833-C5074842D34D}" type="pres">
      <dgm:prSet presAssocID="{46CE0FB7-5132-4435-92DB-BB78ED49888B}" presName="parentTextArrow" presStyleLbl="node1" presStyleIdx="6" presStyleCnt="9"/>
      <dgm:spPr/>
      <dgm:t>
        <a:bodyPr/>
        <a:lstStyle/>
        <a:p>
          <a:endParaRPr lang="cs-CZ"/>
        </a:p>
      </dgm:t>
    </dgm:pt>
    <dgm:pt modelId="{E9311660-0DC5-4823-9B85-E815FB6541CB}" type="pres">
      <dgm:prSet presAssocID="{EDEF23CB-03D6-4DF7-B05D-A56366FE3B4D}" presName="sp" presStyleCnt="0"/>
      <dgm:spPr/>
    </dgm:pt>
    <dgm:pt modelId="{49D633E8-7A83-46C7-867E-A82BC5039E6C}" type="pres">
      <dgm:prSet presAssocID="{2F8C18E4-DE12-4259-B858-FABA42304206}" presName="arrowAndChildren" presStyleCnt="0"/>
      <dgm:spPr/>
    </dgm:pt>
    <dgm:pt modelId="{3A42339B-697C-485F-AC58-5269B0567896}" type="pres">
      <dgm:prSet presAssocID="{2F8C18E4-DE12-4259-B858-FABA42304206}" presName="parentTextArrow" presStyleLbl="node1" presStyleIdx="7" presStyleCnt="9"/>
      <dgm:spPr/>
      <dgm:t>
        <a:bodyPr/>
        <a:lstStyle/>
        <a:p>
          <a:endParaRPr lang="cs-CZ"/>
        </a:p>
      </dgm:t>
    </dgm:pt>
    <dgm:pt modelId="{E626BC83-2170-4683-A3F1-EE5C52A403B0}" type="pres">
      <dgm:prSet presAssocID="{46ACBC80-17AC-41E1-83BB-2B145305E1C8}" presName="sp" presStyleCnt="0"/>
      <dgm:spPr/>
    </dgm:pt>
    <dgm:pt modelId="{2BDC5006-67F6-41D3-81F6-11E3ACA0CDF5}" type="pres">
      <dgm:prSet presAssocID="{2D4B7111-EA96-4231-A3D0-0E8A8C350FEA}" presName="arrowAndChildren" presStyleCnt="0"/>
      <dgm:spPr/>
    </dgm:pt>
    <dgm:pt modelId="{55F3956B-A6E0-40C0-AC28-BBE7A246406C}" type="pres">
      <dgm:prSet presAssocID="{2D4B7111-EA96-4231-A3D0-0E8A8C350FEA}" presName="parentTextArrow" presStyleLbl="node1" presStyleIdx="8" presStyleCnt="9"/>
      <dgm:spPr/>
      <dgm:t>
        <a:bodyPr/>
        <a:lstStyle/>
        <a:p>
          <a:endParaRPr lang="cs-CZ"/>
        </a:p>
      </dgm:t>
    </dgm:pt>
  </dgm:ptLst>
  <dgm:cxnLst>
    <dgm:cxn modelId="{2C343038-AC28-495B-ADCA-E48E5429E64E}" srcId="{4B9B40AF-630B-4BBE-BB30-B40B64AE6956}" destId="{9D065DC2-2666-4354-9EAF-27B2E9666124}" srcOrd="3" destOrd="0" parTransId="{7F239D6C-72D8-430E-8A20-01C22EB36E59}" sibTransId="{943C5BF3-DEBD-4F01-9134-F6A36062A563}"/>
    <dgm:cxn modelId="{E4323B03-BD4E-4ED0-BC72-E4381EC64DD9}" type="presOf" srcId="{46CE0FB7-5132-4435-92DB-BB78ED49888B}" destId="{00051C89-6A5B-4348-8833-C5074842D34D}" srcOrd="0" destOrd="0" presId="urn:microsoft.com/office/officeart/2005/8/layout/process4"/>
    <dgm:cxn modelId="{1277B801-EB49-4FCC-886F-16460BCDE893}" srcId="{4B9B40AF-630B-4BBE-BB30-B40B64AE6956}" destId="{46CE0FB7-5132-4435-92DB-BB78ED49888B}" srcOrd="2" destOrd="0" parTransId="{8087B2D4-E781-4E8C-ACE4-4AAB83B70329}" sibTransId="{B50FA043-387B-4DB6-946C-E99C857FD64D}"/>
    <dgm:cxn modelId="{1B53DEE4-BAFA-485A-A8C1-30642ACF027D}" type="presOf" srcId="{2F8C18E4-DE12-4259-B858-FABA42304206}" destId="{3A42339B-697C-485F-AC58-5269B0567896}" srcOrd="0" destOrd="0" presId="urn:microsoft.com/office/officeart/2005/8/layout/process4"/>
    <dgm:cxn modelId="{2EB0E1D2-1D46-483E-BF11-425E1C2C5100}" type="presOf" srcId="{427E161A-6C1E-494E-AB28-D21AA8C589F1}" destId="{83344B9E-A3A7-4089-9BF1-9299091F09B7}" srcOrd="0" destOrd="0" presId="urn:microsoft.com/office/officeart/2005/8/layout/process4"/>
    <dgm:cxn modelId="{8E7FA80F-3434-480B-8CB3-4C0C076E880C}" type="presOf" srcId="{54C12603-B7BA-47B0-9A3C-96CF9488AB04}" destId="{06B52395-DA8F-46AE-BFD7-0FDB6EFE8A2B}" srcOrd="0" destOrd="0" presId="urn:microsoft.com/office/officeart/2005/8/layout/process4"/>
    <dgm:cxn modelId="{D2A38DF9-B114-4552-BB11-86300BF649C6}" type="presOf" srcId="{FDEC40F7-B5ED-41F5-87D5-767B87236309}" destId="{20A1A687-D4FF-4B91-B83A-09598159E3C6}" srcOrd="0" destOrd="0" presId="urn:microsoft.com/office/officeart/2005/8/layout/process4"/>
    <dgm:cxn modelId="{E91E87D8-662B-4AE4-B790-6CF8638CEF41}" srcId="{4B9B40AF-630B-4BBE-BB30-B40B64AE6956}" destId="{2F8C18E4-DE12-4259-B858-FABA42304206}" srcOrd="1" destOrd="0" parTransId="{A9D225EF-E2BD-4B90-9B2C-8EEC79DC5188}" sibTransId="{EDEF23CB-03D6-4DF7-B05D-A56366FE3B4D}"/>
    <dgm:cxn modelId="{65B3E4E9-29D0-424B-859A-64DF5ECEF62A}" type="presOf" srcId="{2D4B7111-EA96-4231-A3D0-0E8A8C350FEA}" destId="{55F3956B-A6E0-40C0-AC28-BBE7A246406C}" srcOrd="0" destOrd="0" presId="urn:microsoft.com/office/officeart/2005/8/layout/process4"/>
    <dgm:cxn modelId="{6C84EEFA-52E0-4A00-B965-EDE6A0643092}" type="presOf" srcId="{4B9B40AF-630B-4BBE-BB30-B40B64AE6956}" destId="{FD43961B-F2BC-4C59-A3FE-09D1AF4D51B1}" srcOrd="0" destOrd="0" presId="urn:microsoft.com/office/officeart/2005/8/layout/process4"/>
    <dgm:cxn modelId="{8D126563-196D-40E9-8A4D-BDE4BC854A62}" srcId="{4B9B40AF-630B-4BBE-BB30-B40B64AE6956}" destId="{427E161A-6C1E-494E-AB28-D21AA8C589F1}" srcOrd="6" destOrd="0" parTransId="{45C87EF5-B830-4CF8-AA15-06BE05E65CC3}" sibTransId="{2B6B36BB-0494-4DE4-BC65-79E0AA5383BA}"/>
    <dgm:cxn modelId="{2D998B9D-7450-4C4B-989B-2EB9C3749DF3}" srcId="{4B9B40AF-630B-4BBE-BB30-B40B64AE6956}" destId="{2D4B7111-EA96-4231-A3D0-0E8A8C350FEA}" srcOrd="0" destOrd="0" parTransId="{0FB174FA-7512-4D01-B99C-17E253E58627}" sibTransId="{46ACBC80-17AC-41E1-83BB-2B145305E1C8}"/>
    <dgm:cxn modelId="{80779DD1-217B-4A50-AC33-CFA19E5FDCDC}" type="presOf" srcId="{384095F8-77D3-4AF8-B364-C94F193531AB}" destId="{F0677490-74FE-47CE-AD3F-6867A7323E97}" srcOrd="0" destOrd="0" presId="urn:microsoft.com/office/officeart/2005/8/layout/process4"/>
    <dgm:cxn modelId="{E46FC6CA-31CE-4FB5-88D4-81AEB6CEA9C3}" srcId="{4B9B40AF-630B-4BBE-BB30-B40B64AE6956}" destId="{FDEC40F7-B5ED-41F5-87D5-767B87236309}" srcOrd="4" destOrd="0" parTransId="{3235497A-1A75-4541-A38F-87468BEAD057}" sibTransId="{8B4B5FC4-1B15-4DC2-B1C1-15BB595731EB}"/>
    <dgm:cxn modelId="{366CECDD-025A-4E43-8FAC-8F314A8812A3}" type="presOf" srcId="{9D065DC2-2666-4354-9EAF-27B2E9666124}" destId="{D820092F-4119-47F3-81AB-876EFDFB8270}" srcOrd="0" destOrd="0" presId="urn:microsoft.com/office/officeart/2005/8/layout/process4"/>
    <dgm:cxn modelId="{2BF0CF0B-DADC-43EC-A781-BF374896A79B}" srcId="{4B9B40AF-630B-4BBE-BB30-B40B64AE6956}" destId="{54C12603-B7BA-47B0-9A3C-96CF9488AB04}" srcOrd="7" destOrd="0" parTransId="{C9917378-3371-4309-B191-5AB2E9FF0D98}" sibTransId="{D3DA5680-9871-47C4-A0E1-84B074413073}"/>
    <dgm:cxn modelId="{CBAC7B5C-40C1-413A-BB6A-48142D472F47}" type="presOf" srcId="{A888921E-A5D6-4EAC-ADF2-B55D93E31170}" destId="{A46E198F-2D8C-4AAA-8A1A-4DE53CE21CB5}" srcOrd="0" destOrd="0" presId="urn:microsoft.com/office/officeart/2005/8/layout/process4"/>
    <dgm:cxn modelId="{02CFF0E1-30AB-420E-A907-99ED75F88829}" srcId="{4B9B40AF-630B-4BBE-BB30-B40B64AE6956}" destId="{A888921E-A5D6-4EAC-ADF2-B55D93E31170}" srcOrd="8" destOrd="0" parTransId="{DF698066-FD85-4844-8943-D61435D64F2F}" sibTransId="{61026504-5797-40A3-AF4C-3534CC08DC68}"/>
    <dgm:cxn modelId="{4D63185D-E3D4-4A41-A4BD-4FD4993C0D3D}" srcId="{4B9B40AF-630B-4BBE-BB30-B40B64AE6956}" destId="{384095F8-77D3-4AF8-B364-C94F193531AB}" srcOrd="5" destOrd="0" parTransId="{9107142C-4085-4757-856E-9F07BED7E42F}" sibTransId="{9320F5D9-C6A9-4C47-BDA0-DEFA2581A055}"/>
    <dgm:cxn modelId="{7FAF82F4-907D-4664-A3B0-9F57D1551326}" type="presParOf" srcId="{FD43961B-F2BC-4C59-A3FE-09D1AF4D51B1}" destId="{0DDAACE4-7501-4119-92C9-2EA2EBFB2585}" srcOrd="0" destOrd="0" presId="urn:microsoft.com/office/officeart/2005/8/layout/process4"/>
    <dgm:cxn modelId="{245A1D5F-D532-452D-9814-D678DD128BF7}" type="presParOf" srcId="{0DDAACE4-7501-4119-92C9-2EA2EBFB2585}" destId="{A46E198F-2D8C-4AAA-8A1A-4DE53CE21CB5}" srcOrd="0" destOrd="0" presId="urn:microsoft.com/office/officeart/2005/8/layout/process4"/>
    <dgm:cxn modelId="{7FAA68E9-6B69-406B-B8E8-109D7F3F5298}" type="presParOf" srcId="{FD43961B-F2BC-4C59-A3FE-09D1AF4D51B1}" destId="{6DC60C75-775A-41AF-8579-E5A8FAA923BC}" srcOrd="1" destOrd="0" presId="urn:microsoft.com/office/officeart/2005/8/layout/process4"/>
    <dgm:cxn modelId="{CDEFA472-61A4-47E8-AC1A-71778B7CD8DE}" type="presParOf" srcId="{FD43961B-F2BC-4C59-A3FE-09D1AF4D51B1}" destId="{F68EAF90-7340-4087-8436-D3ECE79B06AC}" srcOrd="2" destOrd="0" presId="urn:microsoft.com/office/officeart/2005/8/layout/process4"/>
    <dgm:cxn modelId="{1E53E352-1325-4677-9BF3-B9E81603D2F1}" type="presParOf" srcId="{F68EAF90-7340-4087-8436-D3ECE79B06AC}" destId="{06B52395-DA8F-46AE-BFD7-0FDB6EFE8A2B}" srcOrd="0" destOrd="0" presId="urn:microsoft.com/office/officeart/2005/8/layout/process4"/>
    <dgm:cxn modelId="{88A984AC-64B6-4847-B0CB-5989A316283A}" type="presParOf" srcId="{FD43961B-F2BC-4C59-A3FE-09D1AF4D51B1}" destId="{566C5E6D-B22F-449C-B9E9-866D1A88ECB3}" srcOrd="3" destOrd="0" presId="urn:microsoft.com/office/officeart/2005/8/layout/process4"/>
    <dgm:cxn modelId="{C4C5BA82-F388-456B-A1E2-38B37E7F0324}" type="presParOf" srcId="{FD43961B-F2BC-4C59-A3FE-09D1AF4D51B1}" destId="{7959E0AC-42C7-45B6-A478-E923A27668BA}" srcOrd="4" destOrd="0" presId="urn:microsoft.com/office/officeart/2005/8/layout/process4"/>
    <dgm:cxn modelId="{2C6AE8C0-342D-40BC-9146-4636917B2634}" type="presParOf" srcId="{7959E0AC-42C7-45B6-A478-E923A27668BA}" destId="{83344B9E-A3A7-4089-9BF1-9299091F09B7}" srcOrd="0" destOrd="0" presId="urn:microsoft.com/office/officeart/2005/8/layout/process4"/>
    <dgm:cxn modelId="{C411B50A-EED6-4D9B-91C7-B690C155FEBE}" type="presParOf" srcId="{FD43961B-F2BC-4C59-A3FE-09D1AF4D51B1}" destId="{D8F19A2D-286A-41CD-9962-B889087B5C1B}" srcOrd="5" destOrd="0" presId="urn:microsoft.com/office/officeart/2005/8/layout/process4"/>
    <dgm:cxn modelId="{95E98488-A01E-4D77-905A-CDBACB68210D}" type="presParOf" srcId="{FD43961B-F2BC-4C59-A3FE-09D1AF4D51B1}" destId="{17169FEE-EB38-489B-9D6F-004190F6DB4B}" srcOrd="6" destOrd="0" presId="urn:microsoft.com/office/officeart/2005/8/layout/process4"/>
    <dgm:cxn modelId="{3B1A943E-CB65-4886-9402-42C2B93AAE0A}" type="presParOf" srcId="{17169FEE-EB38-489B-9D6F-004190F6DB4B}" destId="{F0677490-74FE-47CE-AD3F-6867A7323E97}" srcOrd="0" destOrd="0" presId="urn:microsoft.com/office/officeart/2005/8/layout/process4"/>
    <dgm:cxn modelId="{6FB9FAE9-32DF-4779-8DBC-8F366B63377C}" type="presParOf" srcId="{FD43961B-F2BC-4C59-A3FE-09D1AF4D51B1}" destId="{95545C7E-DD9A-449D-8CDA-D05014DB58AA}" srcOrd="7" destOrd="0" presId="urn:microsoft.com/office/officeart/2005/8/layout/process4"/>
    <dgm:cxn modelId="{4B424F19-76D7-4CA3-A9E3-F64E027DCBB1}" type="presParOf" srcId="{FD43961B-F2BC-4C59-A3FE-09D1AF4D51B1}" destId="{9C4A9B3B-784A-40CF-990C-1C2A557ED8E8}" srcOrd="8" destOrd="0" presId="urn:microsoft.com/office/officeart/2005/8/layout/process4"/>
    <dgm:cxn modelId="{F565DB7E-3813-4BB6-A918-10825EB71460}" type="presParOf" srcId="{9C4A9B3B-784A-40CF-990C-1C2A557ED8E8}" destId="{20A1A687-D4FF-4B91-B83A-09598159E3C6}" srcOrd="0" destOrd="0" presId="urn:microsoft.com/office/officeart/2005/8/layout/process4"/>
    <dgm:cxn modelId="{E268978C-5807-4238-ACAA-F9585ED292C8}" type="presParOf" srcId="{FD43961B-F2BC-4C59-A3FE-09D1AF4D51B1}" destId="{2A7A1097-05F0-49B2-829A-5E71B0BCB66F}" srcOrd="9" destOrd="0" presId="urn:microsoft.com/office/officeart/2005/8/layout/process4"/>
    <dgm:cxn modelId="{50473F5B-9A18-4EC0-8419-3DA7DEDCD04B}" type="presParOf" srcId="{FD43961B-F2BC-4C59-A3FE-09D1AF4D51B1}" destId="{109DBE26-228B-45AF-84D6-318D99ED504C}" srcOrd="10" destOrd="0" presId="urn:microsoft.com/office/officeart/2005/8/layout/process4"/>
    <dgm:cxn modelId="{C8F01B05-2600-4DB3-AAFE-5953DB053E82}" type="presParOf" srcId="{109DBE26-228B-45AF-84D6-318D99ED504C}" destId="{D820092F-4119-47F3-81AB-876EFDFB8270}" srcOrd="0" destOrd="0" presId="urn:microsoft.com/office/officeart/2005/8/layout/process4"/>
    <dgm:cxn modelId="{42F55CF4-ADB8-47B9-B8C2-9E60134BF5CF}" type="presParOf" srcId="{FD43961B-F2BC-4C59-A3FE-09D1AF4D51B1}" destId="{0404650C-931C-4918-BFF6-62988CD8567B}" srcOrd="11" destOrd="0" presId="urn:microsoft.com/office/officeart/2005/8/layout/process4"/>
    <dgm:cxn modelId="{70771449-CD2C-4560-A535-542E7DFAF967}" type="presParOf" srcId="{FD43961B-F2BC-4C59-A3FE-09D1AF4D51B1}" destId="{141975D2-5819-4CEF-BDF2-C3BF1DB983A3}" srcOrd="12" destOrd="0" presId="urn:microsoft.com/office/officeart/2005/8/layout/process4"/>
    <dgm:cxn modelId="{D8B367A4-B88D-4139-8C0F-7E42435FE3B6}" type="presParOf" srcId="{141975D2-5819-4CEF-BDF2-C3BF1DB983A3}" destId="{00051C89-6A5B-4348-8833-C5074842D34D}" srcOrd="0" destOrd="0" presId="urn:microsoft.com/office/officeart/2005/8/layout/process4"/>
    <dgm:cxn modelId="{8A02908B-20B3-494C-B7A3-E08EFC013C8C}" type="presParOf" srcId="{FD43961B-F2BC-4C59-A3FE-09D1AF4D51B1}" destId="{E9311660-0DC5-4823-9B85-E815FB6541CB}" srcOrd="13" destOrd="0" presId="urn:microsoft.com/office/officeart/2005/8/layout/process4"/>
    <dgm:cxn modelId="{68CDC6AD-248A-4E82-8542-8FCE78703F1F}" type="presParOf" srcId="{FD43961B-F2BC-4C59-A3FE-09D1AF4D51B1}" destId="{49D633E8-7A83-46C7-867E-A82BC5039E6C}" srcOrd="14" destOrd="0" presId="urn:microsoft.com/office/officeart/2005/8/layout/process4"/>
    <dgm:cxn modelId="{42579E79-154A-48F8-9062-3CD34A503595}" type="presParOf" srcId="{49D633E8-7A83-46C7-867E-A82BC5039E6C}" destId="{3A42339B-697C-485F-AC58-5269B0567896}" srcOrd="0" destOrd="0" presId="urn:microsoft.com/office/officeart/2005/8/layout/process4"/>
    <dgm:cxn modelId="{06064FA2-2995-4087-9710-EB940D6B324B}" type="presParOf" srcId="{FD43961B-F2BC-4C59-A3FE-09D1AF4D51B1}" destId="{E626BC83-2170-4683-A3F1-EE5C52A403B0}" srcOrd="15" destOrd="0" presId="urn:microsoft.com/office/officeart/2005/8/layout/process4"/>
    <dgm:cxn modelId="{BACB89E6-E652-4B7F-8C76-1C5413E98E76}" type="presParOf" srcId="{FD43961B-F2BC-4C59-A3FE-09D1AF4D51B1}" destId="{2BDC5006-67F6-41D3-81F6-11E3ACA0CDF5}" srcOrd="16" destOrd="0" presId="urn:microsoft.com/office/officeart/2005/8/layout/process4"/>
    <dgm:cxn modelId="{F468E3F6-7511-467C-995D-07572F421EC5}" type="presParOf" srcId="{2BDC5006-67F6-41D3-81F6-11E3ACA0CDF5}" destId="{55F3956B-A6E0-40C0-AC28-BBE7A24640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86209-468C-4307-9927-02642B909B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E0990688-64F1-4C30-AECE-974D4D78126D}">
      <dgm:prSet phldrT="[Text]"/>
      <dgm:spPr/>
      <dgm:t>
        <a:bodyPr/>
        <a:lstStyle/>
        <a:p>
          <a:r>
            <a:rPr lang="cs-CZ" dirty="0" smtClean="0"/>
            <a:t>ROOT</a:t>
          </a:r>
          <a:endParaRPr lang="cs-CZ" dirty="0"/>
        </a:p>
      </dgm:t>
    </dgm:pt>
    <dgm:pt modelId="{21D10A69-3B6A-43E5-875E-DA50843E9BA5}" type="parTrans" cxnId="{30A52A75-901B-4190-A42A-EAF178502E89}">
      <dgm:prSet/>
      <dgm:spPr/>
      <dgm:t>
        <a:bodyPr/>
        <a:lstStyle/>
        <a:p>
          <a:endParaRPr lang="cs-CZ"/>
        </a:p>
      </dgm:t>
    </dgm:pt>
    <dgm:pt modelId="{DF0422DC-ED12-4468-96CF-6A49C69683F2}" type="sibTrans" cxnId="{30A52A75-901B-4190-A42A-EAF178502E89}">
      <dgm:prSet/>
      <dgm:spPr/>
      <dgm:t>
        <a:bodyPr/>
        <a:lstStyle/>
        <a:p>
          <a:endParaRPr lang="cs-CZ"/>
        </a:p>
      </dgm:t>
    </dgm:pt>
    <dgm:pt modelId="{C32130BB-36AF-4C9C-BC20-CD14CB588B2A}">
      <dgm:prSet/>
      <dgm:spPr/>
      <dgm:t>
        <a:bodyPr/>
        <a:lstStyle/>
        <a:p>
          <a:r>
            <a:rPr lang="cs-CZ" dirty="0" smtClean="0"/>
            <a:t>.</a:t>
          </a:r>
          <a:r>
            <a:rPr lang="cs-CZ" dirty="0" err="1" smtClean="0"/>
            <a:t>com</a:t>
          </a:r>
          <a:endParaRPr lang="cs-CZ" dirty="0" smtClean="0"/>
        </a:p>
      </dgm:t>
    </dgm:pt>
    <dgm:pt modelId="{CF0CEB0C-F139-4F88-8524-B7CA93D2BE40}" type="parTrans" cxnId="{F36D63A5-1E86-44BB-9667-4A23753D58F3}">
      <dgm:prSet/>
      <dgm:spPr/>
      <dgm:t>
        <a:bodyPr/>
        <a:lstStyle/>
        <a:p>
          <a:endParaRPr lang="cs-CZ"/>
        </a:p>
      </dgm:t>
    </dgm:pt>
    <dgm:pt modelId="{0AFF013C-1FFC-410B-A6C8-4FFF4378DCAF}" type="sibTrans" cxnId="{F36D63A5-1E86-44BB-9667-4A23753D58F3}">
      <dgm:prSet/>
      <dgm:spPr/>
      <dgm:t>
        <a:bodyPr/>
        <a:lstStyle/>
        <a:p>
          <a:endParaRPr lang="cs-CZ"/>
        </a:p>
      </dgm:t>
    </dgm:pt>
    <dgm:pt modelId="{CE89D07E-78DF-4ED7-9F0D-50FB3FC1DC29}">
      <dgm:prSet/>
      <dgm:spPr/>
      <dgm:t>
        <a:bodyPr/>
        <a:lstStyle/>
        <a:p>
          <a:r>
            <a:rPr lang="cs-CZ" dirty="0" smtClean="0"/>
            <a:t>.au</a:t>
          </a:r>
        </a:p>
      </dgm:t>
    </dgm:pt>
    <dgm:pt modelId="{7E7F406E-CAB5-4BA9-85B5-05ED849D1F92}" type="parTrans" cxnId="{4657EFAC-932C-4F52-BBA2-F30C5BC1C732}">
      <dgm:prSet/>
      <dgm:spPr/>
      <dgm:t>
        <a:bodyPr/>
        <a:lstStyle/>
        <a:p>
          <a:endParaRPr lang="cs-CZ"/>
        </a:p>
      </dgm:t>
    </dgm:pt>
    <dgm:pt modelId="{425DD2E8-56F6-4271-B9FD-138A6EE23162}" type="sibTrans" cxnId="{4657EFAC-932C-4F52-BBA2-F30C5BC1C732}">
      <dgm:prSet/>
      <dgm:spPr/>
      <dgm:t>
        <a:bodyPr/>
        <a:lstStyle/>
        <a:p>
          <a:endParaRPr lang="cs-CZ"/>
        </a:p>
      </dgm:t>
    </dgm:pt>
    <dgm:pt modelId="{D526128D-EBAF-4FED-985A-85E5B8265B7F}">
      <dgm:prSet/>
      <dgm:spPr/>
      <dgm:t>
        <a:bodyPr/>
        <a:lstStyle/>
        <a:p>
          <a:r>
            <a:rPr lang="cs-CZ" dirty="0" err="1" smtClean="0"/>
            <a:t>bubileg.cz</a:t>
          </a:r>
          <a:endParaRPr lang="cs-CZ" dirty="0" smtClean="0"/>
        </a:p>
      </dgm:t>
    </dgm:pt>
    <dgm:pt modelId="{52FE2D6C-CE97-4E13-B32D-E5DD91DB978E}" type="parTrans" cxnId="{2FF5168E-6C42-44BB-94F4-279818CE7E7B}">
      <dgm:prSet/>
      <dgm:spPr/>
      <dgm:t>
        <a:bodyPr/>
        <a:lstStyle/>
        <a:p>
          <a:endParaRPr lang="cs-CZ"/>
        </a:p>
      </dgm:t>
    </dgm:pt>
    <dgm:pt modelId="{CA2664B2-F288-4A40-AD7E-9E6F2B81AC42}" type="sibTrans" cxnId="{2FF5168E-6C42-44BB-94F4-279818CE7E7B}">
      <dgm:prSet/>
      <dgm:spPr/>
      <dgm:t>
        <a:bodyPr/>
        <a:lstStyle/>
        <a:p>
          <a:endParaRPr lang="cs-CZ"/>
        </a:p>
      </dgm:t>
    </dgm:pt>
    <dgm:pt modelId="{EADB7FCC-9110-4F6C-A8A6-B20A7D7AE613}">
      <dgm:prSet/>
      <dgm:spPr/>
      <dgm:t>
        <a:bodyPr/>
        <a:lstStyle/>
        <a:p>
          <a:r>
            <a:rPr lang="cs-CZ" dirty="0" smtClean="0"/>
            <a:t>www.</a:t>
          </a:r>
          <a:r>
            <a:rPr lang="cs-CZ" dirty="0" err="1" smtClean="0"/>
            <a:t>vosvdf.cz</a:t>
          </a:r>
          <a:endParaRPr lang="cs-CZ" dirty="0" smtClean="0"/>
        </a:p>
      </dgm:t>
    </dgm:pt>
    <dgm:pt modelId="{40885DE6-F7B2-48A1-BA16-9A7D2B76BF99}" type="parTrans" cxnId="{73694EC1-2C13-4DC5-9B86-4EA9B55D1583}">
      <dgm:prSet/>
      <dgm:spPr/>
      <dgm:t>
        <a:bodyPr/>
        <a:lstStyle/>
        <a:p>
          <a:endParaRPr lang="cs-CZ"/>
        </a:p>
      </dgm:t>
    </dgm:pt>
    <dgm:pt modelId="{205804AF-A00E-4114-810C-CAC2ADE3A3D3}" type="sibTrans" cxnId="{73694EC1-2C13-4DC5-9B86-4EA9B55D1583}">
      <dgm:prSet/>
      <dgm:spPr/>
      <dgm:t>
        <a:bodyPr/>
        <a:lstStyle/>
        <a:p>
          <a:endParaRPr lang="cs-CZ"/>
        </a:p>
      </dgm:t>
    </dgm:pt>
    <dgm:pt modelId="{0D043C24-55EC-4E66-A24E-FA6B0A646F02}">
      <dgm:prSet/>
      <dgm:spPr/>
      <dgm:t>
        <a:bodyPr/>
        <a:lstStyle/>
        <a:p>
          <a:r>
            <a:rPr lang="cs-CZ" dirty="0" err="1" smtClean="0"/>
            <a:t>cisco.com</a:t>
          </a:r>
          <a:endParaRPr lang="cs-CZ" dirty="0" smtClean="0"/>
        </a:p>
      </dgm:t>
    </dgm:pt>
    <dgm:pt modelId="{E8391898-1AC5-4D38-9A2F-D0854848E63F}" type="parTrans" cxnId="{E79FC829-C22C-485D-8EB3-10E91682445F}">
      <dgm:prSet/>
      <dgm:spPr/>
      <dgm:t>
        <a:bodyPr/>
        <a:lstStyle/>
        <a:p>
          <a:endParaRPr lang="cs-CZ"/>
        </a:p>
      </dgm:t>
    </dgm:pt>
    <dgm:pt modelId="{5512CC28-6555-4106-94C7-A2540DAB74A6}" type="sibTrans" cxnId="{E79FC829-C22C-485D-8EB3-10E91682445F}">
      <dgm:prSet/>
      <dgm:spPr/>
      <dgm:t>
        <a:bodyPr/>
        <a:lstStyle/>
        <a:p>
          <a:endParaRPr lang="cs-CZ"/>
        </a:p>
      </dgm:t>
    </dgm:pt>
    <dgm:pt modelId="{F86ADAD5-378D-4FB3-A958-FBB13036559D}">
      <dgm:prSet/>
      <dgm:spPr/>
      <dgm:t>
        <a:bodyPr/>
        <a:lstStyle/>
        <a:p>
          <a:r>
            <a:rPr lang="cs-CZ" dirty="0" smtClean="0"/>
            <a:t>.</a:t>
          </a:r>
          <a:r>
            <a:rPr lang="cs-CZ" dirty="0" err="1" smtClean="0"/>
            <a:t>cz</a:t>
          </a:r>
          <a:endParaRPr lang="cs-CZ" dirty="0" smtClean="0"/>
        </a:p>
      </dgm:t>
    </dgm:pt>
    <dgm:pt modelId="{138E641A-91B5-4549-9E50-AEF335761A9A}" type="parTrans" cxnId="{61871E79-4144-48BF-AC16-DF269F5EC9BB}">
      <dgm:prSet/>
      <dgm:spPr/>
      <dgm:t>
        <a:bodyPr/>
        <a:lstStyle/>
        <a:p>
          <a:endParaRPr lang="cs-CZ"/>
        </a:p>
      </dgm:t>
    </dgm:pt>
    <dgm:pt modelId="{AACB666D-75B3-421A-9CC0-4770BE662206}" type="sibTrans" cxnId="{61871E79-4144-48BF-AC16-DF269F5EC9BB}">
      <dgm:prSet/>
      <dgm:spPr/>
      <dgm:t>
        <a:bodyPr/>
        <a:lstStyle/>
        <a:p>
          <a:endParaRPr lang="cs-CZ"/>
        </a:p>
      </dgm:t>
    </dgm:pt>
    <dgm:pt modelId="{309C141A-3D4F-4916-BBAB-4410FB6544FB}">
      <dgm:prSet/>
      <dgm:spPr/>
      <dgm:t>
        <a:bodyPr/>
        <a:lstStyle/>
        <a:p>
          <a:r>
            <a:rPr lang="cs-CZ" dirty="0" err="1" smtClean="0"/>
            <a:t>vosvdf.cz</a:t>
          </a:r>
          <a:endParaRPr lang="cs-CZ" dirty="0" smtClean="0"/>
        </a:p>
      </dgm:t>
    </dgm:pt>
    <dgm:pt modelId="{C087FE95-6A47-4191-988B-4D970F7F2329}" type="parTrans" cxnId="{2ABFFA60-82DC-4362-A2A7-E6F5E3CEDB66}">
      <dgm:prSet/>
      <dgm:spPr/>
      <dgm:t>
        <a:bodyPr/>
        <a:lstStyle/>
        <a:p>
          <a:endParaRPr lang="cs-CZ"/>
        </a:p>
      </dgm:t>
    </dgm:pt>
    <dgm:pt modelId="{E2C7F02D-48D2-4F4B-BE7E-A493FEC3BCD0}" type="sibTrans" cxnId="{2ABFFA60-82DC-4362-A2A7-E6F5E3CEDB66}">
      <dgm:prSet/>
      <dgm:spPr/>
      <dgm:t>
        <a:bodyPr/>
        <a:lstStyle/>
        <a:p>
          <a:endParaRPr lang="cs-CZ"/>
        </a:p>
      </dgm:t>
    </dgm:pt>
    <dgm:pt modelId="{3E58FEF9-1227-4E94-A4B9-361092A5F401}" type="pres">
      <dgm:prSet presAssocID="{C9586209-468C-4307-9927-02642B909B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930699C6-0A09-4808-A60C-8FFEB5A11E88}" type="pres">
      <dgm:prSet presAssocID="{E0990688-64F1-4C30-AECE-974D4D78126D}" presName="hierRoot1" presStyleCnt="0">
        <dgm:presLayoutVars>
          <dgm:hierBranch val="init"/>
        </dgm:presLayoutVars>
      </dgm:prSet>
      <dgm:spPr/>
    </dgm:pt>
    <dgm:pt modelId="{A7847A88-F0DC-4D82-90BE-6FC3224D6355}" type="pres">
      <dgm:prSet presAssocID="{E0990688-64F1-4C30-AECE-974D4D78126D}" presName="rootComposite1" presStyleCnt="0"/>
      <dgm:spPr/>
    </dgm:pt>
    <dgm:pt modelId="{92A800B1-0A0D-45FA-BB3E-A2F124CED4E4}" type="pres">
      <dgm:prSet presAssocID="{E0990688-64F1-4C30-AECE-974D4D78126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D6189419-8033-4D6A-9646-1FCB66FC5035}" type="pres">
      <dgm:prSet presAssocID="{E0990688-64F1-4C30-AECE-974D4D78126D}" presName="rootConnector1" presStyleLbl="node1" presStyleIdx="0" presStyleCnt="0"/>
      <dgm:spPr/>
      <dgm:t>
        <a:bodyPr/>
        <a:lstStyle/>
        <a:p>
          <a:endParaRPr lang="cs-CZ"/>
        </a:p>
      </dgm:t>
    </dgm:pt>
    <dgm:pt modelId="{894B3B20-6654-4C5F-BBE3-68F23FBF66CC}" type="pres">
      <dgm:prSet presAssocID="{E0990688-64F1-4C30-AECE-974D4D78126D}" presName="hierChild2" presStyleCnt="0"/>
      <dgm:spPr/>
    </dgm:pt>
    <dgm:pt modelId="{8D7EF052-7F35-4335-A955-EAD1FE8C6F19}" type="pres">
      <dgm:prSet presAssocID="{CF0CEB0C-F139-4F88-8524-B7CA93D2BE40}" presName="Name37" presStyleLbl="parChTrans1D2" presStyleIdx="0" presStyleCnt="3"/>
      <dgm:spPr/>
      <dgm:t>
        <a:bodyPr/>
        <a:lstStyle/>
        <a:p>
          <a:endParaRPr lang="cs-CZ"/>
        </a:p>
      </dgm:t>
    </dgm:pt>
    <dgm:pt modelId="{5B63A11F-81D6-4D60-A55D-7DFE9CEF6747}" type="pres">
      <dgm:prSet presAssocID="{C32130BB-36AF-4C9C-BC20-CD14CB588B2A}" presName="hierRoot2" presStyleCnt="0">
        <dgm:presLayoutVars>
          <dgm:hierBranch val="init"/>
        </dgm:presLayoutVars>
      </dgm:prSet>
      <dgm:spPr/>
    </dgm:pt>
    <dgm:pt modelId="{3ACAD4B3-386C-43FB-A773-C61215BCD2FA}" type="pres">
      <dgm:prSet presAssocID="{C32130BB-36AF-4C9C-BC20-CD14CB588B2A}" presName="rootComposite" presStyleCnt="0"/>
      <dgm:spPr/>
    </dgm:pt>
    <dgm:pt modelId="{C45559CB-2A4D-4205-BB7A-CFE7B6D7F31C}" type="pres">
      <dgm:prSet presAssocID="{C32130BB-36AF-4C9C-BC20-CD14CB588B2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C015005-7A8C-4B4F-954B-07D2078F4CF8}" type="pres">
      <dgm:prSet presAssocID="{C32130BB-36AF-4C9C-BC20-CD14CB588B2A}" presName="rootConnector" presStyleLbl="node2" presStyleIdx="0" presStyleCnt="3"/>
      <dgm:spPr/>
      <dgm:t>
        <a:bodyPr/>
        <a:lstStyle/>
        <a:p>
          <a:endParaRPr lang="cs-CZ"/>
        </a:p>
      </dgm:t>
    </dgm:pt>
    <dgm:pt modelId="{CAB15FDA-1202-4E8D-9B07-AE9ECD332F1E}" type="pres">
      <dgm:prSet presAssocID="{C32130BB-36AF-4C9C-BC20-CD14CB588B2A}" presName="hierChild4" presStyleCnt="0"/>
      <dgm:spPr/>
    </dgm:pt>
    <dgm:pt modelId="{3569EECB-B541-482A-B7F9-58CEC1094B9D}" type="pres">
      <dgm:prSet presAssocID="{E8391898-1AC5-4D38-9A2F-D0854848E63F}" presName="Name37" presStyleLbl="parChTrans1D3" presStyleIdx="0" presStyleCnt="3"/>
      <dgm:spPr/>
      <dgm:t>
        <a:bodyPr/>
        <a:lstStyle/>
        <a:p>
          <a:endParaRPr lang="cs-CZ"/>
        </a:p>
      </dgm:t>
    </dgm:pt>
    <dgm:pt modelId="{D9DAF300-2E61-46C8-9360-58E8ADDBFA8F}" type="pres">
      <dgm:prSet presAssocID="{0D043C24-55EC-4E66-A24E-FA6B0A646F02}" presName="hierRoot2" presStyleCnt="0">
        <dgm:presLayoutVars>
          <dgm:hierBranch val="init"/>
        </dgm:presLayoutVars>
      </dgm:prSet>
      <dgm:spPr/>
    </dgm:pt>
    <dgm:pt modelId="{3F416452-6BF4-4210-925B-6149B0790EF5}" type="pres">
      <dgm:prSet presAssocID="{0D043C24-55EC-4E66-A24E-FA6B0A646F02}" presName="rootComposite" presStyleCnt="0"/>
      <dgm:spPr/>
    </dgm:pt>
    <dgm:pt modelId="{97965D1A-4AC9-4FB5-9D43-84D438C1A850}" type="pres">
      <dgm:prSet presAssocID="{0D043C24-55EC-4E66-A24E-FA6B0A646F02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A17F0E62-DAB6-4749-B8BA-DD012866FDC8}" type="pres">
      <dgm:prSet presAssocID="{0D043C24-55EC-4E66-A24E-FA6B0A646F02}" presName="rootConnector" presStyleLbl="node3" presStyleIdx="0" presStyleCnt="3"/>
      <dgm:spPr/>
      <dgm:t>
        <a:bodyPr/>
        <a:lstStyle/>
        <a:p>
          <a:endParaRPr lang="cs-CZ"/>
        </a:p>
      </dgm:t>
    </dgm:pt>
    <dgm:pt modelId="{7F5CFB08-02A2-44CC-B705-4317CCC16D8A}" type="pres">
      <dgm:prSet presAssocID="{0D043C24-55EC-4E66-A24E-FA6B0A646F02}" presName="hierChild4" presStyleCnt="0"/>
      <dgm:spPr/>
    </dgm:pt>
    <dgm:pt modelId="{2FE14A27-EF05-47A5-A8E6-F6E4030D7828}" type="pres">
      <dgm:prSet presAssocID="{0D043C24-55EC-4E66-A24E-FA6B0A646F02}" presName="hierChild5" presStyleCnt="0"/>
      <dgm:spPr/>
    </dgm:pt>
    <dgm:pt modelId="{529963E7-0B59-4766-A2A3-86F46788AD9D}" type="pres">
      <dgm:prSet presAssocID="{C32130BB-36AF-4C9C-BC20-CD14CB588B2A}" presName="hierChild5" presStyleCnt="0"/>
      <dgm:spPr/>
    </dgm:pt>
    <dgm:pt modelId="{CDA75335-1E4E-42C4-900C-EF96FC7AAF83}" type="pres">
      <dgm:prSet presAssocID="{138E641A-91B5-4549-9E50-AEF335761A9A}" presName="Name37" presStyleLbl="parChTrans1D2" presStyleIdx="1" presStyleCnt="3"/>
      <dgm:spPr/>
      <dgm:t>
        <a:bodyPr/>
        <a:lstStyle/>
        <a:p>
          <a:endParaRPr lang="cs-CZ"/>
        </a:p>
      </dgm:t>
    </dgm:pt>
    <dgm:pt modelId="{EE261A76-27CC-4796-B9BF-688B60552FC2}" type="pres">
      <dgm:prSet presAssocID="{F86ADAD5-378D-4FB3-A958-FBB13036559D}" presName="hierRoot2" presStyleCnt="0">
        <dgm:presLayoutVars>
          <dgm:hierBranch val="init"/>
        </dgm:presLayoutVars>
      </dgm:prSet>
      <dgm:spPr/>
    </dgm:pt>
    <dgm:pt modelId="{E4C8F33B-A3DD-450D-847B-BD7361DCD2D9}" type="pres">
      <dgm:prSet presAssocID="{F86ADAD5-378D-4FB3-A958-FBB13036559D}" presName="rootComposite" presStyleCnt="0"/>
      <dgm:spPr/>
    </dgm:pt>
    <dgm:pt modelId="{8A6F2D82-23E7-4697-8ED3-2752DE456797}" type="pres">
      <dgm:prSet presAssocID="{F86ADAD5-378D-4FB3-A958-FBB13036559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2F50936C-A442-4D52-8075-5DD482D199B8}" type="pres">
      <dgm:prSet presAssocID="{F86ADAD5-378D-4FB3-A958-FBB13036559D}" presName="rootConnector" presStyleLbl="node2" presStyleIdx="1" presStyleCnt="3"/>
      <dgm:spPr/>
      <dgm:t>
        <a:bodyPr/>
        <a:lstStyle/>
        <a:p>
          <a:endParaRPr lang="cs-CZ"/>
        </a:p>
      </dgm:t>
    </dgm:pt>
    <dgm:pt modelId="{44426534-BA8F-4541-A3FB-92ABFE91AAE2}" type="pres">
      <dgm:prSet presAssocID="{F86ADAD5-378D-4FB3-A958-FBB13036559D}" presName="hierChild4" presStyleCnt="0"/>
      <dgm:spPr/>
    </dgm:pt>
    <dgm:pt modelId="{14814DB0-7C39-42EA-8A50-2689AD62B1BB}" type="pres">
      <dgm:prSet presAssocID="{C087FE95-6A47-4191-988B-4D970F7F2329}" presName="Name37" presStyleLbl="parChTrans1D3" presStyleIdx="1" presStyleCnt="3"/>
      <dgm:spPr/>
      <dgm:t>
        <a:bodyPr/>
        <a:lstStyle/>
        <a:p>
          <a:endParaRPr lang="cs-CZ"/>
        </a:p>
      </dgm:t>
    </dgm:pt>
    <dgm:pt modelId="{42EEB287-C102-42F6-85A2-CDD20E9FFDCE}" type="pres">
      <dgm:prSet presAssocID="{309C141A-3D4F-4916-BBAB-4410FB6544FB}" presName="hierRoot2" presStyleCnt="0">
        <dgm:presLayoutVars>
          <dgm:hierBranch val="init"/>
        </dgm:presLayoutVars>
      </dgm:prSet>
      <dgm:spPr/>
    </dgm:pt>
    <dgm:pt modelId="{859E595B-FC14-43DC-8E63-8ACE912D636B}" type="pres">
      <dgm:prSet presAssocID="{309C141A-3D4F-4916-BBAB-4410FB6544FB}" presName="rootComposite" presStyleCnt="0"/>
      <dgm:spPr/>
    </dgm:pt>
    <dgm:pt modelId="{61B8AC66-2F93-479F-88BB-B5F82817D70E}" type="pres">
      <dgm:prSet presAssocID="{309C141A-3D4F-4916-BBAB-4410FB6544F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08F18F13-8259-4B13-9FD0-58D04253F34E}" type="pres">
      <dgm:prSet presAssocID="{309C141A-3D4F-4916-BBAB-4410FB6544FB}" presName="rootConnector" presStyleLbl="node3" presStyleIdx="1" presStyleCnt="3"/>
      <dgm:spPr/>
      <dgm:t>
        <a:bodyPr/>
        <a:lstStyle/>
        <a:p>
          <a:endParaRPr lang="cs-CZ"/>
        </a:p>
      </dgm:t>
    </dgm:pt>
    <dgm:pt modelId="{CB48AA63-E7DD-4941-A76F-7AF181040D9F}" type="pres">
      <dgm:prSet presAssocID="{309C141A-3D4F-4916-BBAB-4410FB6544FB}" presName="hierChild4" presStyleCnt="0"/>
      <dgm:spPr/>
    </dgm:pt>
    <dgm:pt modelId="{E5BB6A53-94A0-4D32-805D-DDC3816723A7}" type="pres">
      <dgm:prSet presAssocID="{40885DE6-F7B2-48A1-BA16-9A7D2B76BF99}" presName="Name37" presStyleLbl="parChTrans1D4" presStyleIdx="0" presStyleCnt="1"/>
      <dgm:spPr/>
      <dgm:t>
        <a:bodyPr/>
        <a:lstStyle/>
        <a:p>
          <a:endParaRPr lang="cs-CZ"/>
        </a:p>
      </dgm:t>
    </dgm:pt>
    <dgm:pt modelId="{E8145596-64C6-4096-BFDE-943CB7CC8FF7}" type="pres">
      <dgm:prSet presAssocID="{EADB7FCC-9110-4F6C-A8A6-B20A7D7AE613}" presName="hierRoot2" presStyleCnt="0">
        <dgm:presLayoutVars>
          <dgm:hierBranch val="init"/>
        </dgm:presLayoutVars>
      </dgm:prSet>
      <dgm:spPr/>
    </dgm:pt>
    <dgm:pt modelId="{CFA2B416-478D-44B9-9DAA-C18D7A986F35}" type="pres">
      <dgm:prSet presAssocID="{EADB7FCC-9110-4F6C-A8A6-B20A7D7AE613}" presName="rootComposite" presStyleCnt="0"/>
      <dgm:spPr/>
    </dgm:pt>
    <dgm:pt modelId="{4A48783F-3958-42CD-820E-FEC680B9DC47}" type="pres">
      <dgm:prSet presAssocID="{EADB7FCC-9110-4F6C-A8A6-B20A7D7AE613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09C4974A-45CE-4453-BDBE-7182A1C616B3}" type="pres">
      <dgm:prSet presAssocID="{EADB7FCC-9110-4F6C-A8A6-B20A7D7AE613}" presName="rootConnector" presStyleLbl="node4" presStyleIdx="0" presStyleCnt="1"/>
      <dgm:spPr/>
      <dgm:t>
        <a:bodyPr/>
        <a:lstStyle/>
        <a:p>
          <a:endParaRPr lang="cs-CZ"/>
        </a:p>
      </dgm:t>
    </dgm:pt>
    <dgm:pt modelId="{6E37E71B-116E-42FF-8513-A714EBFE3051}" type="pres">
      <dgm:prSet presAssocID="{EADB7FCC-9110-4F6C-A8A6-B20A7D7AE613}" presName="hierChild4" presStyleCnt="0"/>
      <dgm:spPr/>
    </dgm:pt>
    <dgm:pt modelId="{FB955616-2AD3-41DD-99EA-F1A0F1055A3E}" type="pres">
      <dgm:prSet presAssocID="{EADB7FCC-9110-4F6C-A8A6-B20A7D7AE613}" presName="hierChild5" presStyleCnt="0"/>
      <dgm:spPr/>
    </dgm:pt>
    <dgm:pt modelId="{CA80C51A-107F-40BE-A9C9-22D4AC359DAA}" type="pres">
      <dgm:prSet presAssocID="{309C141A-3D4F-4916-BBAB-4410FB6544FB}" presName="hierChild5" presStyleCnt="0"/>
      <dgm:spPr/>
    </dgm:pt>
    <dgm:pt modelId="{65435ADF-CC5C-44B9-BA5D-73E20FB98CE7}" type="pres">
      <dgm:prSet presAssocID="{52FE2D6C-CE97-4E13-B32D-E5DD91DB978E}" presName="Name37" presStyleLbl="parChTrans1D3" presStyleIdx="2" presStyleCnt="3"/>
      <dgm:spPr/>
      <dgm:t>
        <a:bodyPr/>
        <a:lstStyle/>
        <a:p>
          <a:endParaRPr lang="cs-CZ"/>
        </a:p>
      </dgm:t>
    </dgm:pt>
    <dgm:pt modelId="{47A235E9-566A-4E2E-8ABE-70F9A6DB1437}" type="pres">
      <dgm:prSet presAssocID="{D526128D-EBAF-4FED-985A-85E5B8265B7F}" presName="hierRoot2" presStyleCnt="0">
        <dgm:presLayoutVars>
          <dgm:hierBranch val="init"/>
        </dgm:presLayoutVars>
      </dgm:prSet>
      <dgm:spPr/>
    </dgm:pt>
    <dgm:pt modelId="{94BEE3FC-95F4-4BC9-8F24-731EB8146202}" type="pres">
      <dgm:prSet presAssocID="{D526128D-EBAF-4FED-985A-85E5B8265B7F}" presName="rootComposite" presStyleCnt="0"/>
      <dgm:spPr/>
    </dgm:pt>
    <dgm:pt modelId="{C049209C-2680-4FDB-B97C-F65FFCE875D0}" type="pres">
      <dgm:prSet presAssocID="{D526128D-EBAF-4FED-985A-85E5B8265B7F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A69440B5-360E-4474-A0D2-920B913EBA66}" type="pres">
      <dgm:prSet presAssocID="{D526128D-EBAF-4FED-985A-85E5B8265B7F}" presName="rootConnector" presStyleLbl="node3" presStyleIdx="2" presStyleCnt="3"/>
      <dgm:spPr/>
      <dgm:t>
        <a:bodyPr/>
        <a:lstStyle/>
        <a:p>
          <a:endParaRPr lang="cs-CZ"/>
        </a:p>
      </dgm:t>
    </dgm:pt>
    <dgm:pt modelId="{E62446AF-8023-4D7E-A9D4-558CE2EC2029}" type="pres">
      <dgm:prSet presAssocID="{D526128D-EBAF-4FED-985A-85E5B8265B7F}" presName="hierChild4" presStyleCnt="0"/>
      <dgm:spPr/>
    </dgm:pt>
    <dgm:pt modelId="{4FB002E5-B80A-4693-B553-812712D171A8}" type="pres">
      <dgm:prSet presAssocID="{D526128D-EBAF-4FED-985A-85E5B8265B7F}" presName="hierChild5" presStyleCnt="0"/>
      <dgm:spPr/>
    </dgm:pt>
    <dgm:pt modelId="{D419E9DE-1E56-4DA4-9ABE-4B904840D037}" type="pres">
      <dgm:prSet presAssocID="{F86ADAD5-378D-4FB3-A958-FBB13036559D}" presName="hierChild5" presStyleCnt="0"/>
      <dgm:spPr/>
    </dgm:pt>
    <dgm:pt modelId="{0BB95071-D94C-4844-8C7E-E4F85A90AA06}" type="pres">
      <dgm:prSet presAssocID="{7E7F406E-CAB5-4BA9-85B5-05ED849D1F92}" presName="Name37" presStyleLbl="parChTrans1D2" presStyleIdx="2" presStyleCnt="3"/>
      <dgm:spPr/>
      <dgm:t>
        <a:bodyPr/>
        <a:lstStyle/>
        <a:p>
          <a:endParaRPr lang="cs-CZ"/>
        </a:p>
      </dgm:t>
    </dgm:pt>
    <dgm:pt modelId="{998C8133-D9A1-4CF8-8855-4738B08A5AF3}" type="pres">
      <dgm:prSet presAssocID="{CE89D07E-78DF-4ED7-9F0D-50FB3FC1DC29}" presName="hierRoot2" presStyleCnt="0">
        <dgm:presLayoutVars>
          <dgm:hierBranch val="init"/>
        </dgm:presLayoutVars>
      </dgm:prSet>
      <dgm:spPr/>
    </dgm:pt>
    <dgm:pt modelId="{7417BF1A-4385-49E0-A78E-6A46037E0C01}" type="pres">
      <dgm:prSet presAssocID="{CE89D07E-78DF-4ED7-9F0D-50FB3FC1DC29}" presName="rootComposite" presStyleCnt="0"/>
      <dgm:spPr/>
    </dgm:pt>
    <dgm:pt modelId="{090B387C-7352-4701-99E4-2DCE5E95EF0F}" type="pres">
      <dgm:prSet presAssocID="{CE89D07E-78DF-4ED7-9F0D-50FB3FC1DC2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276D0208-AD62-4AF3-8770-35B5E788154C}" type="pres">
      <dgm:prSet presAssocID="{CE89D07E-78DF-4ED7-9F0D-50FB3FC1DC29}" presName="rootConnector" presStyleLbl="node2" presStyleIdx="2" presStyleCnt="3"/>
      <dgm:spPr/>
      <dgm:t>
        <a:bodyPr/>
        <a:lstStyle/>
        <a:p>
          <a:endParaRPr lang="cs-CZ"/>
        </a:p>
      </dgm:t>
    </dgm:pt>
    <dgm:pt modelId="{F4004752-D271-42C5-9FF2-CEC5F2B384AF}" type="pres">
      <dgm:prSet presAssocID="{CE89D07E-78DF-4ED7-9F0D-50FB3FC1DC29}" presName="hierChild4" presStyleCnt="0"/>
      <dgm:spPr/>
    </dgm:pt>
    <dgm:pt modelId="{F68AF270-9C93-4796-82D4-B0E55CF207EC}" type="pres">
      <dgm:prSet presAssocID="{CE89D07E-78DF-4ED7-9F0D-50FB3FC1DC29}" presName="hierChild5" presStyleCnt="0"/>
      <dgm:spPr/>
    </dgm:pt>
    <dgm:pt modelId="{DE595496-0D52-4F54-BF96-7F53240A1752}" type="pres">
      <dgm:prSet presAssocID="{E0990688-64F1-4C30-AECE-974D4D78126D}" presName="hierChild3" presStyleCnt="0"/>
      <dgm:spPr/>
    </dgm:pt>
  </dgm:ptLst>
  <dgm:cxnLst>
    <dgm:cxn modelId="{BF2D5F8C-A4CA-4ACB-AC5E-DA2955450F14}" type="presOf" srcId="{E8391898-1AC5-4D38-9A2F-D0854848E63F}" destId="{3569EECB-B541-482A-B7F9-58CEC1094B9D}" srcOrd="0" destOrd="0" presId="urn:microsoft.com/office/officeart/2005/8/layout/orgChart1"/>
    <dgm:cxn modelId="{B762F92C-0E13-43AD-80A9-B87D9B893E1A}" type="presOf" srcId="{309C141A-3D4F-4916-BBAB-4410FB6544FB}" destId="{61B8AC66-2F93-479F-88BB-B5F82817D70E}" srcOrd="0" destOrd="0" presId="urn:microsoft.com/office/officeart/2005/8/layout/orgChart1"/>
    <dgm:cxn modelId="{E4970993-4370-4050-9C9F-F506445136F0}" type="presOf" srcId="{138E641A-91B5-4549-9E50-AEF335761A9A}" destId="{CDA75335-1E4E-42C4-900C-EF96FC7AAF83}" srcOrd="0" destOrd="0" presId="urn:microsoft.com/office/officeart/2005/8/layout/orgChart1"/>
    <dgm:cxn modelId="{9D03F91F-FF29-47E4-B01A-4D6FFC358B5F}" type="presOf" srcId="{CF0CEB0C-F139-4F88-8524-B7CA93D2BE40}" destId="{8D7EF052-7F35-4335-A955-EAD1FE8C6F19}" srcOrd="0" destOrd="0" presId="urn:microsoft.com/office/officeart/2005/8/layout/orgChart1"/>
    <dgm:cxn modelId="{FA631A63-C30D-4C06-BA66-B64880BAE5F1}" type="presOf" srcId="{CE89D07E-78DF-4ED7-9F0D-50FB3FC1DC29}" destId="{276D0208-AD62-4AF3-8770-35B5E788154C}" srcOrd="1" destOrd="0" presId="urn:microsoft.com/office/officeart/2005/8/layout/orgChart1"/>
    <dgm:cxn modelId="{D7B68783-3F7E-4A12-9CE3-E92863A386C5}" type="presOf" srcId="{D526128D-EBAF-4FED-985A-85E5B8265B7F}" destId="{C049209C-2680-4FDB-B97C-F65FFCE875D0}" srcOrd="0" destOrd="0" presId="urn:microsoft.com/office/officeart/2005/8/layout/orgChart1"/>
    <dgm:cxn modelId="{2ABFFA60-82DC-4362-A2A7-E6F5E3CEDB66}" srcId="{F86ADAD5-378D-4FB3-A958-FBB13036559D}" destId="{309C141A-3D4F-4916-BBAB-4410FB6544FB}" srcOrd="0" destOrd="0" parTransId="{C087FE95-6A47-4191-988B-4D970F7F2329}" sibTransId="{E2C7F02D-48D2-4F4B-BE7E-A493FEC3BCD0}"/>
    <dgm:cxn modelId="{E79FC829-C22C-485D-8EB3-10E91682445F}" srcId="{C32130BB-36AF-4C9C-BC20-CD14CB588B2A}" destId="{0D043C24-55EC-4E66-A24E-FA6B0A646F02}" srcOrd="0" destOrd="0" parTransId="{E8391898-1AC5-4D38-9A2F-D0854848E63F}" sibTransId="{5512CC28-6555-4106-94C7-A2540DAB74A6}"/>
    <dgm:cxn modelId="{6A0792D1-1590-450F-8260-5EF4E3A4B90C}" type="presOf" srcId="{52FE2D6C-CE97-4E13-B32D-E5DD91DB978E}" destId="{65435ADF-CC5C-44B9-BA5D-73E20FB98CE7}" srcOrd="0" destOrd="0" presId="urn:microsoft.com/office/officeart/2005/8/layout/orgChart1"/>
    <dgm:cxn modelId="{F36D63A5-1E86-44BB-9667-4A23753D58F3}" srcId="{E0990688-64F1-4C30-AECE-974D4D78126D}" destId="{C32130BB-36AF-4C9C-BC20-CD14CB588B2A}" srcOrd="0" destOrd="0" parTransId="{CF0CEB0C-F139-4F88-8524-B7CA93D2BE40}" sibTransId="{0AFF013C-1FFC-410B-A6C8-4FFF4378DCAF}"/>
    <dgm:cxn modelId="{1EACD5BE-E321-4C3C-9463-E08C3191CF4E}" type="presOf" srcId="{CE89D07E-78DF-4ED7-9F0D-50FB3FC1DC29}" destId="{090B387C-7352-4701-99E4-2DCE5E95EF0F}" srcOrd="0" destOrd="0" presId="urn:microsoft.com/office/officeart/2005/8/layout/orgChart1"/>
    <dgm:cxn modelId="{99FF1159-8411-40E1-9FEB-5A6AFDD3B2EF}" type="presOf" srcId="{EADB7FCC-9110-4F6C-A8A6-B20A7D7AE613}" destId="{4A48783F-3958-42CD-820E-FEC680B9DC47}" srcOrd="0" destOrd="0" presId="urn:microsoft.com/office/officeart/2005/8/layout/orgChart1"/>
    <dgm:cxn modelId="{2FF5168E-6C42-44BB-94F4-279818CE7E7B}" srcId="{F86ADAD5-378D-4FB3-A958-FBB13036559D}" destId="{D526128D-EBAF-4FED-985A-85E5B8265B7F}" srcOrd="1" destOrd="0" parTransId="{52FE2D6C-CE97-4E13-B32D-E5DD91DB978E}" sibTransId="{CA2664B2-F288-4A40-AD7E-9E6F2B81AC42}"/>
    <dgm:cxn modelId="{41F2A29A-90C9-4718-80E9-23CB867F44DD}" type="presOf" srcId="{EADB7FCC-9110-4F6C-A8A6-B20A7D7AE613}" destId="{09C4974A-45CE-4453-BDBE-7182A1C616B3}" srcOrd="1" destOrd="0" presId="urn:microsoft.com/office/officeart/2005/8/layout/orgChart1"/>
    <dgm:cxn modelId="{4AF2513D-7524-4ACC-93C3-EE94FE9847A6}" type="presOf" srcId="{7E7F406E-CAB5-4BA9-85B5-05ED849D1F92}" destId="{0BB95071-D94C-4844-8C7E-E4F85A90AA06}" srcOrd="0" destOrd="0" presId="urn:microsoft.com/office/officeart/2005/8/layout/orgChart1"/>
    <dgm:cxn modelId="{61871E79-4144-48BF-AC16-DF269F5EC9BB}" srcId="{E0990688-64F1-4C30-AECE-974D4D78126D}" destId="{F86ADAD5-378D-4FB3-A958-FBB13036559D}" srcOrd="1" destOrd="0" parTransId="{138E641A-91B5-4549-9E50-AEF335761A9A}" sibTransId="{AACB666D-75B3-421A-9CC0-4770BE662206}"/>
    <dgm:cxn modelId="{869261F3-CD76-46C1-86D9-C6541E270B92}" type="presOf" srcId="{0D043C24-55EC-4E66-A24E-FA6B0A646F02}" destId="{97965D1A-4AC9-4FB5-9D43-84D438C1A850}" srcOrd="0" destOrd="0" presId="urn:microsoft.com/office/officeart/2005/8/layout/orgChart1"/>
    <dgm:cxn modelId="{E6EF8F3C-FAD1-408F-BE0E-06BBCFE5B608}" type="presOf" srcId="{E0990688-64F1-4C30-AECE-974D4D78126D}" destId="{D6189419-8033-4D6A-9646-1FCB66FC5035}" srcOrd="1" destOrd="0" presId="urn:microsoft.com/office/officeart/2005/8/layout/orgChart1"/>
    <dgm:cxn modelId="{BD7FDD87-094B-460D-95AA-7D784C8989F3}" type="presOf" srcId="{C087FE95-6A47-4191-988B-4D970F7F2329}" destId="{14814DB0-7C39-42EA-8A50-2689AD62B1BB}" srcOrd="0" destOrd="0" presId="urn:microsoft.com/office/officeart/2005/8/layout/orgChart1"/>
    <dgm:cxn modelId="{4657EFAC-932C-4F52-BBA2-F30C5BC1C732}" srcId="{E0990688-64F1-4C30-AECE-974D4D78126D}" destId="{CE89D07E-78DF-4ED7-9F0D-50FB3FC1DC29}" srcOrd="2" destOrd="0" parTransId="{7E7F406E-CAB5-4BA9-85B5-05ED849D1F92}" sibTransId="{425DD2E8-56F6-4271-B9FD-138A6EE23162}"/>
    <dgm:cxn modelId="{30A52A75-901B-4190-A42A-EAF178502E89}" srcId="{C9586209-468C-4307-9927-02642B909B32}" destId="{E0990688-64F1-4C30-AECE-974D4D78126D}" srcOrd="0" destOrd="0" parTransId="{21D10A69-3B6A-43E5-875E-DA50843E9BA5}" sibTransId="{DF0422DC-ED12-4468-96CF-6A49C69683F2}"/>
    <dgm:cxn modelId="{A67FC3D6-E52D-4CB6-A741-4F094BE08973}" type="presOf" srcId="{D526128D-EBAF-4FED-985A-85E5B8265B7F}" destId="{A69440B5-360E-4474-A0D2-920B913EBA66}" srcOrd="1" destOrd="0" presId="urn:microsoft.com/office/officeart/2005/8/layout/orgChart1"/>
    <dgm:cxn modelId="{9E4A6F6F-C857-422B-9FBD-6E58F8E5A894}" type="presOf" srcId="{0D043C24-55EC-4E66-A24E-FA6B0A646F02}" destId="{A17F0E62-DAB6-4749-B8BA-DD012866FDC8}" srcOrd="1" destOrd="0" presId="urn:microsoft.com/office/officeart/2005/8/layout/orgChart1"/>
    <dgm:cxn modelId="{82870D2B-71D0-41BB-A159-04A35CC2262A}" type="presOf" srcId="{C32130BB-36AF-4C9C-BC20-CD14CB588B2A}" destId="{C45559CB-2A4D-4205-BB7A-CFE7B6D7F31C}" srcOrd="0" destOrd="0" presId="urn:microsoft.com/office/officeart/2005/8/layout/orgChart1"/>
    <dgm:cxn modelId="{786EE4F6-F666-478C-9571-3CD88B7713EA}" type="presOf" srcId="{E0990688-64F1-4C30-AECE-974D4D78126D}" destId="{92A800B1-0A0D-45FA-BB3E-A2F124CED4E4}" srcOrd="0" destOrd="0" presId="urn:microsoft.com/office/officeart/2005/8/layout/orgChart1"/>
    <dgm:cxn modelId="{D539920F-0AEE-42F6-B630-89D0D125E23A}" type="presOf" srcId="{C9586209-468C-4307-9927-02642B909B32}" destId="{3E58FEF9-1227-4E94-A4B9-361092A5F401}" srcOrd="0" destOrd="0" presId="urn:microsoft.com/office/officeart/2005/8/layout/orgChart1"/>
    <dgm:cxn modelId="{73694EC1-2C13-4DC5-9B86-4EA9B55D1583}" srcId="{309C141A-3D4F-4916-BBAB-4410FB6544FB}" destId="{EADB7FCC-9110-4F6C-A8A6-B20A7D7AE613}" srcOrd="0" destOrd="0" parTransId="{40885DE6-F7B2-48A1-BA16-9A7D2B76BF99}" sibTransId="{205804AF-A00E-4114-810C-CAC2ADE3A3D3}"/>
    <dgm:cxn modelId="{F4407DF1-2315-4882-B9A3-7E862AD51677}" type="presOf" srcId="{F86ADAD5-378D-4FB3-A958-FBB13036559D}" destId="{8A6F2D82-23E7-4697-8ED3-2752DE456797}" srcOrd="0" destOrd="0" presId="urn:microsoft.com/office/officeart/2005/8/layout/orgChart1"/>
    <dgm:cxn modelId="{D8381118-865C-4BC2-89EE-94B4712D31BF}" type="presOf" srcId="{40885DE6-F7B2-48A1-BA16-9A7D2B76BF99}" destId="{E5BB6A53-94A0-4D32-805D-DDC3816723A7}" srcOrd="0" destOrd="0" presId="urn:microsoft.com/office/officeart/2005/8/layout/orgChart1"/>
    <dgm:cxn modelId="{D75CFB21-340B-4BEA-A415-F5DB1B143373}" type="presOf" srcId="{F86ADAD5-378D-4FB3-A958-FBB13036559D}" destId="{2F50936C-A442-4D52-8075-5DD482D199B8}" srcOrd="1" destOrd="0" presId="urn:microsoft.com/office/officeart/2005/8/layout/orgChart1"/>
    <dgm:cxn modelId="{53BA8082-FEE3-4F46-9D8A-021FF469927C}" type="presOf" srcId="{C32130BB-36AF-4C9C-BC20-CD14CB588B2A}" destId="{4C015005-7A8C-4B4F-954B-07D2078F4CF8}" srcOrd="1" destOrd="0" presId="urn:microsoft.com/office/officeart/2005/8/layout/orgChart1"/>
    <dgm:cxn modelId="{C6BB20E4-B8FC-4E82-8240-533FFB8550B2}" type="presOf" srcId="{309C141A-3D4F-4916-BBAB-4410FB6544FB}" destId="{08F18F13-8259-4B13-9FD0-58D04253F34E}" srcOrd="1" destOrd="0" presId="urn:microsoft.com/office/officeart/2005/8/layout/orgChart1"/>
    <dgm:cxn modelId="{A81AB276-FB35-47F6-9AAF-3126F4FC22FE}" type="presParOf" srcId="{3E58FEF9-1227-4E94-A4B9-361092A5F401}" destId="{930699C6-0A09-4808-A60C-8FFEB5A11E88}" srcOrd="0" destOrd="0" presId="urn:microsoft.com/office/officeart/2005/8/layout/orgChart1"/>
    <dgm:cxn modelId="{27469F1A-99EA-4DF7-AD2C-FE1DDEC5D900}" type="presParOf" srcId="{930699C6-0A09-4808-A60C-8FFEB5A11E88}" destId="{A7847A88-F0DC-4D82-90BE-6FC3224D6355}" srcOrd="0" destOrd="0" presId="urn:microsoft.com/office/officeart/2005/8/layout/orgChart1"/>
    <dgm:cxn modelId="{67AE9AA1-1DD1-48BE-916B-9741C7F8FB9D}" type="presParOf" srcId="{A7847A88-F0DC-4D82-90BE-6FC3224D6355}" destId="{92A800B1-0A0D-45FA-BB3E-A2F124CED4E4}" srcOrd="0" destOrd="0" presId="urn:microsoft.com/office/officeart/2005/8/layout/orgChart1"/>
    <dgm:cxn modelId="{94823EC6-1533-42D5-ADA3-CA8B2C76601E}" type="presParOf" srcId="{A7847A88-F0DC-4D82-90BE-6FC3224D6355}" destId="{D6189419-8033-4D6A-9646-1FCB66FC5035}" srcOrd="1" destOrd="0" presId="urn:microsoft.com/office/officeart/2005/8/layout/orgChart1"/>
    <dgm:cxn modelId="{522756FB-E43D-40B0-B986-5B5ABFDD2AF7}" type="presParOf" srcId="{930699C6-0A09-4808-A60C-8FFEB5A11E88}" destId="{894B3B20-6654-4C5F-BBE3-68F23FBF66CC}" srcOrd="1" destOrd="0" presId="urn:microsoft.com/office/officeart/2005/8/layout/orgChart1"/>
    <dgm:cxn modelId="{F4994059-B1E1-4F57-8BBC-49AB5CECC264}" type="presParOf" srcId="{894B3B20-6654-4C5F-BBE3-68F23FBF66CC}" destId="{8D7EF052-7F35-4335-A955-EAD1FE8C6F19}" srcOrd="0" destOrd="0" presId="urn:microsoft.com/office/officeart/2005/8/layout/orgChart1"/>
    <dgm:cxn modelId="{B321108F-E74D-4F79-8B60-31982DF42226}" type="presParOf" srcId="{894B3B20-6654-4C5F-BBE3-68F23FBF66CC}" destId="{5B63A11F-81D6-4D60-A55D-7DFE9CEF6747}" srcOrd="1" destOrd="0" presId="urn:microsoft.com/office/officeart/2005/8/layout/orgChart1"/>
    <dgm:cxn modelId="{66123732-CE5E-4BBC-8603-9227773053F2}" type="presParOf" srcId="{5B63A11F-81D6-4D60-A55D-7DFE9CEF6747}" destId="{3ACAD4B3-386C-43FB-A773-C61215BCD2FA}" srcOrd="0" destOrd="0" presId="urn:microsoft.com/office/officeart/2005/8/layout/orgChart1"/>
    <dgm:cxn modelId="{528C08D3-68B6-4F95-99E3-5DABC8AA774A}" type="presParOf" srcId="{3ACAD4B3-386C-43FB-A773-C61215BCD2FA}" destId="{C45559CB-2A4D-4205-BB7A-CFE7B6D7F31C}" srcOrd="0" destOrd="0" presId="urn:microsoft.com/office/officeart/2005/8/layout/orgChart1"/>
    <dgm:cxn modelId="{D8CA8802-170D-4AB7-8309-829FF4519BAE}" type="presParOf" srcId="{3ACAD4B3-386C-43FB-A773-C61215BCD2FA}" destId="{4C015005-7A8C-4B4F-954B-07D2078F4CF8}" srcOrd="1" destOrd="0" presId="urn:microsoft.com/office/officeart/2005/8/layout/orgChart1"/>
    <dgm:cxn modelId="{85F72544-B16C-4D82-94E9-CD2BC33954CD}" type="presParOf" srcId="{5B63A11F-81D6-4D60-A55D-7DFE9CEF6747}" destId="{CAB15FDA-1202-4E8D-9B07-AE9ECD332F1E}" srcOrd="1" destOrd="0" presId="urn:microsoft.com/office/officeart/2005/8/layout/orgChart1"/>
    <dgm:cxn modelId="{A6719786-3A4A-428F-8390-62432336B83B}" type="presParOf" srcId="{CAB15FDA-1202-4E8D-9B07-AE9ECD332F1E}" destId="{3569EECB-B541-482A-B7F9-58CEC1094B9D}" srcOrd="0" destOrd="0" presId="urn:microsoft.com/office/officeart/2005/8/layout/orgChart1"/>
    <dgm:cxn modelId="{764AB286-792B-4AE5-B68B-0061AE872D6E}" type="presParOf" srcId="{CAB15FDA-1202-4E8D-9B07-AE9ECD332F1E}" destId="{D9DAF300-2E61-46C8-9360-58E8ADDBFA8F}" srcOrd="1" destOrd="0" presId="urn:microsoft.com/office/officeart/2005/8/layout/orgChart1"/>
    <dgm:cxn modelId="{EF77EC56-AF1C-4587-BF66-BE21628419BE}" type="presParOf" srcId="{D9DAF300-2E61-46C8-9360-58E8ADDBFA8F}" destId="{3F416452-6BF4-4210-925B-6149B0790EF5}" srcOrd="0" destOrd="0" presId="urn:microsoft.com/office/officeart/2005/8/layout/orgChart1"/>
    <dgm:cxn modelId="{C4CA0C18-43B8-4C0D-9FEC-220476327E84}" type="presParOf" srcId="{3F416452-6BF4-4210-925B-6149B0790EF5}" destId="{97965D1A-4AC9-4FB5-9D43-84D438C1A850}" srcOrd="0" destOrd="0" presId="urn:microsoft.com/office/officeart/2005/8/layout/orgChart1"/>
    <dgm:cxn modelId="{8577B0EA-E571-4169-B274-165059762F70}" type="presParOf" srcId="{3F416452-6BF4-4210-925B-6149B0790EF5}" destId="{A17F0E62-DAB6-4749-B8BA-DD012866FDC8}" srcOrd="1" destOrd="0" presId="urn:microsoft.com/office/officeart/2005/8/layout/orgChart1"/>
    <dgm:cxn modelId="{0503B9F3-5363-4F19-B52E-7F3C17A3BCE7}" type="presParOf" srcId="{D9DAF300-2E61-46C8-9360-58E8ADDBFA8F}" destId="{7F5CFB08-02A2-44CC-B705-4317CCC16D8A}" srcOrd="1" destOrd="0" presId="urn:microsoft.com/office/officeart/2005/8/layout/orgChart1"/>
    <dgm:cxn modelId="{B3A6911A-24AC-4119-89FF-56419EDE6435}" type="presParOf" srcId="{D9DAF300-2E61-46C8-9360-58E8ADDBFA8F}" destId="{2FE14A27-EF05-47A5-A8E6-F6E4030D7828}" srcOrd="2" destOrd="0" presId="urn:microsoft.com/office/officeart/2005/8/layout/orgChart1"/>
    <dgm:cxn modelId="{9563046B-13E4-4E79-BFEF-02BE920C084A}" type="presParOf" srcId="{5B63A11F-81D6-4D60-A55D-7DFE9CEF6747}" destId="{529963E7-0B59-4766-A2A3-86F46788AD9D}" srcOrd="2" destOrd="0" presId="urn:microsoft.com/office/officeart/2005/8/layout/orgChart1"/>
    <dgm:cxn modelId="{B46CEF77-A386-463C-ADEA-DF332B4ED83E}" type="presParOf" srcId="{894B3B20-6654-4C5F-BBE3-68F23FBF66CC}" destId="{CDA75335-1E4E-42C4-900C-EF96FC7AAF83}" srcOrd="2" destOrd="0" presId="urn:microsoft.com/office/officeart/2005/8/layout/orgChart1"/>
    <dgm:cxn modelId="{9469EBDD-4609-4AF0-BCB2-15DD3C7535F3}" type="presParOf" srcId="{894B3B20-6654-4C5F-BBE3-68F23FBF66CC}" destId="{EE261A76-27CC-4796-B9BF-688B60552FC2}" srcOrd="3" destOrd="0" presId="urn:microsoft.com/office/officeart/2005/8/layout/orgChart1"/>
    <dgm:cxn modelId="{A384217D-F5D2-4796-B8AE-C41E78DC6F0A}" type="presParOf" srcId="{EE261A76-27CC-4796-B9BF-688B60552FC2}" destId="{E4C8F33B-A3DD-450D-847B-BD7361DCD2D9}" srcOrd="0" destOrd="0" presId="urn:microsoft.com/office/officeart/2005/8/layout/orgChart1"/>
    <dgm:cxn modelId="{D15C293D-4546-47B9-A498-16541576E217}" type="presParOf" srcId="{E4C8F33B-A3DD-450D-847B-BD7361DCD2D9}" destId="{8A6F2D82-23E7-4697-8ED3-2752DE456797}" srcOrd="0" destOrd="0" presId="urn:microsoft.com/office/officeart/2005/8/layout/orgChart1"/>
    <dgm:cxn modelId="{E05AE266-8D8C-4A26-AC7C-E44B69BCAD95}" type="presParOf" srcId="{E4C8F33B-A3DD-450D-847B-BD7361DCD2D9}" destId="{2F50936C-A442-4D52-8075-5DD482D199B8}" srcOrd="1" destOrd="0" presId="urn:microsoft.com/office/officeart/2005/8/layout/orgChart1"/>
    <dgm:cxn modelId="{555C1205-413D-4161-B84D-77779E95C0AD}" type="presParOf" srcId="{EE261A76-27CC-4796-B9BF-688B60552FC2}" destId="{44426534-BA8F-4541-A3FB-92ABFE91AAE2}" srcOrd="1" destOrd="0" presId="urn:microsoft.com/office/officeart/2005/8/layout/orgChart1"/>
    <dgm:cxn modelId="{D09EC2C1-3552-4536-9D71-0036B6F27A01}" type="presParOf" srcId="{44426534-BA8F-4541-A3FB-92ABFE91AAE2}" destId="{14814DB0-7C39-42EA-8A50-2689AD62B1BB}" srcOrd="0" destOrd="0" presId="urn:microsoft.com/office/officeart/2005/8/layout/orgChart1"/>
    <dgm:cxn modelId="{F3E63D32-265E-47F4-B5C3-F0936539C310}" type="presParOf" srcId="{44426534-BA8F-4541-A3FB-92ABFE91AAE2}" destId="{42EEB287-C102-42F6-85A2-CDD20E9FFDCE}" srcOrd="1" destOrd="0" presId="urn:microsoft.com/office/officeart/2005/8/layout/orgChart1"/>
    <dgm:cxn modelId="{A973F10A-DE34-485B-8BEA-8DFC30B43430}" type="presParOf" srcId="{42EEB287-C102-42F6-85A2-CDD20E9FFDCE}" destId="{859E595B-FC14-43DC-8E63-8ACE912D636B}" srcOrd="0" destOrd="0" presId="urn:microsoft.com/office/officeart/2005/8/layout/orgChart1"/>
    <dgm:cxn modelId="{E98CFC9C-C0AB-463C-83B5-E52846D29366}" type="presParOf" srcId="{859E595B-FC14-43DC-8E63-8ACE912D636B}" destId="{61B8AC66-2F93-479F-88BB-B5F82817D70E}" srcOrd="0" destOrd="0" presId="urn:microsoft.com/office/officeart/2005/8/layout/orgChart1"/>
    <dgm:cxn modelId="{BEEDC92C-6947-4E80-A7D2-54AFD982C47B}" type="presParOf" srcId="{859E595B-FC14-43DC-8E63-8ACE912D636B}" destId="{08F18F13-8259-4B13-9FD0-58D04253F34E}" srcOrd="1" destOrd="0" presId="urn:microsoft.com/office/officeart/2005/8/layout/orgChart1"/>
    <dgm:cxn modelId="{A3F2FA8D-93F7-4417-A1F4-D850EAA3C111}" type="presParOf" srcId="{42EEB287-C102-42F6-85A2-CDD20E9FFDCE}" destId="{CB48AA63-E7DD-4941-A76F-7AF181040D9F}" srcOrd="1" destOrd="0" presId="urn:microsoft.com/office/officeart/2005/8/layout/orgChart1"/>
    <dgm:cxn modelId="{BF4EDA35-4A0E-46CD-A655-EADAFD19B470}" type="presParOf" srcId="{CB48AA63-E7DD-4941-A76F-7AF181040D9F}" destId="{E5BB6A53-94A0-4D32-805D-DDC3816723A7}" srcOrd="0" destOrd="0" presId="urn:microsoft.com/office/officeart/2005/8/layout/orgChart1"/>
    <dgm:cxn modelId="{30A42419-012C-42BA-8154-CC5E6FC19316}" type="presParOf" srcId="{CB48AA63-E7DD-4941-A76F-7AF181040D9F}" destId="{E8145596-64C6-4096-BFDE-943CB7CC8FF7}" srcOrd="1" destOrd="0" presId="urn:microsoft.com/office/officeart/2005/8/layout/orgChart1"/>
    <dgm:cxn modelId="{A82C1D2E-C559-42E4-97ED-3FF4F2B6752C}" type="presParOf" srcId="{E8145596-64C6-4096-BFDE-943CB7CC8FF7}" destId="{CFA2B416-478D-44B9-9DAA-C18D7A986F35}" srcOrd="0" destOrd="0" presId="urn:microsoft.com/office/officeart/2005/8/layout/orgChart1"/>
    <dgm:cxn modelId="{D7D0F385-B1C4-4202-9664-542325B84757}" type="presParOf" srcId="{CFA2B416-478D-44B9-9DAA-C18D7A986F35}" destId="{4A48783F-3958-42CD-820E-FEC680B9DC47}" srcOrd="0" destOrd="0" presId="urn:microsoft.com/office/officeart/2005/8/layout/orgChart1"/>
    <dgm:cxn modelId="{0ABB7501-D68C-4426-9F5B-9901E8CD0FB8}" type="presParOf" srcId="{CFA2B416-478D-44B9-9DAA-C18D7A986F35}" destId="{09C4974A-45CE-4453-BDBE-7182A1C616B3}" srcOrd="1" destOrd="0" presId="urn:microsoft.com/office/officeart/2005/8/layout/orgChart1"/>
    <dgm:cxn modelId="{384E0DF4-AA63-4483-AEF8-DE4577972FD5}" type="presParOf" srcId="{E8145596-64C6-4096-BFDE-943CB7CC8FF7}" destId="{6E37E71B-116E-42FF-8513-A714EBFE3051}" srcOrd="1" destOrd="0" presId="urn:microsoft.com/office/officeart/2005/8/layout/orgChart1"/>
    <dgm:cxn modelId="{EA4111C6-BB8A-4D3D-9129-27F76D8189B8}" type="presParOf" srcId="{E8145596-64C6-4096-BFDE-943CB7CC8FF7}" destId="{FB955616-2AD3-41DD-99EA-F1A0F1055A3E}" srcOrd="2" destOrd="0" presId="urn:microsoft.com/office/officeart/2005/8/layout/orgChart1"/>
    <dgm:cxn modelId="{9DDBE1AF-DB61-45EE-A2F9-CACEE6348A63}" type="presParOf" srcId="{42EEB287-C102-42F6-85A2-CDD20E9FFDCE}" destId="{CA80C51A-107F-40BE-A9C9-22D4AC359DAA}" srcOrd="2" destOrd="0" presId="urn:microsoft.com/office/officeart/2005/8/layout/orgChart1"/>
    <dgm:cxn modelId="{9CE41D1E-27D8-40B6-B16F-74AC29AA9991}" type="presParOf" srcId="{44426534-BA8F-4541-A3FB-92ABFE91AAE2}" destId="{65435ADF-CC5C-44B9-BA5D-73E20FB98CE7}" srcOrd="2" destOrd="0" presId="urn:microsoft.com/office/officeart/2005/8/layout/orgChart1"/>
    <dgm:cxn modelId="{280EF556-7AD5-4DB9-B478-5B3835DE9013}" type="presParOf" srcId="{44426534-BA8F-4541-A3FB-92ABFE91AAE2}" destId="{47A235E9-566A-4E2E-8ABE-70F9A6DB1437}" srcOrd="3" destOrd="0" presId="urn:microsoft.com/office/officeart/2005/8/layout/orgChart1"/>
    <dgm:cxn modelId="{02C7AB6C-B2B0-4813-86A0-5528EF6A77F4}" type="presParOf" srcId="{47A235E9-566A-4E2E-8ABE-70F9A6DB1437}" destId="{94BEE3FC-95F4-4BC9-8F24-731EB8146202}" srcOrd="0" destOrd="0" presId="urn:microsoft.com/office/officeart/2005/8/layout/orgChart1"/>
    <dgm:cxn modelId="{E4F94258-3AD4-4BE6-924A-992C9C56F648}" type="presParOf" srcId="{94BEE3FC-95F4-4BC9-8F24-731EB8146202}" destId="{C049209C-2680-4FDB-B97C-F65FFCE875D0}" srcOrd="0" destOrd="0" presId="urn:microsoft.com/office/officeart/2005/8/layout/orgChart1"/>
    <dgm:cxn modelId="{8FD293BA-3A41-4743-A319-EEF049BE9656}" type="presParOf" srcId="{94BEE3FC-95F4-4BC9-8F24-731EB8146202}" destId="{A69440B5-360E-4474-A0D2-920B913EBA66}" srcOrd="1" destOrd="0" presId="urn:microsoft.com/office/officeart/2005/8/layout/orgChart1"/>
    <dgm:cxn modelId="{EC66DDFF-E3FF-4929-99B8-F91E684C6811}" type="presParOf" srcId="{47A235E9-566A-4E2E-8ABE-70F9A6DB1437}" destId="{E62446AF-8023-4D7E-A9D4-558CE2EC2029}" srcOrd="1" destOrd="0" presId="urn:microsoft.com/office/officeart/2005/8/layout/orgChart1"/>
    <dgm:cxn modelId="{496B3A40-2669-44C7-BA56-32E6D275DE81}" type="presParOf" srcId="{47A235E9-566A-4E2E-8ABE-70F9A6DB1437}" destId="{4FB002E5-B80A-4693-B553-812712D171A8}" srcOrd="2" destOrd="0" presId="urn:microsoft.com/office/officeart/2005/8/layout/orgChart1"/>
    <dgm:cxn modelId="{86D57AAB-BC9A-4B8F-ABFF-AB22B7ECE622}" type="presParOf" srcId="{EE261A76-27CC-4796-B9BF-688B60552FC2}" destId="{D419E9DE-1E56-4DA4-9ABE-4B904840D037}" srcOrd="2" destOrd="0" presId="urn:microsoft.com/office/officeart/2005/8/layout/orgChart1"/>
    <dgm:cxn modelId="{9C0A52B0-B5BD-455A-8072-FB0771B963FD}" type="presParOf" srcId="{894B3B20-6654-4C5F-BBE3-68F23FBF66CC}" destId="{0BB95071-D94C-4844-8C7E-E4F85A90AA06}" srcOrd="4" destOrd="0" presId="urn:microsoft.com/office/officeart/2005/8/layout/orgChart1"/>
    <dgm:cxn modelId="{D8F0D8D3-4BC3-4329-A5C9-55CF6E7A7A87}" type="presParOf" srcId="{894B3B20-6654-4C5F-BBE3-68F23FBF66CC}" destId="{998C8133-D9A1-4CF8-8855-4738B08A5AF3}" srcOrd="5" destOrd="0" presId="urn:microsoft.com/office/officeart/2005/8/layout/orgChart1"/>
    <dgm:cxn modelId="{0F702B52-B21B-4A20-A93E-79EF0EFF8B9E}" type="presParOf" srcId="{998C8133-D9A1-4CF8-8855-4738B08A5AF3}" destId="{7417BF1A-4385-49E0-A78E-6A46037E0C01}" srcOrd="0" destOrd="0" presId="urn:microsoft.com/office/officeart/2005/8/layout/orgChart1"/>
    <dgm:cxn modelId="{7C3A1B65-F99B-4E9A-9E05-D3A9ADF8E406}" type="presParOf" srcId="{7417BF1A-4385-49E0-A78E-6A46037E0C01}" destId="{090B387C-7352-4701-99E4-2DCE5E95EF0F}" srcOrd="0" destOrd="0" presId="urn:microsoft.com/office/officeart/2005/8/layout/orgChart1"/>
    <dgm:cxn modelId="{718311C8-B1C2-4D6A-BFB9-367903C8A533}" type="presParOf" srcId="{7417BF1A-4385-49E0-A78E-6A46037E0C01}" destId="{276D0208-AD62-4AF3-8770-35B5E788154C}" srcOrd="1" destOrd="0" presId="urn:microsoft.com/office/officeart/2005/8/layout/orgChart1"/>
    <dgm:cxn modelId="{00E566AA-C1EF-40CD-86C2-3CD2F999AAF7}" type="presParOf" srcId="{998C8133-D9A1-4CF8-8855-4738B08A5AF3}" destId="{F4004752-D271-42C5-9FF2-CEC5F2B384AF}" srcOrd="1" destOrd="0" presId="urn:microsoft.com/office/officeart/2005/8/layout/orgChart1"/>
    <dgm:cxn modelId="{07E1C2EB-1EB5-4513-80AF-DD21B95FBB93}" type="presParOf" srcId="{998C8133-D9A1-4CF8-8855-4738B08A5AF3}" destId="{F68AF270-9C93-4796-82D4-B0E55CF207EC}" srcOrd="2" destOrd="0" presId="urn:microsoft.com/office/officeart/2005/8/layout/orgChart1"/>
    <dgm:cxn modelId="{559C801A-5079-4CDE-A3C0-8F25CF8F9FAF}" type="presParOf" srcId="{930699C6-0A09-4808-A60C-8FFEB5A11E88}" destId="{DE595496-0D52-4F54-BF96-7F53240A17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E198F-2D8C-4AAA-8A1A-4DE53CE21CB5}">
      <dsp:nvSpPr>
        <dsp:cNvPr id="0" name=""/>
        <dsp:cNvSpPr/>
      </dsp:nvSpPr>
      <dsp:spPr>
        <a:xfrm>
          <a:off x="0" y="4092120"/>
          <a:ext cx="2214578" cy="3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Aplikační</a:t>
          </a:r>
          <a:endParaRPr lang="cs-CZ" sz="1200" kern="1200" dirty="0"/>
        </a:p>
      </dsp:txBody>
      <dsp:txXfrm>
        <a:off x="0" y="4092120"/>
        <a:ext cx="2214578" cy="335755"/>
      </dsp:txXfrm>
    </dsp:sp>
    <dsp:sp modelId="{06B52395-DA8F-46AE-BFD7-0FDB6EFE8A2B}">
      <dsp:nvSpPr>
        <dsp:cNvPr id="0" name=""/>
        <dsp:cNvSpPr/>
      </dsp:nvSpPr>
      <dsp:spPr>
        <a:xfrm rot="10800000">
          <a:off x="0" y="3580765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Transportní</a:t>
          </a:r>
          <a:endParaRPr lang="cs-CZ" sz="1200" kern="1200" dirty="0"/>
        </a:p>
      </dsp:txBody>
      <dsp:txXfrm rot="10800000">
        <a:off x="0" y="3580765"/>
        <a:ext cx="2214578" cy="335535"/>
      </dsp:txXfrm>
    </dsp:sp>
    <dsp:sp modelId="{83344B9E-A3A7-4089-9BF1-9299091F09B7}">
      <dsp:nvSpPr>
        <dsp:cNvPr id="0" name=""/>
        <dsp:cNvSpPr/>
      </dsp:nvSpPr>
      <dsp:spPr>
        <a:xfrm rot="10800000">
          <a:off x="0" y="3069410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Síťová</a:t>
          </a:r>
          <a:endParaRPr lang="cs-CZ" sz="1200" kern="1200" dirty="0"/>
        </a:p>
      </dsp:txBody>
      <dsp:txXfrm rot="10800000">
        <a:off x="0" y="3069410"/>
        <a:ext cx="2214578" cy="335535"/>
      </dsp:txXfrm>
    </dsp:sp>
    <dsp:sp modelId="{F0677490-74FE-47CE-AD3F-6867A7323E97}">
      <dsp:nvSpPr>
        <dsp:cNvPr id="0" name=""/>
        <dsp:cNvSpPr/>
      </dsp:nvSpPr>
      <dsp:spPr>
        <a:xfrm rot="10800000">
          <a:off x="0" y="2558055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Fyzická</a:t>
          </a:r>
          <a:endParaRPr lang="cs-CZ" sz="1200" kern="1200" dirty="0"/>
        </a:p>
      </dsp:txBody>
      <dsp:txXfrm rot="10800000">
        <a:off x="0" y="2558055"/>
        <a:ext cx="2214578" cy="335535"/>
      </dsp:txXfrm>
    </dsp:sp>
    <dsp:sp modelId="{20A1A687-D4FF-4B91-B83A-09598159E3C6}">
      <dsp:nvSpPr>
        <dsp:cNvPr id="0" name=""/>
        <dsp:cNvSpPr/>
      </dsp:nvSpPr>
      <dsp:spPr>
        <a:xfrm rot="10800000">
          <a:off x="0" y="2046700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Médium, propojovací  HW</a:t>
          </a:r>
          <a:endParaRPr lang="cs-CZ" sz="1200" kern="1200" dirty="0"/>
        </a:p>
      </dsp:txBody>
      <dsp:txXfrm rot="10800000">
        <a:off x="0" y="2046700"/>
        <a:ext cx="2214578" cy="335535"/>
      </dsp:txXfrm>
    </dsp:sp>
    <dsp:sp modelId="{D820092F-4119-47F3-81AB-876EFDFB8270}">
      <dsp:nvSpPr>
        <dsp:cNvPr id="0" name=""/>
        <dsp:cNvSpPr/>
      </dsp:nvSpPr>
      <dsp:spPr>
        <a:xfrm rot="10800000">
          <a:off x="0" y="1535345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Fyzická</a:t>
          </a:r>
          <a:endParaRPr lang="cs-CZ" sz="1200" kern="1200" dirty="0"/>
        </a:p>
      </dsp:txBody>
      <dsp:txXfrm rot="10800000">
        <a:off x="0" y="1535345"/>
        <a:ext cx="2214578" cy="335535"/>
      </dsp:txXfrm>
    </dsp:sp>
    <dsp:sp modelId="{00051C89-6A5B-4348-8833-C5074842D34D}">
      <dsp:nvSpPr>
        <dsp:cNvPr id="0" name=""/>
        <dsp:cNvSpPr/>
      </dsp:nvSpPr>
      <dsp:spPr>
        <a:xfrm rot="10800000">
          <a:off x="0" y="1023990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Síťová</a:t>
          </a:r>
          <a:endParaRPr lang="cs-CZ" sz="1200" kern="1200" dirty="0"/>
        </a:p>
      </dsp:txBody>
      <dsp:txXfrm rot="10800000">
        <a:off x="0" y="1023990"/>
        <a:ext cx="2214578" cy="335535"/>
      </dsp:txXfrm>
    </dsp:sp>
    <dsp:sp modelId="{3A42339B-697C-485F-AC58-5269B0567896}">
      <dsp:nvSpPr>
        <dsp:cNvPr id="0" name=""/>
        <dsp:cNvSpPr/>
      </dsp:nvSpPr>
      <dsp:spPr>
        <a:xfrm rot="10800000">
          <a:off x="0" y="512635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Transportní</a:t>
          </a:r>
          <a:endParaRPr lang="cs-CZ" sz="1200" kern="1200" dirty="0"/>
        </a:p>
      </dsp:txBody>
      <dsp:txXfrm rot="10800000">
        <a:off x="0" y="512635"/>
        <a:ext cx="2214578" cy="335535"/>
      </dsp:txXfrm>
    </dsp:sp>
    <dsp:sp modelId="{55F3956B-A6E0-40C0-AC28-BBE7A246406C}">
      <dsp:nvSpPr>
        <dsp:cNvPr id="0" name=""/>
        <dsp:cNvSpPr/>
      </dsp:nvSpPr>
      <dsp:spPr>
        <a:xfrm rot="10800000">
          <a:off x="0" y="1280"/>
          <a:ext cx="2214578" cy="5163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kern="1200" dirty="0" smtClean="0"/>
            <a:t>Aplikační</a:t>
          </a:r>
          <a:endParaRPr lang="cs-CZ" sz="1200" kern="1200" dirty="0"/>
        </a:p>
      </dsp:txBody>
      <dsp:txXfrm rot="10800000">
        <a:off x="0" y="1280"/>
        <a:ext cx="2214578" cy="335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95071-D94C-4844-8C7E-E4F85A90AA06}">
      <dsp:nvSpPr>
        <dsp:cNvPr id="0" name=""/>
        <dsp:cNvSpPr/>
      </dsp:nvSpPr>
      <dsp:spPr>
        <a:xfrm>
          <a:off x="2393173" y="1088378"/>
          <a:ext cx="1832163" cy="234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82"/>
              </a:lnTo>
              <a:lnTo>
                <a:pt x="1832163" y="117482"/>
              </a:lnTo>
              <a:lnTo>
                <a:pt x="1832163" y="234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35ADF-CC5C-44B9-BA5D-73E20FB98CE7}">
      <dsp:nvSpPr>
        <dsp:cNvPr id="0" name=""/>
        <dsp:cNvSpPr/>
      </dsp:nvSpPr>
      <dsp:spPr>
        <a:xfrm>
          <a:off x="2871493" y="1882781"/>
          <a:ext cx="676921" cy="234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82"/>
              </a:lnTo>
              <a:lnTo>
                <a:pt x="676921" y="117482"/>
              </a:lnTo>
              <a:lnTo>
                <a:pt x="676921" y="23496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B6A53-94A0-4D32-805D-DDC3816723A7}">
      <dsp:nvSpPr>
        <dsp:cNvPr id="0" name=""/>
        <dsp:cNvSpPr/>
      </dsp:nvSpPr>
      <dsp:spPr>
        <a:xfrm>
          <a:off x="1747020" y="2677185"/>
          <a:ext cx="167831" cy="514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684"/>
              </a:lnTo>
              <a:lnTo>
                <a:pt x="167831" y="51468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14DB0-7C39-42EA-8A50-2689AD62B1BB}">
      <dsp:nvSpPr>
        <dsp:cNvPr id="0" name=""/>
        <dsp:cNvSpPr/>
      </dsp:nvSpPr>
      <dsp:spPr>
        <a:xfrm>
          <a:off x="2194572" y="1882781"/>
          <a:ext cx="676921" cy="234964"/>
        </a:xfrm>
        <a:custGeom>
          <a:avLst/>
          <a:gdLst/>
          <a:ahLst/>
          <a:cxnLst/>
          <a:rect l="0" t="0" r="0" b="0"/>
          <a:pathLst>
            <a:path>
              <a:moveTo>
                <a:pt x="676921" y="0"/>
              </a:moveTo>
              <a:lnTo>
                <a:pt x="676921" y="117482"/>
              </a:lnTo>
              <a:lnTo>
                <a:pt x="0" y="117482"/>
              </a:lnTo>
              <a:lnTo>
                <a:pt x="0" y="23496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75335-1E4E-42C4-900C-EF96FC7AAF83}">
      <dsp:nvSpPr>
        <dsp:cNvPr id="0" name=""/>
        <dsp:cNvSpPr/>
      </dsp:nvSpPr>
      <dsp:spPr>
        <a:xfrm>
          <a:off x="2393173" y="1088378"/>
          <a:ext cx="478320" cy="234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82"/>
              </a:lnTo>
              <a:lnTo>
                <a:pt x="478320" y="117482"/>
              </a:lnTo>
              <a:lnTo>
                <a:pt x="478320" y="234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9EECB-B541-482A-B7F9-58CEC1094B9D}">
      <dsp:nvSpPr>
        <dsp:cNvPr id="0" name=""/>
        <dsp:cNvSpPr/>
      </dsp:nvSpPr>
      <dsp:spPr>
        <a:xfrm>
          <a:off x="113458" y="1882781"/>
          <a:ext cx="167831" cy="514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684"/>
              </a:lnTo>
              <a:lnTo>
                <a:pt x="167831" y="51468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EF052-7F35-4335-A955-EAD1FE8C6F19}">
      <dsp:nvSpPr>
        <dsp:cNvPr id="0" name=""/>
        <dsp:cNvSpPr/>
      </dsp:nvSpPr>
      <dsp:spPr>
        <a:xfrm>
          <a:off x="561009" y="1088378"/>
          <a:ext cx="1832163" cy="234964"/>
        </a:xfrm>
        <a:custGeom>
          <a:avLst/>
          <a:gdLst/>
          <a:ahLst/>
          <a:cxnLst/>
          <a:rect l="0" t="0" r="0" b="0"/>
          <a:pathLst>
            <a:path>
              <a:moveTo>
                <a:pt x="1832163" y="0"/>
              </a:moveTo>
              <a:lnTo>
                <a:pt x="1832163" y="117482"/>
              </a:lnTo>
              <a:lnTo>
                <a:pt x="0" y="117482"/>
              </a:lnTo>
              <a:lnTo>
                <a:pt x="0" y="234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800B1-0A0D-45FA-BB3E-A2F124CED4E4}">
      <dsp:nvSpPr>
        <dsp:cNvPr id="0" name=""/>
        <dsp:cNvSpPr/>
      </dsp:nvSpPr>
      <dsp:spPr>
        <a:xfrm>
          <a:off x="1833733" y="528938"/>
          <a:ext cx="1118878" cy="559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ROOT</a:t>
          </a:r>
          <a:endParaRPr lang="cs-CZ" sz="1300" kern="1200" dirty="0"/>
        </a:p>
      </dsp:txBody>
      <dsp:txXfrm>
        <a:off x="1833733" y="528938"/>
        <a:ext cx="1118878" cy="559439"/>
      </dsp:txXfrm>
    </dsp:sp>
    <dsp:sp modelId="{C45559CB-2A4D-4205-BB7A-CFE7B6D7F31C}">
      <dsp:nvSpPr>
        <dsp:cNvPr id="0" name=""/>
        <dsp:cNvSpPr/>
      </dsp:nvSpPr>
      <dsp:spPr>
        <a:xfrm>
          <a:off x="1570" y="1323342"/>
          <a:ext cx="1118878" cy="559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.</a:t>
          </a:r>
          <a:r>
            <a:rPr lang="cs-CZ" sz="1300" kern="1200" dirty="0" err="1" smtClean="0"/>
            <a:t>com</a:t>
          </a:r>
          <a:endParaRPr lang="cs-CZ" sz="1300" kern="1200" dirty="0" smtClean="0"/>
        </a:p>
      </dsp:txBody>
      <dsp:txXfrm>
        <a:off x="1570" y="1323342"/>
        <a:ext cx="1118878" cy="559439"/>
      </dsp:txXfrm>
    </dsp:sp>
    <dsp:sp modelId="{97965D1A-4AC9-4FB5-9D43-84D438C1A850}">
      <dsp:nvSpPr>
        <dsp:cNvPr id="0" name=""/>
        <dsp:cNvSpPr/>
      </dsp:nvSpPr>
      <dsp:spPr>
        <a:xfrm>
          <a:off x="281289" y="2117746"/>
          <a:ext cx="1118878" cy="559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err="1" smtClean="0"/>
            <a:t>cisco.com</a:t>
          </a:r>
          <a:endParaRPr lang="cs-CZ" sz="1300" kern="1200" dirty="0" smtClean="0"/>
        </a:p>
      </dsp:txBody>
      <dsp:txXfrm>
        <a:off x="281289" y="2117746"/>
        <a:ext cx="1118878" cy="559439"/>
      </dsp:txXfrm>
    </dsp:sp>
    <dsp:sp modelId="{8A6F2D82-23E7-4697-8ED3-2752DE456797}">
      <dsp:nvSpPr>
        <dsp:cNvPr id="0" name=""/>
        <dsp:cNvSpPr/>
      </dsp:nvSpPr>
      <dsp:spPr>
        <a:xfrm>
          <a:off x="2312054" y="1323342"/>
          <a:ext cx="1118878" cy="559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.</a:t>
          </a:r>
          <a:r>
            <a:rPr lang="cs-CZ" sz="1300" kern="1200" dirty="0" err="1" smtClean="0"/>
            <a:t>cz</a:t>
          </a:r>
          <a:endParaRPr lang="cs-CZ" sz="1300" kern="1200" dirty="0" smtClean="0"/>
        </a:p>
      </dsp:txBody>
      <dsp:txXfrm>
        <a:off x="2312054" y="1323342"/>
        <a:ext cx="1118878" cy="559439"/>
      </dsp:txXfrm>
    </dsp:sp>
    <dsp:sp modelId="{61B8AC66-2F93-479F-88BB-B5F82817D70E}">
      <dsp:nvSpPr>
        <dsp:cNvPr id="0" name=""/>
        <dsp:cNvSpPr/>
      </dsp:nvSpPr>
      <dsp:spPr>
        <a:xfrm>
          <a:off x="1635132" y="2117746"/>
          <a:ext cx="1118878" cy="559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err="1" smtClean="0"/>
            <a:t>vosvdf.cz</a:t>
          </a:r>
          <a:endParaRPr lang="cs-CZ" sz="1300" kern="1200" dirty="0" smtClean="0"/>
        </a:p>
      </dsp:txBody>
      <dsp:txXfrm>
        <a:off x="1635132" y="2117746"/>
        <a:ext cx="1118878" cy="559439"/>
      </dsp:txXfrm>
    </dsp:sp>
    <dsp:sp modelId="{4A48783F-3958-42CD-820E-FEC680B9DC47}">
      <dsp:nvSpPr>
        <dsp:cNvPr id="0" name=""/>
        <dsp:cNvSpPr/>
      </dsp:nvSpPr>
      <dsp:spPr>
        <a:xfrm>
          <a:off x="1914852" y="2912149"/>
          <a:ext cx="1118878" cy="559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www.</a:t>
          </a:r>
          <a:r>
            <a:rPr lang="cs-CZ" sz="1300" kern="1200" dirty="0" err="1" smtClean="0"/>
            <a:t>vosvdf.cz</a:t>
          </a:r>
          <a:endParaRPr lang="cs-CZ" sz="1300" kern="1200" dirty="0" smtClean="0"/>
        </a:p>
      </dsp:txBody>
      <dsp:txXfrm>
        <a:off x="1914852" y="2912149"/>
        <a:ext cx="1118878" cy="559439"/>
      </dsp:txXfrm>
    </dsp:sp>
    <dsp:sp modelId="{C049209C-2680-4FDB-B97C-F65FFCE875D0}">
      <dsp:nvSpPr>
        <dsp:cNvPr id="0" name=""/>
        <dsp:cNvSpPr/>
      </dsp:nvSpPr>
      <dsp:spPr>
        <a:xfrm>
          <a:off x="2988975" y="2117746"/>
          <a:ext cx="1118878" cy="559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err="1" smtClean="0"/>
            <a:t>bubileg.cz</a:t>
          </a:r>
          <a:endParaRPr lang="cs-CZ" sz="1300" kern="1200" dirty="0" smtClean="0"/>
        </a:p>
      </dsp:txBody>
      <dsp:txXfrm>
        <a:off x="2988975" y="2117746"/>
        <a:ext cx="1118878" cy="559439"/>
      </dsp:txXfrm>
    </dsp:sp>
    <dsp:sp modelId="{090B387C-7352-4701-99E4-2DCE5E95EF0F}">
      <dsp:nvSpPr>
        <dsp:cNvPr id="0" name=""/>
        <dsp:cNvSpPr/>
      </dsp:nvSpPr>
      <dsp:spPr>
        <a:xfrm>
          <a:off x="3665897" y="1323342"/>
          <a:ext cx="1118878" cy="559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.au</a:t>
          </a:r>
        </a:p>
      </dsp:txBody>
      <dsp:txXfrm>
        <a:off x="3665897" y="1323342"/>
        <a:ext cx="1118878" cy="55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18.1.2017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34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18.1.2017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51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1/18/2017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1/18/2017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Aplikační vrstva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6407371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smtClean="0"/>
              <a:t>Čerpáno z </a:t>
            </a:r>
            <a:r>
              <a:rPr lang="cs-CZ" sz="1400" dirty="0" err="1" smtClean="0"/>
              <a:t>Wikipedia</a:t>
            </a:r>
            <a:r>
              <a:rPr lang="cs-CZ" sz="1400" dirty="0" smtClean="0"/>
              <a:t> a CISCO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Jedná se o službu klient</a:t>
            </a:r>
            <a:r>
              <a:rPr lang="en-US" dirty="0" smtClean="0"/>
              <a:t>/</a:t>
            </a:r>
            <a:r>
              <a:rPr lang="cs-CZ" dirty="0" smtClean="0"/>
              <a:t>server</a:t>
            </a:r>
          </a:p>
          <a:p>
            <a:pPr lvl="1"/>
            <a:r>
              <a:rPr lang="cs-CZ" dirty="0" smtClean="0"/>
              <a:t>Klient (internetový prohlížeč, emailový klient, …)</a:t>
            </a:r>
          </a:p>
          <a:p>
            <a:pPr lvl="1"/>
            <a:r>
              <a:rPr lang="cs-CZ" dirty="0" smtClean="0"/>
              <a:t>DNS server (vyřizuje požadavky klientů)</a:t>
            </a:r>
          </a:p>
          <a:p>
            <a:r>
              <a:rPr lang="cs-CZ" dirty="0" smtClean="0"/>
              <a:t>Při instalaci zařízení v síti obvykle nastavujeme primární a sekundární DNS server, kam se bude klient obracet s požadavky</a:t>
            </a:r>
          </a:p>
          <a:p>
            <a:r>
              <a:rPr lang="cs-CZ" dirty="0" err="1" smtClean="0"/>
              <a:t>nslookup</a:t>
            </a:r>
            <a:endParaRPr lang="cs-CZ" dirty="0" smtClean="0"/>
          </a:p>
          <a:p>
            <a:pPr lvl="1"/>
            <a:r>
              <a:rPr lang="cs-CZ" dirty="0" smtClean="0"/>
              <a:t>Jedná se o utilitu, která nám zjistí jaký DNS server nám zjistil IP adresu k požadované jmenné adrese.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DNS používá stejný formát zprávy pro:</a:t>
            </a:r>
          </a:p>
          <a:p>
            <a:pPr lvl="1"/>
            <a:r>
              <a:rPr lang="cs-CZ" dirty="0" smtClean="0"/>
              <a:t>Požadavky klientů</a:t>
            </a:r>
          </a:p>
          <a:p>
            <a:pPr lvl="1"/>
            <a:r>
              <a:rPr lang="cs-CZ" dirty="0" smtClean="0"/>
              <a:t>Odpovědi serverů</a:t>
            </a:r>
          </a:p>
          <a:p>
            <a:pPr lvl="1"/>
            <a:r>
              <a:rPr lang="cs-CZ" dirty="0" smtClean="0"/>
              <a:t>Chybová hlášení</a:t>
            </a:r>
          </a:p>
          <a:p>
            <a:pPr lvl="1"/>
            <a:r>
              <a:rPr lang="cs-CZ" dirty="0" smtClean="0"/>
              <a:t>Výměna informací mezi servery</a:t>
            </a:r>
          </a:p>
          <a:p>
            <a:r>
              <a:rPr lang="cs-CZ" dirty="0" smtClean="0"/>
              <a:t>Formát zprávy</a:t>
            </a:r>
          </a:p>
          <a:p>
            <a:pPr lvl="1"/>
            <a:r>
              <a:rPr lang="cs-CZ" dirty="0" err="1" smtClean="0"/>
              <a:t>Header</a:t>
            </a:r>
            <a:r>
              <a:rPr lang="cs-CZ" dirty="0" smtClean="0"/>
              <a:t> - hlavička</a:t>
            </a:r>
          </a:p>
          <a:p>
            <a:pPr lvl="1"/>
            <a:r>
              <a:rPr lang="cs-CZ" dirty="0" err="1" smtClean="0"/>
              <a:t>Question</a:t>
            </a:r>
            <a:r>
              <a:rPr lang="cs-CZ" dirty="0" smtClean="0"/>
              <a:t> - otázka pro </a:t>
            </a:r>
            <a:r>
              <a:rPr lang="cs-CZ" dirty="0" err="1" smtClean="0"/>
              <a:t>name</a:t>
            </a:r>
            <a:r>
              <a:rPr lang="cs-CZ" dirty="0" smtClean="0"/>
              <a:t> server</a:t>
            </a:r>
          </a:p>
          <a:p>
            <a:pPr lvl="1"/>
            <a:r>
              <a:rPr lang="cs-CZ" dirty="0" err="1" smtClean="0"/>
              <a:t>Answer</a:t>
            </a:r>
            <a:r>
              <a:rPr lang="cs-CZ" dirty="0" smtClean="0"/>
              <a:t> - odpověď</a:t>
            </a:r>
          </a:p>
          <a:p>
            <a:pPr lvl="1"/>
            <a:r>
              <a:rPr lang="cs-CZ" dirty="0" err="1" smtClean="0"/>
              <a:t>Authotity</a:t>
            </a:r>
            <a:r>
              <a:rPr lang="cs-CZ" dirty="0" smtClean="0"/>
              <a:t> - autority</a:t>
            </a:r>
          </a:p>
          <a:p>
            <a:pPr lvl="1"/>
            <a:r>
              <a:rPr lang="cs-CZ" dirty="0" err="1" smtClean="0"/>
              <a:t>Additional</a:t>
            </a:r>
            <a:r>
              <a:rPr lang="cs-CZ" dirty="0" smtClean="0"/>
              <a:t> – další informace</a:t>
            </a:r>
          </a:p>
          <a:p>
            <a:pPr lvl="1"/>
            <a:endParaRPr lang="cs-CZ" dirty="0" smtClean="0"/>
          </a:p>
          <a:p>
            <a:pPr lvl="1"/>
            <a:endParaRPr lang="cs-CZ" dirty="0" smtClean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DNS server ukládá několik typů záznamů</a:t>
            </a:r>
          </a:p>
          <a:p>
            <a:pPr lvl="1"/>
            <a:r>
              <a:rPr lang="cs-CZ" dirty="0" smtClean="0"/>
              <a:t>A – koncové zařízení</a:t>
            </a:r>
          </a:p>
          <a:p>
            <a:pPr lvl="1"/>
            <a:r>
              <a:rPr lang="cs-CZ" dirty="0" smtClean="0"/>
              <a:t>NS – neautoritativní </a:t>
            </a:r>
            <a:r>
              <a:rPr lang="cs-CZ" dirty="0" err="1" smtClean="0"/>
              <a:t>name</a:t>
            </a:r>
            <a:r>
              <a:rPr lang="cs-CZ" dirty="0" smtClean="0"/>
              <a:t> server</a:t>
            </a:r>
          </a:p>
          <a:p>
            <a:pPr lvl="1"/>
            <a:r>
              <a:rPr lang="cs-CZ" dirty="0" smtClean="0"/>
              <a:t>CNAME – alias, více služeb má stejnou IP adresu</a:t>
            </a:r>
          </a:p>
          <a:p>
            <a:pPr lvl="1"/>
            <a:r>
              <a:rPr lang="cs-CZ" dirty="0" smtClean="0"/>
              <a:t>MX – mail </a:t>
            </a:r>
            <a:r>
              <a:rPr lang="cs-CZ" dirty="0" err="1" smtClean="0"/>
              <a:t>exchange</a:t>
            </a:r>
            <a:r>
              <a:rPr lang="cs-CZ" dirty="0" smtClean="0"/>
              <a:t> </a:t>
            </a:r>
            <a:r>
              <a:rPr lang="cs-CZ" dirty="0" err="1" smtClean="0"/>
              <a:t>record</a:t>
            </a:r>
            <a:endParaRPr lang="cs-CZ" dirty="0" smtClean="0"/>
          </a:p>
          <a:p>
            <a:r>
              <a:rPr lang="cs-CZ" dirty="0" smtClean="0"/>
              <a:t>Každý DNS server zná strukturu pod sebou . </a:t>
            </a:r>
          </a:p>
          <a:p>
            <a:r>
              <a:rPr lang="cs-CZ" dirty="0" smtClean="0"/>
              <a:t>DNS servery mají vlastní CACHE(pamatují si poslední dotazy, které řešily), která může zrychlit jejich práci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Hierarchie DNS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Kořenové DNS servery</a:t>
            </a:r>
          </a:p>
          <a:p>
            <a:r>
              <a:rPr lang="cs-CZ" dirty="0" smtClean="0"/>
              <a:t>Top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1"/>
            <a:r>
              <a:rPr lang="cs-CZ" dirty="0" smtClean="0"/>
              <a:t>Dle zaměření</a:t>
            </a:r>
          </a:p>
          <a:p>
            <a:pPr lvl="2"/>
            <a:r>
              <a:rPr lang="cs-CZ" dirty="0" smtClean="0"/>
              <a:t>.</a:t>
            </a:r>
            <a:r>
              <a:rPr lang="cs-CZ" dirty="0" err="1" smtClean="0"/>
              <a:t>com</a:t>
            </a:r>
            <a:r>
              <a:rPr lang="cs-CZ" dirty="0" smtClean="0"/>
              <a:t> (komerce a průmysl)</a:t>
            </a:r>
          </a:p>
          <a:p>
            <a:pPr lvl="2"/>
            <a:r>
              <a:rPr lang="cs-CZ" dirty="0" smtClean="0"/>
              <a:t>.</a:t>
            </a:r>
            <a:r>
              <a:rPr lang="cs-CZ" dirty="0" err="1" smtClean="0"/>
              <a:t>org</a:t>
            </a:r>
            <a:r>
              <a:rPr lang="cs-CZ" dirty="0" smtClean="0"/>
              <a:t> (neziskové organizace)</a:t>
            </a:r>
          </a:p>
          <a:p>
            <a:pPr lvl="2"/>
            <a:r>
              <a:rPr lang="cs-CZ" dirty="0" smtClean="0"/>
              <a:t>.</a:t>
            </a:r>
            <a:r>
              <a:rPr lang="cs-CZ" dirty="0" err="1" smtClean="0"/>
              <a:t>edu</a:t>
            </a:r>
            <a:r>
              <a:rPr lang="cs-CZ" dirty="0" smtClean="0"/>
              <a:t> (vzdělávání)</a:t>
            </a:r>
          </a:p>
          <a:p>
            <a:pPr lvl="1"/>
            <a:r>
              <a:rPr lang="cs-CZ" dirty="0" smtClean="0"/>
              <a:t>Dle lokalizace</a:t>
            </a:r>
          </a:p>
          <a:p>
            <a:pPr lvl="2"/>
            <a:r>
              <a:rPr lang="cs-CZ" dirty="0" smtClean="0"/>
              <a:t>.</a:t>
            </a:r>
            <a:r>
              <a:rPr lang="cs-CZ" dirty="0" err="1" smtClean="0"/>
              <a:t>cz</a:t>
            </a:r>
            <a:r>
              <a:rPr lang="cs-CZ" dirty="0" smtClean="0"/>
              <a:t> (Česká republika)</a:t>
            </a:r>
          </a:p>
          <a:p>
            <a:pPr lvl="2"/>
            <a:r>
              <a:rPr lang="cs-CZ" dirty="0" smtClean="0"/>
              <a:t>.au (Austrálie)</a:t>
            </a:r>
          </a:p>
          <a:p>
            <a:r>
              <a:rPr lang="cs-CZ" dirty="0" smtClean="0"/>
              <a:t>Další úrovně</a:t>
            </a:r>
          </a:p>
          <a:p>
            <a:pPr lvl="1"/>
            <a:r>
              <a:rPr lang="cs-CZ" dirty="0" err="1" smtClean="0"/>
              <a:t>vosvdf.cz</a:t>
            </a:r>
            <a:endParaRPr lang="cs-CZ" dirty="0" smtClean="0"/>
          </a:p>
          <a:p>
            <a:pPr lvl="1"/>
            <a:r>
              <a:rPr lang="cs-CZ" dirty="0" err="1" smtClean="0"/>
              <a:t>bubileg.cz</a:t>
            </a:r>
            <a:endParaRPr lang="cs-CZ" dirty="0" smtClean="0"/>
          </a:p>
          <a:p>
            <a:pPr lvl="1"/>
            <a:r>
              <a:rPr lang="cs-CZ" dirty="0" err="1" smtClean="0"/>
              <a:t>cisco.com</a:t>
            </a:r>
            <a:endParaRPr lang="cs-CZ" dirty="0" smtClean="0"/>
          </a:p>
          <a:p>
            <a:pPr lvl="2"/>
            <a:endParaRPr lang="cs-CZ" dirty="0" smtClean="0"/>
          </a:p>
          <a:p>
            <a:pPr lvl="2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4143372" y="2714620"/>
          <a:ext cx="4786346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WWW služby a HTTP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HTTP (Hyper Text Transfer </a:t>
            </a:r>
            <a:r>
              <a:rPr lang="cs-CZ" dirty="0" err="1" smtClean="0"/>
              <a:t>Protocol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Protokol z rodiny TCP</a:t>
            </a:r>
            <a:r>
              <a:rPr lang="en-US" dirty="0" smtClean="0"/>
              <a:t>/</a:t>
            </a:r>
            <a:r>
              <a:rPr lang="cs-CZ" dirty="0" smtClean="0"/>
              <a:t>IP sloužící pro publikaci webových stránek</a:t>
            </a:r>
          </a:p>
          <a:p>
            <a:pPr lvl="1"/>
            <a:r>
              <a:rPr lang="cs-CZ" dirty="0" smtClean="0"/>
              <a:t>Standardně využívá TCP port 80</a:t>
            </a:r>
          </a:p>
          <a:p>
            <a:pPr lvl="1"/>
            <a:r>
              <a:rPr lang="cs-CZ" dirty="0" smtClean="0"/>
              <a:t>Zabezpečená verze HTTPS</a:t>
            </a:r>
          </a:p>
          <a:p>
            <a:r>
              <a:rPr lang="cs-CZ" dirty="0" smtClean="0"/>
              <a:t>Webové adresy</a:t>
            </a:r>
          </a:p>
          <a:p>
            <a:pPr lvl="1"/>
            <a:r>
              <a:rPr lang="cs-CZ" dirty="0" smtClean="0"/>
              <a:t>URL (</a:t>
            </a:r>
            <a:r>
              <a:rPr lang="cs-CZ" dirty="0" err="1" smtClean="0"/>
              <a:t>Uniform</a:t>
            </a:r>
            <a:r>
              <a:rPr lang="cs-CZ" dirty="0" smtClean="0"/>
              <a:t> </a:t>
            </a:r>
            <a:r>
              <a:rPr lang="cs-CZ" dirty="0" err="1" smtClean="0"/>
              <a:t>Resource</a:t>
            </a:r>
            <a:r>
              <a:rPr lang="cs-CZ" dirty="0" smtClean="0"/>
              <a:t> </a:t>
            </a:r>
            <a:r>
              <a:rPr lang="cs-CZ" dirty="0" err="1" smtClean="0"/>
              <a:t>Locator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URI (</a:t>
            </a:r>
            <a:r>
              <a:rPr lang="cs-CZ" dirty="0" err="1" smtClean="0"/>
              <a:t>Uniform</a:t>
            </a:r>
            <a:r>
              <a:rPr lang="cs-CZ" dirty="0" smtClean="0"/>
              <a:t> </a:t>
            </a:r>
            <a:r>
              <a:rPr lang="cs-CZ" dirty="0" err="1" smtClean="0"/>
              <a:t>Resource</a:t>
            </a:r>
            <a:r>
              <a:rPr lang="cs-CZ" dirty="0" smtClean="0"/>
              <a:t> </a:t>
            </a:r>
            <a:r>
              <a:rPr lang="cs-CZ" dirty="0" err="1" smtClean="0"/>
              <a:t>Identifier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Příklad</a:t>
            </a:r>
          </a:p>
          <a:p>
            <a:pPr lvl="2"/>
            <a:r>
              <a:rPr lang="en-US" dirty="0" smtClean="0"/>
              <a:t>http://</a:t>
            </a:r>
            <a:r>
              <a:rPr lang="cs-CZ" dirty="0" smtClean="0"/>
              <a:t>www.</a:t>
            </a:r>
            <a:r>
              <a:rPr lang="cs-CZ" dirty="0" err="1" smtClean="0"/>
              <a:t>vosvdf.cz</a:t>
            </a:r>
            <a:r>
              <a:rPr lang="en-US" dirty="0" smtClean="0"/>
              <a:t>/</a:t>
            </a:r>
            <a:r>
              <a:rPr lang="en-US" dirty="0" err="1" smtClean="0"/>
              <a:t>cmsb</a:t>
            </a:r>
            <a:r>
              <a:rPr lang="en-US" dirty="0" smtClean="0"/>
              <a:t>/index.php</a:t>
            </a:r>
          </a:p>
          <a:p>
            <a:pPr lvl="3"/>
            <a:r>
              <a:rPr lang="en-US" dirty="0" smtClean="0"/>
              <a:t>http </a:t>
            </a:r>
            <a:r>
              <a:rPr lang="cs-CZ" dirty="0" smtClean="0"/>
              <a:t>– protokol</a:t>
            </a:r>
          </a:p>
          <a:p>
            <a:pPr lvl="3"/>
            <a:r>
              <a:rPr lang="cs-CZ" dirty="0" smtClean="0"/>
              <a:t>www.</a:t>
            </a:r>
            <a:r>
              <a:rPr lang="cs-CZ" dirty="0" err="1" smtClean="0"/>
              <a:t>vosvdf.cz</a:t>
            </a:r>
            <a:r>
              <a:rPr lang="cs-CZ" dirty="0" smtClean="0"/>
              <a:t> – server</a:t>
            </a:r>
          </a:p>
          <a:p>
            <a:pPr lvl="3"/>
            <a:r>
              <a:rPr lang="cs-CZ" dirty="0" err="1" smtClean="0"/>
              <a:t>cmsb</a:t>
            </a:r>
            <a:r>
              <a:rPr lang="en-US" dirty="0" smtClean="0"/>
              <a:t>/</a:t>
            </a:r>
            <a:r>
              <a:rPr lang="cs-CZ" dirty="0" smtClean="0"/>
              <a:t>index.</a:t>
            </a:r>
            <a:r>
              <a:rPr lang="cs-CZ" dirty="0" err="1" smtClean="0"/>
              <a:t>php</a:t>
            </a:r>
            <a:r>
              <a:rPr lang="cs-CZ" dirty="0" smtClean="0"/>
              <a:t> – umístění a název skriptu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HTTP komunikace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Odeslání požadavku z internetového prohlížeče</a:t>
            </a:r>
          </a:p>
          <a:p>
            <a:pPr lvl="1"/>
            <a:r>
              <a:rPr lang="cs-CZ" dirty="0" smtClean="0"/>
              <a:t>Zadání adresy např. www.</a:t>
            </a:r>
            <a:r>
              <a:rPr lang="cs-CZ" dirty="0" err="1" smtClean="0"/>
              <a:t>cisco.com</a:t>
            </a:r>
            <a:endParaRPr lang="cs-CZ" dirty="0" smtClean="0"/>
          </a:p>
          <a:p>
            <a:r>
              <a:rPr lang="cs-CZ" dirty="0" smtClean="0"/>
              <a:t>Využití DNS služby </a:t>
            </a:r>
            <a:r>
              <a:rPr lang="cs-CZ" sz="2000" dirty="0" smtClean="0"/>
              <a:t>(viz předchozí látka)</a:t>
            </a:r>
          </a:p>
          <a:p>
            <a:r>
              <a:rPr lang="cs-CZ" dirty="0" smtClean="0"/>
              <a:t>HTTP server po přijetí požadavku vygeneruje odpověď a pošle ji klientovi</a:t>
            </a:r>
          </a:p>
          <a:p>
            <a:pPr lvl="1"/>
            <a:r>
              <a:rPr lang="cs-CZ" dirty="0" err="1" smtClean="0"/>
              <a:t>Apache</a:t>
            </a:r>
            <a:endParaRPr lang="cs-CZ" dirty="0" smtClean="0"/>
          </a:p>
          <a:p>
            <a:pPr lvl="1"/>
            <a:r>
              <a:rPr lang="cs-CZ" dirty="0" smtClean="0"/>
              <a:t>MS IIS (Microsoft Internet </a:t>
            </a:r>
            <a:r>
              <a:rPr lang="cs-CZ" dirty="0" err="1" smtClean="0"/>
              <a:t>Information</a:t>
            </a:r>
            <a:r>
              <a:rPr lang="cs-CZ" dirty="0" smtClean="0"/>
              <a:t> </a:t>
            </a:r>
            <a:r>
              <a:rPr lang="cs-CZ" dirty="0" err="1" smtClean="0"/>
              <a:t>Services</a:t>
            </a:r>
            <a:r>
              <a:rPr lang="cs-CZ" dirty="0" smtClean="0"/>
              <a:t>)</a:t>
            </a:r>
          </a:p>
          <a:p>
            <a:r>
              <a:rPr lang="cs-CZ" dirty="0" smtClean="0"/>
              <a:t>Klient </a:t>
            </a:r>
            <a:r>
              <a:rPr lang="cs-CZ" dirty="0" smtClean="0"/>
              <a:t>odpověď od serveru </a:t>
            </a:r>
            <a:r>
              <a:rPr lang="cs-CZ" dirty="0" smtClean="0"/>
              <a:t>přijme a dle typu zprávy patřičně zobrazí jako webovou stránku</a:t>
            </a:r>
          </a:p>
          <a:p>
            <a:pPr lvl="1"/>
            <a:r>
              <a:rPr lang="cs-CZ" dirty="0" smtClean="0"/>
              <a:t>Google Chrome, </a:t>
            </a:r>
            <a:r>
              <a:rPr lang="cs-CZ" dirty="0" err="1" smtClean="0"/>
              <a:t>Mozilla</a:t>
            </a:r>
            <a:r>
              <a:rPr lang="cs-CZ" dirty="0" smtClean="0"/>
              <a:t> </a:t>
            </a:r>
            <a:r>
              <a:rPr lang="cs-CZ" dirty="0" err="1" smtClean="0"/>
              <a:t>Firefox</a:t>
            </a:r>
            <a:r>
              <a:rPr lang="cs-CZ" dirty="0" smtClean="0"/>
              <a:t>, Opera, </a:t>
            </a:r>
            <a:r>
              <a:rPr lang="cs-CZ" sz="1600" dirty="0" smtClean="0"/>
              <a:t>IE</a:t>
            </a:r>
            <a:r>
              <a:rPr lang="cs-CZ" dirty="0" smtClean="0"/>
              <a:t>…</a:t>
            </a: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HTTP dotazu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606614"/>
            <a:ext cx="8229600" cy="160820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cs-CZ" dirty="0" smtClean="0"/>
              <a:t>GET /</a:t>
            </a:r>
            <a:r>
              <a:rPr lang="cs-CZ" dirty="0" err="1" smtClean="0"/>
              <a:t>wiki</a:t>
            </a:r>
            <a:r>
              <a:rPr lang="cs-CZ" dirty="0" smtClean="0"/>
              <a:t>/</a:t>
            </a:r>
            <a:r>
              <a:rPr lang="cs-CZ" dirty="0" err="1" smtClean="0"/>
              <a:t>Wikipedie</a:t>
            </a:r>
            <a:r>
              <a:rPr lang="cs-CZ" dirty="0" smtClean="0"/>
              <a:t> HTTP/1.1</a:t>
            </a:r>
          </a:p>
          <a:p>
            <a:pPr>
              <a:buNone/>
            </a:pPr>
            <a:r>
              <a:rPr lang="cs-CZ" dirty="0" smtClean="0"/>
              <a:t>Host: </a:t>
            </a:r>
            <a:r>
              <a:rPr lang="cs-CZ" dirty="0" err="1" smtClean="0"/>
              <a:t>cs.wikipedia.org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User-Agent: </a:t>
            </a:r>
            <a:r>
              <a:rPr lang="cs-CZ" dirty="0" err="1" smtClean="0"/>
              <a:t>Mozilla</a:t>
            </a:r>
            <a:r>
              <a:rPr lang="cs-CZ" dirty="0" smtClean="0"/>
              <a:t>/5.0 </a:t>
            </a:r>
            <a:r>
              <a:rPr lang="cs-CZ" dirty="0" err="1" smtClean="0"/>
              <a:t>Gecko</a:t>
            </a:r>
            <a:r>
              <a:rPr lang="cs-CZ" dirty="0" smtClean="0"/>
              <a:t>/20040803 </a:t>
            </a:r>
            <a:r>
              <a:rPr lang="cs-CZ" dirty="0" err="1" smtClean="0"/>
              <a:t>Firefox</a:t>
            </a:r>
            <a:r>
              <a:rPr lang="cs-CZ" dirty="0" smtClean="0"/>
              <a:t>/0.9.3</a:t>
            </a:r>
          </a:p>
          <a:p>
            <a:pPr>
              <a:buNone/>
            </a:pPr>
            <a:r>
              <a:rPr lang="cs-CZ" dirty="0" err="1" smtClean="0"/>
              <a:t>Accept</a:t>
            </a:r>
            <a:r>
              <a:rPr lang="cs-CZ" dirty="0" smtClean="0"/>
              <a:t>-</a:t>
            </a:r>
            <a:r>
              <a:rPr lang="cs-CZ" dirty="0" err="1" smtClean="0"/>
              <a:t>Charset</a:t>
            </a:r>
            <a:r>
              <a:rPr lang="cs-CZ" dirty="0" smtClean="0"/>
              <a:t>: UTF-8,*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HTTP odpovědi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8942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dirty="0" smtClean="0"/>
              <a:t>HTTP/1.0 200 OK</a:t>
            </a:r>
          </a:p>
          <a:p>
            <a:pPr>
              <a:buNone/>
            </a:pPr>
            <a:r>
              <a:rPr lang="cs-CZ" dirty="0" err="1" smtClean="0"/>
              <a:t>Date</a:t>
            </a:r>
            <a:r>
              <a:rPr lang="cs-CZ" dirty="0" smtClean="0"/>
              <a:t>: </a:t>
            </a:r>
            <a:r>
              <a:rPr lang="cs-CZ" dirty="0" err="1" smtClean="0"/>
              <a:t>Fri</a:t>
            </a:r>
            <a:r>
              <a:rPr lang="cs-CZ" dirty="0" smtClean="0"/>
              <a:t>, 15 </a:t>
            </a:r>
            <a:r>
              <a:rPr lang="cs-CZ" dirty="0" err="1" smtClean="0"/>
              <a:t>Oct</a:t>
            </a:r>
            <a:r>
              <a:rPr lang="cs-CZ" dirty="0" smtClean="0"/>
              <a:t> 2004 08:20:25 GMT</a:t>
            </a:r>
          </a:p>
          <a:p>
            <a:pPr>
              <a:buNone/>
            </a:pPr>
            <a:r>
              <a:rPr lang="cs-CZ" dirty="0" smtClean="0"/>
              <a:t>Server: </a:t>
            </a:r>
            <a:r>
              <a:rPr lang="cs-CZ" dirty="0" err="1" smtClean="0"/>
              <a:t>Apache</a:t>
            </a:r>
            <a:r>
              <a:rPr lang="cs-CZ" dirty="0" smtClean="0"/>
              <a:t>/1.3.29 (Unix) PHP/4.3.8</a:t>
            </a:r>
          </a:p>
          <a:p>
            <a:pPr>
              <a:buNone/>
            </a:pPr>
            <a:r>
              <a:rPr lang="cs-CZ" dirty="0" smtClean="0"/>
              <a:t>X-</a:t>
            </a:r>
            <a:r>
              <a:rPr lang="cs-CZ" dirty="0" err="1" smtClean="0"/>
              <a:t>Powered</a:t>
            </a:r>
            <a:r>
              <a:rPr lang="cs-CZ" dirty="0" smtClean="0"/>
              <a:t>-By: PHP/4.3.8</a:t>
            </a:r>
          </a:p>
          <a:p>
            <a:pPr>
              <a:buNone/>
            </a:pPr>
            <a:r>
              <a:rPr lang="cs-CZ" dirty="0" smtClean="0"/>
              <a:t>Vary: </a:t>
            </a:r>
            <a:r>
              <a:rPr lang="cs-CZ" dirty="0" err="1" smtClean="0"/>
              <a:t>Accept</a:t>
            </a:r>
            <a:r>
              <a:rPr lang="cs-CZ" dirty="0" smtClean="0"/>
              <a:t>-</a:t>
            </a:r>
            <a:r>
              <a:rPr lang="cs-CZ" dirty="0" err="1" smtClean="0"/>
              <a:t>Encoding</a:t>
            </a:r>
            <a:r>
              <a:rPr lang="cs-CZ" dirty="0" smtClean="0"/>
              <a:t>,</a:t>
            </a:r>
            <a:r>
              <a:rPr lang="cs-CZ" dirty="0" err="1" smtClean="0"/>
              <a:t>Cookie</a:t>
            </a:r>
            <a:endParaRPr lang="cs-CZ" dirty="0" smtClean="0"/>
          </a:p>
          <a:p>
            <a:pPr>
              <a:buNone/>
            </a:pPr>
            <a:r>
              <a:rPr lang="cs-CZ" dirty="0" err="1" smtClean="0"/>
              <a:t>Cache</a:t>
            </a:r>
            <a:r>
              <a:rPr lang="cs-CZ" dirty="0" smtClean="0"/>
              <a:t>-</a:t>
            </a:r>
            <a:r>
              <a:rPr lang="cs-CZ" dirty="0" err="1" smtClean="0"/>
              <a:t>Control</a:t>
            </a:r>
            <a:r>
              <a:rPr lang="cs-CZ" dirty="0" smtClean="0"/>
              <a:t>: </a:t>
            </a:r>
            <a:r>
              <a:rPr lang="cs-CZ" dirty="0" err="1" smtClean="0"/>
              <a:t>private</a:t>
            </a:r>
            <a:r>
              <a:rPr lang="cs-CZ" dirty="0" smtClean="0"/>
              <a:t>, s-</a:t>
            </a:r>
            <a:r>
              <a:rPr lang="cs-CZ" dirty="0" err="1" smtClean="0"/>
              <a:t>maxage</a:t>
            </a:r>
            <a:r>
              <a:rPr lang="cs-CZ" dirty="0" smtClean="0"/>
              <a:t>=0, </a:t>
            </a:r>
            <a:r>
              <a:rPr lang="cs-CZ" dirty="0" err="1" smtClean="0"/>
              <a:t>max</a:t>
            </a:r>
            <a:r>
              <a:rPr lang="cs-CZ" dirty="0" smtClean="0"/>
              <a:t>-</a:t>
            </a:r>
            <a:r>
              <a:rPr lang="cs-CZ" dirty="0" err="1" smtClean="0"/>
              <a:t>age</a:t>
            </a:r>
            <a:r>
              <a:rPr lang="cs-CZ" dirty="0" smtClean="0"/>
              <a:t>=0, </a:t>
            </a:r>
            <a:r>
              <a:rPr lang="cs-CZ" dirty="0" err="1" smtClean="0"/>
              <a:t>must</a:t>
            </a:r>
            <a:r>
              <a:rPr lang="cs-CZ" dirty="0" smtClean="0"/>
              <a:t>-</a:t>
            </a:r>
            <a:r>
              <a:rPr lang="cs-CZ" dirty="0" err="1" smtClean="0"/>
              <a:t>revalidate</a:t>
            </a:r>
            <a:endParaRPr lang="cs-CZ" dirty="0" smtClean="0"/>
          </a:p>
          <a:p>
            <a:pPr>
              <a:buNone/>
            </a:pPr>
            <a:r>
              <a:rPr lang="cs-CZ" dirty="0" err="1" smtClean="0"/>
              <a:t>Content</a:t>
            </a:r>
            <a:r>
              <a:rPr lang="cs-CZ" dirty="0" smtClean="0"/>
              <a:t>-</a:t>
            </a:r>
            <a:r>
              <a:rPr lang="cs-CZ" dirty="0" err="1" smtClean="0"/>
              <a:t>Language</a:t>
            </a:r>
            <a:r>
              <a:rPr lang="cs-CZ" dirty="0" smtClean="0"/>
              <a:t>: </a:t>
            </a:r>
            <a:r>
              <a:rPr lang="cs-CZ" dirty="0" err="1" smtClean="0"/>
              <a:t>cs</a:t>
            </a:r>
            <a:endParaRPr lang="cs-CZ" dirty="0" smtClean="0"/>
          </a:p>
          <a:p>
            <a:pPr>
              <a:buNone/>
            </a:pPr>
            <a:r>
              <a:rPr lang="cs-CZ" dirty="0" err="1" smtClean="0"/>
              <a:t>Content</a:t>
            </a:r>
            <a:r>
              <a:rPr lang="cs-CZ" dirty="0" smtClean="0"/>
              <a:t>-Type: text/</a:t>
            </a:r>
            <a:r>
              <a:rPr lang="cs-CZ" dirty="0" err="1" smtClean="0"/>
              <a:t>html</a:t>
            </a:r>
            <a:r>
              <a:rPr lang="cs-CZ" dirty="0" smtClean="0"/>
              <a:t>; </a:t>
            </a:r>
            <a:r>
              <a:rPr lang="cs-CZ" dirty="0" err="1" smtClean="0"/>
              <a:t>charset</a:t>
            </a:r>
            <a:r>
              <a:rPr lang="cs-CZ" dirty="0" smtClean="0"/>
              <a:t>=</a:t>
            </a:r>
            <a:r>
              <a:rPr lang="cs-CZ" dirty="0" err="1" smtClean="0"/>
              <a:t>utf</a:t>
            </a:r>
            <a:r>
              <a:rPr lang="cs-CZ" dirty="0" smtClean="0"/>
              <a:t>-8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&lt;</a:t>
            </a:r>
            <a:r>
              <a:rPr lang="cs-CZ" dirty="0" err="1" smtClean="0"/>
              <a:t>html</a:t>
            </a:r>
            <a:r>
              <a:rPr lang="cs-CZ" dirty="0" smtClean="0"/>
              <a:t>&gt;</a:t>
            </a:r>
          </a:p>
          <a:p>
            <a:pPr>
              <a:buNone/>
            </a:pPr>
            <a:r>
              <a:rPr lang="cs-CZ" dirty="0" smtClean="0"/>
              <a:t>&lt;</a:t>
            </a:r>
            <a:r>
              <a:rPr lang="cs-CZ" dirty="0" err="1" smtClean="0"/>
              <a:t>head</a:t>
            </a:r>
            <a:r>
              <a:rPr lang="cs-CZ" dirty="0" smtClean="0"/>
              <a:t>&gt;</a:t>
            </a:r>
          </a:p>
          <a:p>
            <a:pPr>
              <a:buNone/>
            </a:pPr>
            <a:r>
              <a:rPr lang="cs-CZ" dirty="0" smtClean="0"/>
              <a:t>...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E-maily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285720" y="2249424"/>
            <a:ext cx="4500594" cy="4525963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Klient – Server komunikace</a:t>
            </a:r>
          </a:p>
          <a:p>
            <a:r>
              <a:rPr lang="cs-CZ" dirty="0" smtClean="0"/>
              <a:t>Protokoly zabezpečující službu e-mail </a:t>
            </a:r>
          </a:p>
          <a:p>
            <a:pPr lvl="1"/>
            <a:r>
              <a:rPr lang="cs-CZ" dirty="0" smtClean="0"/>
              <a:t>SMTP (</a:t>
            </a:r>
            <a:r>
              <a:rPr lang="cs-CZ" dirty="0" err="1" smtClean="0"/>
              <a:t>Simple</a:t>
            </a:r>
            <a:r>
              <a:rPr lang="cs-CZ" dirty="0" smtClean="0"/>
              <a:t> Mail Transfer </a:t>
            </a:r>
            <a:r>
              <a:rPr lang="cs-CZ" dirty="0" err="1" smtClean="0"/>
              <a:t>Protocol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Posílání emailů</a:t>
            </a:r>
          </a:p>
          <a:p>
            <a:pPr lvl="2"/>
            <a:r>
              <a:rPr lang="cs-CZ" dirty="0" smtClean="0"/>
              <a:t>Standardně využívá TCP port 25</a:t>
            </a:r>
          </a:p>
          <a:p>
            <a:pPr lvl="1"/>
            <a:r>
              <a:rPr lang="cs-CZ" dirty="0" smtClean="0"/>
              <a:t>POP3 (Post Office </a:t>
            </a:r>
            <a:r>
              <a:rPr lang="cs-CZ" dirty="0" err="1" smtClean="0"/>
              <a:t>Protocol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Příjem emailů</a:t>
            </a:r>
          </a:p>
          <a:p>
            <a:pPr lvl="2"/>
            <a:r>
              <a:rPr lang="cs-CZ" dirty="0" smtClean="0"/>
              <a:t>Standardně využívá TCP port 110</a:t>
            </a:r>
          </a:p>
          <a:p>
            <a:pPr lvl="1"/>
            <a:r>
              <a:rPr lang="cs-CZ" dirty="0" smtClean="0"/>
              <a:t>IMAP (Internet </a:t>
            </a:r>
            <a:r>
              <a:rPr lang="cs-CZ" dirty="0" err="1" smtClean="0"/>
              <a:t>Message</a:t>
            </a:r>
            <a:r>
              <a:rPr lang="cs-CZ" dirty="0" smtClean="0"/>
              <a:t> Access </a:t>
            </a:r>
            <a:r>
              <a:rPr lang="cs-CZ" dirty="0" err="1" smtClean="0"/>
              <a:t>Protocol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Příjem emailů</a:t>
            </a:r>
          </a:p>
          <a:p>
            <a:pPr lvl="2"/>
            <a:r>
              <a:rPr lang="cs-CZ" dirty="0" smtClean="0"/>
              <a:t>Standardně využívá TCP port 143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Doručování elektronické pošty po Internetu se účastní tři druhy programů:</a:t>
            </a:r>
          </a:p>
          <a:p>
            <a:pPr lvl="1"/>
            <a:r>
              <a:rPr lang="cs-CZ" b="1" dirty="0" smtClean="0"/>
              <a:t>MUA</a:t>
            </a:r>
            <a:r>
              <a:rPr lang="cs-CZ" dirty="0" smtClean="0"/>
              <a:t> - Mail User Agent, poštovní klient, který zpracovává zprávy u uživatele (Outlook, </a:t>
            </a:r>
            <a:r>
              <a:rPr lang="cs-CZ" dirty="0" err="1" smtClean="0"/>
              <a:t>Thunderbird</a:t>
            </a:r>
            <a:r>
              <a:rPr lang="cs-CZ" dirty="0" smtClean="0"/>
              <a:t>, …)</a:t>
            </a:r>
          </a:p>
          <a:p>
            <a:pPr lvl="1"/>
            <a:r>
              <a:rPr lang="cs-CZ" b="1" dirty="0" smtClean="0"/>
              <a:t>MTA</a:t>
            </a:r>
            <a:r>
              <a:rPr lang="cs-CZ" dirty="0" smtClean="0"/>
              <a:t> - Mail Transport Agent, server, který se stará o doručování zprávy na cílový systém adresáta </a:t>
            </a:r>
          </a:p>
          <a:p>
            <a:pPr lvl="1"/>
            <a:r>
              <a:rPr lang="cs-CZ" b="1" dirty="0" smtClean="0"/>
              <a:t>MDA</a:t>
            </a:r>
            <a:r>
              <a:rPr lang="cs-CZ" dirty="0" smtClean="0"/>
              <a:t> - Mail </a:t>
            </a:r>
            <a:r>
              <a:rPr lang="cs-CZ" dirty="0" err="1" smtClean="0"/>
              <a:t>Delivery</a:t>
            </a:r>
            <a:r>
              <a:rPr lang="cs-CZ" dirty="0" smtClean="0"/>
              <a:t> Agent, program pro lokální doručování, který umísťuje zprávy do uživatelských schránek 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Odesílání emailů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Každý MUA musí mít nastavený SMTP server kam bude posílat všechny odchozí zprávy</a:t>
            </a:r>
          </a:p>
          <a:p>
            <a:r>
              <a:rPr lang="cs-CZ" dirty="0" smtClean="0"/>
              <a:t>MUA vyšle email nejbližšímu SMTP serveru.</a:t>
            </a:r>
          </a:p>
          <a:p>
            <a:r>
              <a:rPr lang="cs-CZ" dirty="0" smtClean="0"/>
              <a:t>SMTP server(MTA) rozhodne jestli si email nechá (adresát je v jeho správě) nebo přepošle dál.</a:t>
            </a:r>
          </a:p>
          <a:p>
            <a:r>
              <a:rPr lang="cs-CZ" dirty="0" smtClean="0"/>
              <a:t>V případě, že je email na správném serveru, MDA jej zařadí do správné schránky.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Schéma odesílání a příjímání zprávy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01986"/>
            <a:ext cx="6710381" cy="501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élník 20"/>
          <p:cNvSpPr/>
          <p:nvPr/>
        </p:nvSpPr>
        <p:spPr>
          <a:xfrm>
            <a:off x="5143504" y="5429264"/>
            <a:ext cx="3500462" cy="928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5143504" y="4857760"/>
            <a:ext cx="3500462" cy="500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Obdélník 17"/>
          <p:cNvSpPr/>
          <p:nvPr/>
        </p:nvSpPr>
        <p:spPr>
          <a:xfrm>
            <a:off x="5143504" y="4286256"/>
            <a:ext cx="3500462" cy="500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5143504" y="2571744"/>
            <a:ext cx="3500462" cy="16430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Aplikační vrstvy ISO</a:t>
            </a:r>
            <a:r>
              <a:rPr lang="en-US" dirty="0" smtClean="0"/>
              <a:t>/OSI a TCP/IP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4329114" cy="4325112"/>
          </a:xfrm>
        </p:spPr>
        <p:txBody>
          <a:bodyPr>
            <a:normAutofit fontScale="92500"/>
          </a:bodyPr>
          <a:lstStyle/>
          <a:p>
            <a:pPr lvl="1"/>
            <a:r>
              <a:rPr lang="cs-CZ" dirty="0" smtClean="0"/>
              <a:t>Aplikační vrstvy připravují data od uživatele na přenos sítí.</a:t>
            </a:r>
          </a:p>
          <a:p>
            <a:pPr lvl="1"/>
            <a:r>
              <a:rPr lang="cs-CZ" dirty="0" smtClean="0"/>
              <a:t>Do aplikačních vrstev zasahuje software, se kterým pracuje obvykle přímo uživatel.</a:t>
            </a:r>
          </a:p>
          <a:p>
            <a:pPr lvl="1"/>
            <a:r>
              <a:rPr lang="cs-CZ" dirty="0" smtClean="0"/>
              <a:t>Aplikační vrstvy ISO</a:t>
            </a:r>
            <a:r>
              <a:rPr lang="en-US" dirty="0" smtClean="0"/>
              <a:t>/OSI</a:t>
            </a:r>
          </a:p>
          <a:p>
            <a:pPr lvl="2"/>
            <a:r>
              <a:rPr lang="cs-CZ" dirty="0" smtClean="0"/>
              <a:t>Aplikační</a:t>
            </a:r>
          </a:p>
          <a:p>
            <a:pPr lvl="2"/>
            <a:r>
              <a:rPr lang="cs-CZ" dirty="0" smtClean="0"/>
              <a:t>Prezentační</a:t>
            </a:r>
          </a:p>
          <a:p>
            <a:pPr lvl="2"/>
            <a:r>
              <a:rPr lang="cs-CZ" dirty="0" smtClean="0"/>
              <a:t>Relační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6" name="Obdélník 5"/>
          <p:cNvSpPr/>
          <p:nvPr/>
        </p:nvSpPr>
        <p:spPr>
          <a:xfrm>
            <a:off x="5214942" y="5929330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Fyzická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5214942" y="4929198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Síťová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5286380" y="4357694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Transportní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5286380" y="3714752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Relační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5286380" y="3214686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Prezentační</a:t>
            </a:r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5286380" y="2714620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Aplikační</a:t>
            </a:r>
            <a:endParaRPr lang="cs-CZ" dirty="0"/>
          </a:p>
        </p:txBody>
      </p:sp>
      <p:sp>
        <p:nvSpPr>
          <p:cNvPr id="12" name="Obdélník 11"/>
          <p:cNvSpPr/>
          <p:nvPr/>
        </p:nvSpPr>
        <p:spPr>
          <a:xfrm>
            <a:off x="7000892" y="2714620"/>
            <a:ext cx="150019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Aplikační</a:t>
            </a:r>
            <a:endParaRPr lang="cs-CZ" dirty="0"/>
          </a:p>
        </p:txBody>
      </p:sp>
      <p:sp>
        <p:nvSpPr>
          <p:cNvPr id="13" name="Obdélník 12"/>
          <p:cNvSpPr/>
          <p:nvPr/>
        </p:nvSpPr>
        <p:spPr>
          <a:xfrm>
            <a:off x="5214942" y="5500702"/>
            <a:ext cx="164307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Linková</a:t>
            </a:r>
            <a:endParaRPr lang="cs-CZ" dirty="0"/>
          </a:p>
        </p:txBody>
      </p:sp>
      <p:sp>
        <p:nvSpPr>
          <p:cNvPr id="14" name="Obdélník 13"/>
          <p:cNvSpPr/>
          <p:nvPr/>
        </p:nvSpPr>
        <p:spPr>
          <a:xfrm>
            <a:off x="7000892" y="4357694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Transportní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7000892" y="4929198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Síťová</a:t>
            </a:r>
            <a:endParaRPr lang="cs-CZ" dirty="0"/>
          </a:p>
        </p:txBody>
      </p:sp>
      <p:sp>
        <p:nvSpPr>
          <p:cNvPr id="16" name="Obdélník 15"/>
          <p:cNvSpPr/>
          <p:nvPr/>
        </p:nvSpPr>
        <p:spPr>
          <a:xfrm>
            <a:off x="7000892" y="5500702"/>
            <a:ext cx="150019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Přístup k médiu</a:t>
            </a:r>
            <a:endParaRPr lang="cs-CZ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5429256" y="2143116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ISO</a:t>
            </a:r>
            <a:r>
              <a:rPr lang="en-US" dirty="0" smtClean="0"/>
              <a:t>/OSI</a:t>
            </a:r>
            <a:r>
              <a:rPr lang="cs-CZ" dirty="0" smtClean="0"/>
              <a:t>		</a:t>
            </a:r>
            <a:r>
              <a:rPr lang="en-US" dirty="0" smtClean="0"/>
              <a:t>TCP/IP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066800"/>
          </a:xfrm>
        </p:spPr>
        <p:txBody>
          <a:bodyPr/>
          <a:lstStyle/>
          <a:p>
            <a:r>
              <a:rPr lang="cs-CZ" dirty="0" smtClean="0"/>
              <a:t>Ukázka SMTP komunikace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7203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cs-CZ" dirty="0" smtClean="0"/>
              <a:t>S: 220 mail.</a:t>
            </a:r>
            <a:r>
              <a:rPr lang="cs-CZ" dirty="0" err="1" smtClean="0"/>
              <a:t>example.com</a:t>
            </a:r>
            <a:r>
              <a:rPr lang="cs-CZ" dirty="0" smtClean="0"/>
              <a:t> ESMTP Postfix</a:t>
            </a:r>
          </a:p>
          <a:p>
            <a:pPr>
              <a:buNone/>
            </a:pPr>
            <a:r>
              <a:rPr lang="cs-CZ" dirty="0" smtClean="0"/>
              <a:t>C: EHLO </a:t>
            </a:r>
            <a:r>
              <a:rPr lang="cs-CZ" dirty="0" err="1" smtClean="0"/>
              <a:t>example.net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S: 250-mail.</a:t>
            </a:r>
            <a:r>
              <a:rPr lang="cs-CZ" dirty="0" err="1" smtClean="0"/>
              <a:t>example.com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S: 250-EXPN</a:t>
            </a:r>
          </a:p>
          <a:p>
            <a:pPr>
              <a:buNone/>
            </a:pPr>
            <a:r>
              <a:rPr lang="cs-CZ" dirty="0" smtClean="0"/>
              <a:t>S: 250-HELP</a:t>
            </a:r>
          </a:p>
          <a:p>
            <a:pPr>
              <a:buNone/>
            </a:pPr>
            <a:r>
              <a:rPr lang="cs-CZ" dirty="0" smtClean="0"/>
              <a:t>S: 250 SIZE 1000000</a:t>
            </a:r>
          </a:p>
          <a:p>
            <a:pPr>
              <a:buNone/>
            </a:pPr>
            <a:r>
              <a:rPr lang="cs-CZ" dirty="0" smtClean="0"/>
              <a:t>C: MAIL FROM:&lt;</a:t>
            </a:r>
            <a:r>
              <a:rPr lang="cs-CZ" dirty="0" err="1" smtClean="0"/>
              <a:t>sender</a:t>
            </a:r>
            <a:r>
              <a:rPr lang="cs-CZ" dirty="0" smtClean="0"/>
              <a:t>@</a:t>
            </a:r>
            <a:r>
              <a:rPr lang="cs-CZ" dirty="0" err="1" smtClean="0"/>
              <a:t>example.net</a:t>
            </a:r>
            <a:r>
              <a:rPr lang="cs-CZ" dirty="0" smtClean="0"/>
              <a:t>&gt; SIZE=500000</a:t>
            </a:r>
          </a:p>
          <a:p>
            <a:pPr>
              <a:buNone/>
            </a:pPr>
            <a:r>
              <a:rPr lang="cs-CZ" dirty="0" smtClean="0"/>
              <a:t>S: 250 </a:t>
            </a:r>
            <a:r>
              <a:rPr lang="cs-CZ" dirty="0" err="1" smtClean="0"/>
              <a:t>Address</a:t>
            </a:r>
            <a:r>
              <a:rPr lang="cs-CZ" dirty="0" smtClean="0"/>
              <a:t> Ok.</a:t>
            </a:r>
          </a:p>
          <a:p>
            <a:pPr>
              <a:buNone/>
            </a:pPr>
            <a:r>
              <a:rPr lang="cs-CZ" dirty="0" smtClean="0"/>
              <a:t>C: RCPT TO:&lt;</a:t>
            </a:r>
            <a:r>
              <a:rPr lang="cs-CZ" dirty="0" err="1" smtClean="0"/>
              <a:t>friend</a:t>
            </a:r>
            <a:r>
              <a:rPr lang="cs-CZ" dirty="0" smtClean="0"/>
              <a:t>@</a:t>
            </a:r>
            <a:r>
              <a:rPr lang="cs-CZ" dirty="0" err="1" smtClean="0"/>
              <a:t>example.com</a:t>
            </a:r>
            <a:r>
              <a:rPr lang="cs-CZ" dirty="0" smtClean="0"/>
              <a:t>&gt;</a:t>
            </a:r>
          </a:p>
          <a:p>
            <a:pPr>
              <a:buNone/>
            </a:pPr>
            <a:r>
              <a:rPr lang="cs-CZ" dirty="0" smtClean="0"/>
              <a:t>S: 250 </a:t>
            </a:r>
            <a:r>
              <a:rPr lang="cs-CZ" dirty="0" err="1" smtClean="0"/>
              <a:t>friend</a:t>
            </a:r>
            <a:r>
              <a:rPr lang="cs-CZ" dirty="0" smtClean="0"/>
              <a:t>@</a:t>
            </a:r>
            <a:r>
              <a:rPr lang="cs-CZ" dirty="0" err="1" smtClean="0"/>
              <a:t>example.com</a:t>
            </a:r>
            <a:r>
              <a:rPr lang="cs-CZ" dirty="0" smtClean="0"/>
              <a:t> OK; </a:t>
            </a:r>
            <a:r>
              <a:rPr lang="cs-CZ" dirty="0" err="1" smtClean="0"/>
              <a:t>can</a:t>
            </a:r>
            <a:r>
              <a:rPr lang="cs-CZ" dirty="0" smtClean="0"/>
              <a:t> </a:t>
            </a:r>
            <a:r>
              <a:rPr lang="cs-CZ" dirty="0" err="1" smtClean="0"/>
              <a:t>accomodate</a:t>
            </a:r>
            <a:r>
              <a:rPr lang="cs-CZ" dirty="0" smtClean="0"/>
              <a:t> 500000 byte </a:t>
            </a:r>
            <a:r>
              <a:rPr lang="cs-CZ" dirty="0" err="1" smtClean="0"/>
              <a:t>message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C: DATA</a:t>
            </a:r>
          </a:p>
          <a:p>
            <a:pPr>
              <a:buNone/>
            </a:pPr>
            <a:r>
              <a:rPr lang="cs-CZ" dirty="0" smtClean="0"/>
              <a:t>S: 354 </a:t>
            </a:r>
            <a:r>
              <a:rPr lang="cs-CZ" dirty="0" err="1" smtClean="0"/>
              <a:t>Send</a:t>
            </a:r>
            <a:r>
              <a:rPr lang="cs-CZ" dirty="0" smtClean="0"/>
              <a:t> </a:t>
            </a:r>
            <a:r>
              <a:rPr lang="cs-CZ" dirty="0" err="1" smtClean="0"/>
              <a:t>message</a:t>
            </a:r>
            <a:r>
              <a:rPr lang="cs-CZ" dirty="0" smtClean="0"/>
              <a:t>, </a:t>
            </a:r>
            <a:r>
              <a:rPr lang="cs-CZ" dirty="0" err="1" smtClean="0"/>
              <a:t>ending</a:t>
            </a:r>
            <a:r>
              <a:rPr lang="cs-CZ" dirty="0" smtClean="0"/>
              <a:t> in CRLF.CRLF.</a:t>
            </a:r>
          </a:p>
          <a:p>
            <a:pPr>
              <a:buNone/>
            </a:pPr>
            <a:r>
              <a:rPr lang="cs-CZ" dirty="0" smtClean="0"/>
              <a:t>... Toto je obsah emailu ………..</a:t>
            </a:r>
          </a:p>
          <a:p>
            <a:pPr>
              <a:buNone/>
            </a:pPr>
            <a:r>
              <a:rPr lang="cs-CZ" dirty="0" smtClean="0"/>
              <a:t>C: .</a:t>
            </a:r>
          </a:p>
          <a:p>
            <a:pPr>
              <a:buNone/>
            </a:pPr>
            <a:r>
              <a:rPr lang="cs-CZ" dirty="0" smtClean="0"/>
              <a:t>S: 250 Ok</a:t>
            </a:r>
          </a:p>
          <a:p>
            <a:pPr>
              <a:buNone/>
            </a:pPr>
            <a:r>
              <a:rPr lang="cs-CZ" dirty="0" smtClean="0"/>
              <a:t>C: QUIT</a:t>
            </a:r>
          </a:p>
          <a:p>
            <a:pPr>
              <a:buNone/>
            </a:pPr>
            <a:r>
              <a:rPr lang="cs-CZ" dirty="0" smtClean="0"/>
              <a:t>S: 221 </a:t>
            </a:r>
            <a:r>
              <a:rPr lang="cs-CZ" dirty="0" err="1" smtClean="0"/>
              <a:t>Goodbye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FTP (</a:t>
            </a:r>
            <a:r>
              <a:rPr lang="cs-CZ" dirty="0" err="1" smtClean="0"/>
              <a:t>File</a:t>
            </a:r>
            <a:r>
              <a:rPr lang="cs-CZ" dirty="0" smtClean="0"/>
              <a:t> Transfer </a:t>
            </a:r>
            <a:r>
              <a:rPr lang="cs-CZ" dirty="0" err="1" smtClean="0"/>
              <a:t>Protocol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Přenos souborů po síti</a:t>
            </a:r>
          </a:p>
          <a:p>
            <a:r>
              <a:rPr lang="cs-CZ" dirty="0" smtClean="0"/>
              <a:t>Klient – Server komunikace</a:t>
            </a:r>
          </a:p>
          <a:p>
            <a:r>
              <a:rPr lang="cs-CZ" dirty="0" smtClean="0"/>
              <a:t>TCP port 20(pouze data) a 21(příkazy)</a:t>
            </a:r>
          </a:p>
          <a:p>
            <a:r>
              <a:rPr lang="cs-CZ" dirty="0" smtClean="0"/>
              <a:t>Nejčastější použití</a:t>
            </a:r>
          </a:p>
          <a:p>
            <a:pPr lvl="1"/>
            <a:r>
              <a:rPr lang="cs-CZ" dirty="0" smtClean="0"/>
              <a:t>Sdílení souborů</a:t>
            </a:r>
          </a:p>
          <a:p>
            <a:pPr lvl="1"/>
            <a:r>
              <a:rPr lang="cs-CZ" dirty="0" smtClean="0"/>
              <a:t>Správa účtu webových stránek</a:t>
            </a:r>
          </a:p>
          <a:p>
            <a:r>
              <a:rPr lang="cs-CZ" dirty="0" smtClean="0"/>
              <a:t>Není zabezpečený</a:t>
            </a:r>
          </a:p>
          <a:p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DHCP </a:t>
            </a:r>
            <a:r>
              <a:rPr lang="cs-CZ" sz="3100" dirty="0" smtClean="0"/>
              <a:t>(</a:t>
            </a:r>
            <a:r>
              <a:rPr lang="cs-CZ" sz="3100" dirty="0" err="1" smtClean="0"/>
              <a:t>Dynamic</a:t>
            </a:r>
            <a:r>
              <a:rPr lang="cs-CZ" sz="3100" dirty="0" smtClean="0"/>
              <a:t> Host </a:t>
            </a:r>
            <a:r>
              <a:rPr lang="cs-CZ" sz="3100" dirty="0" err="1" smtClean="0"/>
              <a:t>Configuration</a:t>
            </a:r>
            <a:r>
              <a:rPr lang="cs-CZ" sz="3100" dirty="0" smtClean="0"/>
              <a:t> </a:t>
            </a:r>
            <a:r>
              <a:rPr lang="cs-CZ" sz="3100" dirty="0" err="1" smtClean="0"/>
              <a:t>Protocol</a:t>
            </a:r>
            <a:r>
              <a:rPr lang="cs-CZ" sz="3100" dirty="0" smtClean="0"/>
              <a:t>)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714908"/>
          </a:xfrm>
        </p:spPr>
        <p:txBody>
          <a:bodyPr>
            <a:normAutofit fontScale="85000" lnSpcReduction="10000"/>
          </a:bodyPr>
          <a:lstStyle/>
          <a:p>
            <a:r>
              <a:rPr lang="cs-CZ" dirty="0" smtClean="0"/>
              <a:t>Automatické přidělování IP adres, masek, bran, … hostům připojených do sítě</a:t>
            </a:r>
          </a:p>
          <a:p>
            <a:r>
              <a:rPr lang="cs-CZ" dirty="0" smtClean="0"/>
              <a:t>DHCP protokol přináší několik výhod:</a:t>
            </a:r>
          </a:p>
          <a:p>
            <a:pPr lvl="1"/>
            <a:r>
              <a:rPr lang="cs-CZ" b="1" dirty="0" smtClean="0"/>
              <a:t>uživatelé</a:t>
            </a:r>
            <a:r>
              <a:rPr lang="cs-CZ" dirty="0" smtClean="0"/>
              <a:t> si na počítači v souvislosti s připojením k síti </a:t>
            </a:r>
            <a:r>
              <a:rPr lang="cs-CZ" b="1" dirty="0" smtClean="0"/>
              <a:t>nemusí nic nastavovat</a:t>
            </a:r>
            <a:r>
              <a:rPr lang="cs-CZ" dirty="0" smtClean="0"/>
              <a:t> </a:t>
            </a:r>
          </a:p>
          <a:p>
            <a:pPr lvl="1"/>
            <a:r>
              <a:rPr lang="cs-CZ" dirty="0" smtClean="0"/>
              <a:t>zaručuje, že se </a:t>
            </a:r>
            <a:r>
              <a:rPr lang="cs-CZ" b="1" dirty="0" smtClean="0"/>
              <a:t>na síti</a:t>
            </a:r>
            <a:r>
              <a:rPr lang="cs-CZ" dirty="0" smtClean="0"/>
              <a:t> </a:t>
            </a:r>
            <a:r>
              <a:rPr lang="cs-CZ" b="1" dirty="0" smtClean="0"/>
              <a:t>nevyskytnou dvě stejné IP adresy</a:t>
            </a:r>
            <a:r>
              <a:rPr lang="cs-CZ" dirty="0" smtClean="0"/>
              <a:t> (tzv. konflikt IP adres) </a:t>
            </a:r>
          </a:p>
          <a:p>
            <a:pPr lvl="1"/>
            <a:r>
              <a:rPr lang="cs-CZ" dirty="0" smtClean="0"/>
              <a:t>správce sítě může „přečíslovat“ síť nebo změnit vlastnosti sítě s minimálním zásahem do práce uživatelů </a:t>
            </a:r>
          </a:p>
          <a:p>
            <a:r>
              <a:rPr lang="cs-CZ" dirty="0" smtClean="0"/>
              <a:t>Klienti žádají server o IP adresu, ten u každého klienta eviduje půjčenou IP adresu a čas, do kdy ji klient smí používat (doba zapůjčení, </a:t>
            </a:r>
            <a:r>
              <a:rPr lang="cs-CZ" dirty="0" err="1" smtClean="0"/>
              <a:t>angl</a:t>
            </a:r>
            <a:r>
              <a:rPr lang="cs-CZ" dirty="0" smtClean="0"/>
              <a:t>. </a:t>
            </a:r>
            <a:r>
              <a:rPr lang="cs-CZ" dirty="0" err="1" smtClean="0"/>
              <a:t>lease</a:t>
            </a:r>
            <a:r>
              <a:rPr lang="cs-CZ" dirty="0" smtClean="0"/>
              <a:t> </a:t>
            </a:r>
            <a:r>
              <a:rPr lang="cs-CZ" dirty="0" err="1" smtClean="0"/>
              <a:t>time</a:t>
            </a:r>
            <a:r>
              <a:rPr lang="cs-CZ" dirty="0" smtClean="0"/>
              <a:t>). Poté co vyprší, smí server adresu přidělovat jiným klientům.</a:t>
            </a:r>
          </a:p>
          <a:p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Chování DHCP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2249424"/>
            <a:ext cx="8401080" cy="4325112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Klient komunikuje na UDP portu 68, server naslouchá na UDP portu 67.</a:t>
            </a:r>
          </a:p>
          <a:p>
            <a:pPr lvl="1"/>
            <a:r>
              <a:rPr lang="cs-CZ" dirty="0" smtClean="0"/>
              <a:t>Po připojení do sítě klient vyšle </a:t>
            </a:r>
            <a:r>
              <a:rPr lang="cs-CZ" dirty="0" err="1" smtClean="0"/>
              <a:t>broadcastem</a:t>
            </a:r>
            <a:r>
              <a:rPr lang="cs-CZ" dirty="0" smtClean="0"/>
              <a:t> </a:t>
            </a:r>
            <a:r>
              <a:rPr lang="cs-CZ" b="1" dirty="0" smtClean="0"/>
              <a:t>DHCPDISCOVER.</a:t>
            </a:r>
            <a:endParaRPr lang="cs-CZ" dirty="0" smtClean="0"/>
          </a:p>
          <a:p>
            <a:pPr lvl="1"/>
            <a:r>
              <a:rPr lang="cs-CZ" dirty="0" smtClean="0"/>
              <a:t>Na ten odpoví DHCP server </a:t>
            </a:r>
            <a:r>
              <a:rPr lang="cs-CZ" b="1" dirty="0" smtClean="0"/>
              <a:t>DHCPOFFER</a:t>
            </a:r>
            <a:r>
              <a:rPr lang="cs-CZ" dirty="0" smtClean="0"/>
              <a:t> s nabídkou IP adresy. </a:t>
            </a:r>
          </a:p>
          <a:p>
            <a:pPr lvl="1"/>
            <a:r>
              <a:rPr lang="cs-CZ" dirty="0" smtClean="0"/>
              <a:t>Klient si z (teoreticky několika) nabídek vybere jednu IP adresu a o tu požádá </a:t>
            </a:r>
            <a:r>
              <a:rPr lang="cs-CZ" b="1" dirty="0" smtClean="0"/>
              <a:t>DHCPREQUEST</a:t>
            </a:r>
            <a:r>
              <a:rPr lang="cs-CZ" dirty="0" smtClean="0"/>
              <a:t>. </a:t>
            </a:r>
          </a:p>
          <a:p>
            <a:pPr lvl="1"/>
            <a:r>
              <a:rPr lang="cs-CZ" dirty="0" smtClean="0"/>
              <a:t>Server mu ji vzápětí potvrdí odpovědí </a:t>
            </a:r>
            <a:r>
              <a:rPr lang="cs-CZ" b="1" dirty="0" smtClean="0"/>
              <a:t>DHCPACK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Jakmile klient obdrží </a:t>
            </a:r>
            <a:r>
              <a:rPr lang="cs-CZ" b="1" dirty="0" smtClean="0"/>
              <a:t>DHCPACK</a:t>
            </a:r>
            <a:r>
              <a:rPr lang="cs-CZ" dirty="0" smtClean="0"/>
              <a:t>, může už IP adresu a zbylá nastavení používat.</a:t>
            </a:r>
          </a:p>
          <a:p>
            <a:r>
              <a:rPr lang="cs-CZ" dirty="0" smtClean="0"/>
              <a:t>Klient musí před uplynutím doby zapůjčení z DHCPACK obnovit svou IP adresu. Pokud lhůta uplyne aniž by dostal nové potvrzení, klient musí IP adresu přestat používat.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Telnet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Klient - Server protokol virtuálního terminálu pro komunikaci mezi stanicemi v síti TCP/IP.</a:t>
            </a:r>
          </a:p>
          <a:p>
            <a:r>
              <a:rPr lang="cs-CZ" dirty="0" smtClean="0"/>
              <a:t>Protokol používá port TCP/23</a:t>
            </a:r>
          </a:p>
          <a:p>
            <a:r>
              <a:rPr lang="cs-CZ" dirty="0" smtClean="0"/>
              <a:t>Umožňuje přihlášení ze vzdáleného počítače (klient) pro interaktivní práci na jiném počítači (server). </a:t>
            </a:r>
          </a:p>
          <a:p>
            <a:r>
              <a:rPr lang="cs-CZ" dirty="0" smtClean="0"/>
              <a:t>Při přihlášení je obvykle požadována kombinace </a:t>
            </a:r>
            <a:r>
              <a:rPr lang="cs-CZ" dirty="0" err="1" smtClean="0"/>
              <a:t>login</a:t>
            </a:r>
            <a:r>
              <a:rPr lang="cs-CZ" dirty="0" smtClean="0"/>
              <a:t>/heslo, tyto údaje jsou ale přenášeny po síti nešifrované a protokol proto není považován za bezpečný.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vyšších vrstev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Prezentační vrstva</a:t>
            </a:r>
          </a:p>
          <a:p>
            <a:pPr lvl="1"/>
            <a:r>
              <a:rPr lang="cs-CZ" dirty="0" smtClean="0"/>
              <a:t>Kódování  a konverze dat do podoby přijatelné pro cílovou stanici</a:t>
            </a:r>
          </a:p>
          <a:p>
            <a:pPr lvl="1"/>
            <a:r>
              <a:rPr lang="cs-CZ" dirty="0" smtClean="0"/>
              <a:t>Komprese dat</a:t>
            </a:r>
          </a:p>
          <a:p>
            <a:pPr lvl="1"/>
            <a:r>
              <a:rPr lang="cs-CZ" dirty="0" smtClean="0"/>
              <a:t>Šifrování dat</a:t>
            </a:r>
          </a:p>
          <a:p>
            <a:pPr lvl="1"/>
            <a:r>
              <a:rPr lang="cs-CZ" dirty="0" smtClean="0"/>
              <a:t>Standardy</a:t>
            </a:r>
          </a:p>
          <a:p>
            <a:pPr lvl="2"/>
            <a:r>
              <a:rPr lang="cs-CZ" dirty="0" smtClean="0"/>
              <a:t>MPEG (</a:t>
            </a:r>
            <a:r>
              <a:rPr lang="cs-CZ" dirty="0" err="1" smtClean="0"/>
              <a:t>Motion</a:t>
            </a:r>
            <a:r>
              <a:rPr lang="cs-CZ" dirty="0" smtClean="0"/>
              <a:t> Picture </a:t>
            </a:r>
            <a:r>
              <a:rPr lang="cs-CZ" dirty="0" err="1" smtClean="0"/>
              <a:t>Experts</a:t>
            </a:r>
            <a:r>
              <a:rPr lang="cs-CZ" dirty="0" smtClean="0"/>
              <a:t> </a:t>
            </a:r>
            <a:r>
              <a:rPr lang="cs-CZ" dirty="0" err="1" smtClean="0"/>
              <a:t>Group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JPEG(Joint </a:t>
            </a:r>
            <a:r>
              <a:rPr lang="cs-CZ" dirty="0" err="1" smtClean="0"/>
              <a:t>Photographic</a:t>
            </a:r>
            <a:r>
              <a:rPr lang="cs-CZ" dirty="0" smtClean="0"/>
              <a:t> </a:t>
            </a:r>
            <a:r>
              <a:rPr lang="cs-CZ" dirty="0" err="1" smtClean="0"/>
              <a:t>Experts</a:t>
            </a:r>
            <a:r>
              <a:rPr lang="cs-CZ" dirty="0" smtClean="0"/>
              <a:t> </a:t>
            </a:r>
            <a:r>
              <a:rPr lang="cs-CZ" dirty="0" err="1" smtClean="0"/>
              <a:t>Group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GIF(</a:t>
            </a:r>
            <a:r>
              <a:rPr lang="cs-CZ" dirty="0" err="1" smtClean="0"/>
              <a:t>Graphics</a:t>
            </a:r>
            <a:r>
              <a:rPr lang="cs-CZ" dirty="0" smtClean="0"/>
              <a:t> </a:t>
            </a:r>
            <a:r>
              <a:rPr lang="cs-CZ" dirty="0" err="1" smtClean="0"/>
              <a:t>Interchange</a:t>
            </a:r>
            <a:r>
              <a:rPr lang="cs-CZ" dirty="0" smtClean="0"/>
              <a:t> </a:t>
            </a:r>
            <a:r>
              <a:rPr lang="cs-CZ" dirty="0" err="1" smtClean="0"/>
              <a:t>Format</a:t>
            </a:r>
            <a:r>
              <a:rPr lang="cs-CZ" dirty="0" smtClean="0"/>
              <a:t> )</a:t>
            </a:r>
          </a:p>
          <a:p>
            <a:pPr lvl="2"/>
            <a:r>
              <a:rPr lang="cs-CZ" dirty="0" smtClean="0"/>
              <a:t>TIFF(</a:t>
            </a:r>
            <a:r>
              <a:rPr lang="cs-CZ" dirty="0" err="1" smtClean="0"/>
              <a:t>Tagged</a:t>
            </a:r>
            <a:r>
              <a:rPr lang="cs-CZ" dirty="0" smtClean="0"/>
              <a:t> Image </a:t>
            </a:r>
            <a:r>
              <a:rPr lang="cs-CZ" dirty="0" err="1" smtClean="0"/>
              <a:t>File</a:t>
            </a:r>
            <a:r>
              <a:rPr lang="cs-CZ" dirty="0" smtClean="0"/>
              <a:t> </a:t>
            </a:r>
            <a:r>
              <a:rPr lang="cs-CZ" dirty="0" err="1" smtClean="0"/>
              <a:t>Format</a:t>
            </a:r>
            <a:r>
              <a:rPr lang="cs-CZ" dirty="0" smtClean="0"/>
              <a:t>)</a:t>
            </a:r>
          </a:p>
          <a:p>
            <a:pPr lvl="1"/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Relační vrstva</a:t>
            </a:r>
          </a:p>
          <a:p>
            <a:pPr lvl="1"/>
            <a:r>
              <a:rPr lang="cs-CZ" dirty="0" smtClean="0"/>
              <a:t>Vytváří a udržuje spojení mezi příjemcem a vysílačem</a:t>
            </a:r>
          </a:p>
          <a:p>
            <a:pPr lvl="1"/>
            <a:r>
              <a:rPr lang="cs-CZ" dirty="0" err="1" smtClean="0"/>
              <a:t>Znovunavazuje</a:t>
            </a:r>
            <a:r>
              <a:rPr lang="cs-CZ" dirty="0" smtClean="0"/>
              <a:t> spojení při výpadku</a:t>
            </a:r>
          </a:p>
          <a:p>
            <a:r>
              <a:rPr lang="cs-CZ" dirty="0" smtClean="0"/>
              <a:t>Spousty aplikací (e-mail klient, internetový prohlížeč) pracuje na všech třech posledních vrstvách ISO</a:t>
            </a:r>
            <a:r>
              <a:rPr lang="en-US" dirty="0" smtClean="0"/>
              <a:t>/OSI</a:t>
            </a:r>
            <a:r>
              <a:rPr lang="cs-CZ" dirty="0" smtClean="0"/>
              <a:t> (5.,6. a 7.)</a:t>
            </a:r>
          </a:p>
          <a:p>
            <a:r>
              <a:rPr lang="cs-CZ" dirty="0" smtClean="0"/>
              <a:t>Protokoly aplikační vrstvy</a:t>
            </a:r>
          </a:p>
          <a:p>
            <a:pPr lvl="1"/>
            <a:r>
              <a:rPr lang="cs-CZ" dirty="0" smtClean="0"/>
              <a:t>DNS, HTTP,  SMTP, POP, DHCP, FTP, 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Příklady protokolů aplikační vrstvy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DNS (</a:t>
            </a:r>
            <a:r>
              <a:rPr lang="cs-CZ" dirty="0" err="1" smtClean="0"/>
              <a:t>Domain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 </a:t>
            </a:r>
            <a:r>
              <a:rPr lang="cs-CZ" dirty="0" err="1" smtClean="0"/>
              <a:t>Service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, </a:t>
            </a:r>
            <a:r>
              <a:rPr lang="cs-CZ" dirty="0" err="1" smtClean="0"/>
              <a:t>Domain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 </a:t>
            </a:r>
            <a:r>
              <a:rPr lang="cs-CZ" dirty="0" err="1" smtClean="0"/>
              <a:t>System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Překlad doménových jmen na IP adresy.</a:t>
            </a:r>
          </a:p>
          <a:p>
            <a:r>
              <a:rPr lang="cs-CZ" dirty="0" smtClean="0"/>
              <a:t>HTTP (Hypertext Transfer </a:t>
            </a:r>
            <a:r>
              <a:rPr lang="cs-CZ" dirty="0" err="1" smtClean="0"/>
              <a:t>Protocol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Určen pro přesun dat sloužících pro zobrazení webových stránek, …</a:t>
            </a:r>
          </a:p>
          <a:p>
            <a:r>
              <a:rPr lang="cs-CZ" dirty="0" smtClean="0"/>
              <a:t>SMTP (</a:t>
            </a:r>
            <a:r>
              <a:rPr lang="en-US" dirty="0" smtClean="0"/>
              <a:t>Simple Mail Transfer Protocol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Pro přenos emailových zpráv a příloh</a:t>
            </a:r>
          </a:p>
          <a:p>
            <a:r>
              <a:rPr lang="cs-CZ" dirty="0" smtClean="0"/>
              <a:t>TELNET</a:t>
            </a:r>
          </a:p>
          <a:p>
            <a:pPr lvl="1"/>
            <a:r>
              <a:rPr lang="cs-CZ" dirty="0" smtClean="0"/>
              <a:t>Vzdálený terminál. Umožňuje se připojit ke vzdálenému počítači a vzdáleně na něm pracovat. </a:t>
            </a:r>
          </a:p>
          <a:p>
            <a:r>
              <a:rPr lang="cs-CZ" dirty="0" smtClean="0"/>
              <a:t>FTP (</a:t>
            </a:r>
            <a:r>
              <a:rPr lang="cs-CZ" dirty="0" err="1" smtClean="0"/>
              <a:t>File</a:t>
            </a:r>
            <a:r>
              <a:rPr lang="cs-CZ" dirty="0" smtClean="0"/>
              <a:t> Transfer </a:t>
            </a:r>
            <a:r>
              <a:rPr lang="cs-CZ" dirty="0" err="1" smtClean="0"/>
              <a:t>Protocol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Pro přenos souborů po síti.</a:t>
            </a:r>
          </a:p>
          <a:p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5857884" y="4500570"/>
            <a:ext cx="2357454" cy="2000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5857884" y="1928802"/>
            <a:ext cx="2357454" cy="2000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Proces komunikace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829180" cy="4525963"/>
          </a:xfrm>
        </p:spPr>
        <p:txBody>
          <a:bodyPr>
            <a:normAutofit lnSpcReduction="10000"/>
          </a:bodyPr>
          <a:lstStyle/>
          <a:p>
            <a:pPr marL="566928" indent="-457200">
              <a:buFont typeface="+mj-lt"/>
              <a:buAutoNum type="arabicPeriod"/>
            </a:pPr>
            <a:r>
              <a:rPr lang="cs-CZ" b="1" dirty="0" smtClean="0"/>
              <a:t>Vytvoření dat pro přenos v aplikační vrstvě v nějakém software interagující s uživatelem.</a:t>
            </a:r>
          </a:p>
          <a:p>
            <a:pPr marL="566928" indent="-457200">
              <a:buFont typeface="+mj-lt"/>
              <a:buAutoNum type="arabicPeriod"/>
            </a:pPr>
            <a:r>
              <a:rPr lang="cs-CZ" dirty="0" smtClean="0"/>
              <a:t>Segmentace a zapouzdření dat v nižší vrstvě.</a:t>
            </a:r>
          </a:p>
          <a:p>
            <a:pPr marL="566928" indent="-457200">
              <a:buFont typeface="+mj-lt"/>
              <a:buAutoNum type="arabicPeriod"/>
            </a:pPr>
            <a:r>
              <a:rPr lang="cs-CZ" dirty="0" smtClean="0"/>
              <a:t>Generování dat na médiu ve vrstvě přístupu k médiu</a:t>
            </a:r>
          </a:p>
          <a:p>
            <a:pPr marL="566928" indent="-457200">
              <a:buFont typeface="+mj-lt"/>
              <a:buAutoNum type="arabicPeriod"/>
            </a:pPr>
            <a:r>
              <a:rPr lang="cs-CZ" dirty="0" smtClean="0"/>
              <a:t>Přenos dat po síti (médium a propojovací zařízení)</a:t>
            </a:r>
          </a:p>
          <a:p>
            <a:pPr marL="566928" indent="-457200">
              <a:buFont typeface="+mj-lt"/>
              <a:buAutoNum type="arabicPeriod"/>
            </a:pPr>
            <a:r>
              <a:rPr lang="cs-CZ" dirty="0" smtClean="0"/>
              <a:t>Zachycení dat na přístupové vrstvě adresáta</a:t>
            </a:r>
          </a:p>
          <a:p>
            <a:pPr marL="566928" indent="-457200">
              <a:buFont typeface="+mj-lt"/>
              <a:buAutoNum type="arabicPeriod"/>
            </a:pPr>
            <a:r>
              <a:rPr lang="cs-CZ" dirty="0" smtClean="0"/>
              <a:t>Rozpouzdření a složení dat</a:t>
            </a:r>
          </a:p>
          <a:p>
            <a:pPr marL="566928" indent="-457200">
              <a:buFont typeface="+mj-lt"/>
              <a:buAutoNum type="arabicPeriod"/>
            </a:pPr>
            <a:r>
              <a:rPr lang="cs-CZ" b="1" dirty="0" smtClean="0"/>
              <a:t>Předání dat do aplikace</a:t>
            </a:r>
          </a:p>
          <a:p>
            <a:pPr marL="566928" indent="-457200">
              <a:buFont typeface="+mj-lt"/>
              <a:buAutoNum type="arabicPeriod"/>
            </a:pP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5929322" y="2000240"/>
          <a:ext cx="2214578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Protokoly aplikační vrstvy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Protokoly aplikační vrstvy určují pravidla pro komunikaci mezi aplikacemi.</a:t>
            </a:r>
          </a:p>
          <a:p>
            <a:r>
              <a:rPr lang="cs-CZ" dirty="0" smtClean="0"/>
              <a:t>Definují proces začátku a konce komunikace</a:t>
            </a:r>
          </a:p>
          <a:p>
            <a:r>
              <a:rPr lang="cs-CZ" dirty="0" smtClean="0"/>
              <a:t>Definují typy zpráv</a:t>
            </a:r>
          </a:p>
          <a:p>
            <a:r>
              <a:rPr lang="cs-CZ" dirty="0" smtClean="0"/>
              <a:t>Definují syntaxi zpráv</a:t>
            </a:r>
          </a:p>
          <a:p>
            <a:r>
              <a:rPr lang="cs-CZ" dirty="0" smtClean="0"/>
              <a:t>Definují interakci s nižší vrstvou</a:t>
            </a:r>
          </a:p>
          <a:p>
            <a:r>
              <a:rPr lang="cs-CZ" dirty="0" smtClean="0"/>
              <a:t>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Model Klient - Server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 smtClean="0"/>
              <a:t>Klient</a:t>
            </a:r>
          </a:p>
          <a:p>
            <a:pPr lvl="1"/>
            <a:r>
              <a:rPr lang="cs-CZ" dirty="0" smtClean="0"/>
              <a:t>Využívá služeb serveru</a:t>
            </a:r>
          </a:p>
          <a:p>
            <a:pPr lvl="1"/>
            <a:r>
              <a:rPr lang="cs-CZ" dirty="0" smtClean="0"/>
              <a:t>Posílá požadavky</a:t>
            </a:r>
          </a:p>
          <a:p>
            <a:r>
              <a:rPr lang="cs-CZ" dirty="0" smtClean="0"/>
              <a:t>Server</a:t>
            </a:r>
          </a:p>
          <a:p>
            <a:pPr lvl="1"/>
            <a:r>
              <a:rPr lang="cs-CZ" dirty="0" smtClean="0"/>
              <a:t>Server nabízí služby klientům (obvykle více najednou)</a:t>
            </a:r>
          </a:p>
          <a:p>
            <a:pPr lvl="1"/>
            <a:r>
              <a:rPr lang="cs-CZ" dirty="0" smtClean="0"/>
              <a:t>Zařízení v síti, které odpovídá na požadavky klientů</a:t>
            </a:r>
          </a:p>
          <a:p>
            <a:pPr lvl="1"/>
            <a:r>
              <a:rPr lang="cs-CZ" dirty="0" smtClean="0"/>
              <a:t>DAEMON - služba spuštěná na serveru</a:t>
            </a:r>
          </a:p>
          <a:p>
            <a:r>
              <a:rPr lang="cs-CZ" dirty="0" smtClean="0"/>
              <a:t>Aplikační vrstva definuje formát požadavků a odpovědí</a:t>
            </a:r>
          </a:p>
          <a:p>
            <a:r>
              <a:rPr lang="cs-CZ" dirty="0" smtClean="0"/>
              <a:t>Příklady Klient-Server služeb:</a:t>
            </a:r>
          </a:p>
          <a:p>
            <a:pPr lvl="1"/>
            <a:r>
              <a:rPr lang="cs-CZ" dirty="0" smtClean="0"/>
              <a:t>Emailový server</a:t>
            </a:r>
          </a:p>
          <a:p>
            <a:pPr lvl="1"/>
            <a:r>
              <a:rPr lang="cs-CZ" dirty="0" smtClean="0"/>
              <a:t>Webový server</a:t>
            </a:r>
          </a:p>
          <a:p>
            <a:pPr lvl="1"/>
            <a:r>
              <a:rPr lang="cs-CZ" dirty="0" smtClean="0"/>
              <a:t>…</a:t>
            </a:r>
          </a:p>
          <a:p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Model Peer-to-peer (P2P)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Rovný rovnému</a:t>
            </a:r>
          </a:p>
          <a:p>
            <a:r>
              <a:rPr lang="cs-CZ" dirty="0" smtClean="0"/>
              <a:t>Více koncových zařízení může sdílet data i prostředky bez potřeby služeb serveru</a:t>
            </a:r>
          </a:p>
          <a:p>
            <a:r>
              <a:rPr lang="cs-CZ" dirty="0" smtClean="0"/>
              <a:t> Každé koncové zařízení (peer) vystupuje v síti jako server tak i jako klient.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DNS (</a:t>
            </a:r>
            <a:r>
              <a:rPr lang="cs-CZ" dirty="0" err="1" smtClean="0"/>
              <a:t>Domain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 </a:t>
            </a:r>
            <a:r>
              <a:rPr lang="cs-CZ" dirty="0" err="1" smtClean="0"/>
              <a:t>System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 smtClean="0"/>
              <a:t>V síti jsou počítače adresovány pomocí IP adresy, což je </a:t>
            </a:r>
            <a:r>
              <a:rPr lang="cs-CZ" smtClean="0"/>
              <a:t>čtveřice čísel od 0 </a:t>
            </a:r>
            <a:r>
              <a:rPr lang="cs-CZ" dirty="0" smtClean="0"/>
              <a:t>do 255.</a:t>
            </a:r>
          </a:p>
          <a:p>
            <a:r>
              <a:rPr lang="cs-CZ" dirty="0" smtClean="0"/>
              <a:t>Tato čísla si běžný uživatel špatně pamatuje a proto byl zaveden systém doménových jmen.</a:t>
            </a:r>
          </a:p>
          <a:p>
            <a:r>
              <a:rPr lang="cs-CZ" dirty="0" smtClean="0"/>
              <a:t>Například textovou adresu www.</a:t>
            </a:r>
            <a:r>
              <a:rPr lang="cs-CZ" dirty="0" err="1" smtClean="0"/>
              <a:t>google.com</a:t>
            </a:r>
            <a:r>
              <a:rPr lang="cs-CZ" dirty="0" smtClean="0"/>
              <a:t> si lidé pamatují mnohem lépe než  209.85.129.104.</a:t>
            </a:r>
          </a:p>
          <a:p>
            <a:r>
              <a:rPr lang="cs-CZ" dirty="0" smtClean="0"/>
              <a:t>Tato metoda je také velmi příznivě odolná proti změně IP adresy. Jmenná doménová adresa může zůstat stejná.</a:t>
            </a:r>
          </a:p>
          <a:p>
            <a:r>
              <a:rPr lang="cs-CZ" dirty="0" smtClean="0"/>
              <a:t>Systém DNS tedy primárně slouží k převodu jména na IP adresu. </a:t>
            </a:r>
          </a:p>
          <a:p>
            <a:pPr lvl="1"/>
            <a:r>
              <a:rPr lang="cs-CZ" dirty="0" smtClean="0"/>
              <a:t>Lidé si pamatují jména</a:t>
            </a:r>
          </a:p>
          <a:p>
            <a:pPr lvl="1"/>
            <a:r>
              <a:rPr lang="cs-CZ" dirty="0" smtClean="0"/>
              <a:t>Ve skutečnosti se však adresuje podle číselné IP adresy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C53B23-DC09-4FB0-8E84-E7DFE6242147}"/>
</file>

<file path=customXml/itemProps2.xml><?xml version="1.0" encoding="utf-8"?>
<ds:datastoreItem xmlns:ds="http://schemas.openxmlformats.org/officeDocument/2006/customXml" ds:itemID="{ECDB648C-A345-47F6-AD5A-B6BB4D4DBBE8}"/>
</file>

<file path=customXml/itemProps3.xml><?xml version="1.0" encoding="utf-8"?>
<ds:datastoreItem xmlns:ds="http://schemas.openxmlformats.org/officeDocument/2006/customXml" ds:itemID="{C1C3E5B8-01E2-4B4F-BFFB-A9382856BA22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3487</TotalTime>
  <Words>1595</Words>
  <Application>Microsoft Office PowerPoint</Application>
  <PresentationFormat>Předvádění na obrazovce (4:3)</PresentationFormat>
  <Paragraphs>303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9" baseType="lpstr">
      <vt:lpstr>Calibri</vt:lpstr>
      <vt:lpstr>Georgia</vt:lpstr>
      <vt:lpstr>Trebuchet MS</vt:lpstr>
      <vt:lpstr>Wingdings 2</vt:lpstr>
      <vt:lpstr>Urban</vt:lpstr>
      <vt:lpstr>Aplikační vrstva</vt:lpstr>
      <vt:lpstr>Aplikační vrstvy ISO/OSI a TCP/IP</vt:lpstr>
      <vt:lpstr>Funkce vyšších vrstev </vt:lpstr>
      <vt:lpstr>Příklady protokolů aplikační vrstvy</vt:lpstr>
      <vt:lpstr>Proces komunikace</vt:lpstr>
      <vt:lpstr>Protokoly aplikační vrstvy</vt:lpstr>
      <vt:lpstr>Model Klient - Server</vt:lpstr>
      <vt:lpstr>Model Peer-to-peer (P2P)</vt:lpstr>
      <vt:lpstr>DNS (Domain Name System)</vt:lpstr>
      <vt:lpstr>DNS</vt:lpstr>
      <vt:lpstr>DNS</vt:lpstr>
      <vt:lpstr>Hierarchie DNS</vt:lpstr>
      <vt:lpstr>WWW služby a HTTP</vt:lpstr>
      <vt:lpstr>Příklad HTTP komunikace</vt:lpstr>
      <vt:lpstr>Ukázka HTTP dotazu</vt:lpstr>
      <vt:lpstr>Ukázka HTTP odpovědi</vt:lpstr>
      <vt:lpstr>E-maily</vt:lpstr>
      <vt:lpstr>Odesílání emailů</vt:lpstr>
      <vt:lpstr>Schéma odesílání a příjímání zprávy</vt:lpstr>
      <vt:lpstr>Ukázka SMTP komunikace</vt:lpstr>
      <vt:lpstr>FTP (File Transfer Protocol)</vt:lpstr>
      <vt:lpstr>DHCP (Dynamic Host Configuration Protocol)</vt:lpstr>
      <vt:lpstr>Chování DHCP</vt:lpstr>
      <vt:lpstr>Telnet</vt:lpstr>
    </vt:vector>
  </TitlesOfParts>
  <Company>VOŠ a SPŠ Varnsdorf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BUB</cp:lastModifiedBy>
  <cp:revision>367</cp:revision>
  <dcterms:created xsi:type="dcterms:W3CDTF">2007-09-07T06:40:24Z</dcterms:created>
  <dcterms:modified xsi:type="dcterms:W3CDTF">2017-01-18T13:51:15Z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