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Střední styl 4 – zvýraznění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Světlý styl 3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22" autoAdjust="0"/>
  </p:normalViewPr>
  <p:slideViewPr>
    <p:cSldViewPr>
      <p:cViewPr>
        <p:scale>
          <a:sx n="70" d="100"/>
          <a:sy n="70" d="100"/>
        </p:scale>
        <p:origin x="-58" y="6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28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3362D9D-B932-4EF5-8B84-A3C1734ACFC0}" type="datetimeFigureOut">
              <a:rPr lang="cs-CZ" smtClean="0"/>
              <a:pPr/>
              <a:t>30.4.2013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600EAE9-4C42-4B6F-B4F7-DBE91C06EF4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6612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68A2087-45F1-44C2-8A97-4AC3FB49FA4E}" type="datetimeFigureOut">
              <a:rPr lang="cs-CZ" smtClean="0"/>
              <a:pPr/>
              <a:t>30.4.2013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5D7F439-45D3-4B29-8131-73E5E31C4794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810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élní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bdélní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bdélní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bdélní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bdélní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Zaoblený obdélní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Zaoblený obdélní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Obdélní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Obdélní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bdélní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bdélní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004CD09-50AC-4C64-A0C1-1404F2861FB9}" type="datetime1">
              <a:rPr lang="en-US" smtClean="0"/>
              <a:pPr/>
              <a:t>4/30/2013</a:t>
            </a:fld>
            <a:endParaRPr lang="en-US" dirty="0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298F-80C2-4EDF-B88F-BEC7C7A03551}" type="datetime1">
              <a:rPr lang="en-US" smtClean="0"/>
              <a:pPr/>
              <a:t>4/30/2013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FA33-6F3F-4D44-975E-CEBC4AA18574}" type="datetime1">
              <a:rPr lang="en-US" smtClean="0"/>
              <a:pPr/>
              <a:t>4/30/2013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8590-BAB0-4D9D-8914-068EAE8AE6E9}" type="datetime1">
              <a:rPr lang="en-US" smtClean="0"/>
              <a:pPr/>
              <a:t>4/30/2013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42E0-CCF0-4EC2-9BA6-3DE224C886C4}" type="datetime1">
              <a:rPr lang="en-US" smtClean="0"/>
              <a:pPr/>
              <a:t>4/30/2013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dirty="0" smtClean="0"/>
              <a:t>Klepnutím lze upravit styly předlohy textu.</a:t>
            </a:r>
          </a:p>
          <a:p>
            <a:pPr lvl="1" eaLnBrk="1" latinLnBrk="0" hangingPunct="1"/>
            <a:r>
              <a:rPr lang="cs-CZ" dirty="0" smtClean="0"/>
              <a:t>Druhá úroveň</a:t>
            </a:r>
          </a:p>
          <a:p>
            <a:pPr lvl="2" eaLnBrk="1" latinLnBrk="0" hangingPunct="1"/>
            <a:r>
              <a:rPr lang="cs-CZ" dirty="0" smtClean="0"/>
              <a:t>Třetí úroveň</a:t>
            </a:r>
          </a:p>
          <a:p>
            <a:pPr lvl="3" eaLnBrk="1" latinLnBrk="0" hangingPunct="1"/>
            <a:r>
              <a:rPr lang="cs-CZ" dirty="0" smtClean="0"/>
              <a:t>Čtvrtá úroveň</a:t>
            </a:r>
          </a:p>
          <a:p>
            <a:pPr lvl="4" eaLnBrk="1" latinLnBrk="0" hangingPunct="1"/>
            <a:r>
              <a:rPr lang="cs-CZ" dirty="0" smtClean="0"/>
              <a:t>Pátá úroveň</a:t>
            </a:r>
            <a:endParaRPr kumimoji="0"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8722-D718-46F1-B51A-5378ACAACA82}" type="datetime1">
              <a:rPr lang="en-US" smtClean="0"/>
              <a:pPr/>
              <a:t>4/30/2013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6" name="Zástupný symbol pro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B095B06-2EF3-4C4C-B953-2C28D7F48F8A}" type="datetime1">
              <a:rPr lang="en-US" smtClean="0"/>
              <a:pPr algn="l" eaLnBrk="1" latinLnBrk="0" hangingPunct="1"/>
              <a:t>4/30/2013</a:t>
            </a:fld>
            <a:endParaRPr lang="en-US" dirty="0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dirty="0"/>
          </a:p>
        </p:txBody>
      </p:sp>
      <p:sp>
        <p:nvSpPr>
          <p:cNvPr id="28" name="Zástupný symbol pro zápatí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C1EE0B-3D3B-4055-B4A0-B98ABB04DA48}" type="datetime1">
              <a:rPr lang="en-US" smtClean="0"/>
              <a:pPr/>
              <a:t>4/30/2013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360E-9912-4BA6-9FC6-B757B70A4C97}" type="datetime1">
              <a:rPr lang="en-US" smtClean="0"/>
              <a:pPr/>
              <a:t>4/30/2013</a:t>
            </a:fld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A363-76BA-4264-87F4-63142F6AA2B4}" type="datetime1">
              <a:rPr lang="en-US" smtClean="0"/>
              <a:pPr/>
              <a:t>4/30/2013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dirty="0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4F06-2ADA-4ACB-86B9-43D281AE42F9}" type="datetime1">
              <a:rPr lang="en-US" smtClean="0"/>
              <a:pPr/>
              <a:t>4/30/2013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élní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Obdélní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Obdélní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Obdélní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Obdélní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Zaoblený obdélní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Zaoblený obdélní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Obdélní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élní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élní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Obdélní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Obdélní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Obdélní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dirty="0" smtClean="0"/>
              <a:t>Klepnutím lze upravit styly předlohy textu.</a:t>
            </a:r>
          </a:p>
          <a:p>
            <a:pPr lvl="1" eaLnBrk="1" latinLnBrk="0" hangingPunct="1"/>
            <a:r>
              <a:rPr kumimoji="0" lang="cs-CZ" dirty="0" smtClean="0"/>
              <a:t>Druhá úroveň</a:t>
            </a:r>
          </a:p>
          <a:p>
            <a:pPr lvl="2" eaLnBrk="1" latinLnBrk="0" hangingPunct="1"/>
            <a:r>
              <a:rPr kumimoji="0" lang="cs-CZ" dirty="0" smtClean="0"/>
              <a:t>Třetí úroveň</a:t>
            </a:r>
          </a:p>
          <a:p>
            <a:pPr lvl="3" eaLnBrk="1" latinLnBrk="0" hangingPunct="1"/>
            <a:r>
              <a:rPr kumimoji="0" lang="cs-CZ" dirty="0" smtClean="0"/>
              <a:t>Čtvrtá úroveň</a:t>
            </a:r>
          </a:p>
          <a:p>
            <a:pPr lvl="4" eaLnBrk="1" latinLnBrk="0" hangingPunct="1"/>
            <a:r>
              <a:rPr kumimoji="0" lang="cs-CZ" dirty="0" smtClean="0"/>
              <a:t>Pátá úroveň</a:t>
            </a:r>
            <a:endParaRPr kumimoji="0" lang="en-US" dirty="0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37AC4DB1-D75A-4726-BA26-FEB90EF93C79}" type="datetime1">
              <a:rPr lang="en-US" smtClean="0"/>
              <a:pPr algn="l" eaLnBrk="1" latinLnBrk="0" hangingPunct="1"/>
              <a:t>4/30/2013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r>
              <a:rPr kumimoji="0" lang="en-US" sz="800" smtClean="0">
                <a:solidFill>
                  <a:schemeClr val="accent2"/>
                </a:solidFill>
              </a:rPr>
              <a:t>Počítačové sítě</a:t>
            </a:r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2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 baseline="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2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Diagnostika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Ing. Michal Bubílek, POS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1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cs-CZ" dirty="0" smtClean="0"/>
              <a:t>Počítačové sítě</a:t>
            </a:r>
            <a:endParaRPr kumimoji="0"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5929322" y="6407371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dirty="0" smtClean="0"/>
              <a:t>Čerpáno z </a:t>
            </a:r>
            <a:r>
              <a:rPr lang="cs-CZ" sz="1400" dirty="0" err="1" smtClean="0"/>
              <a:t>Wikipedia</a:t>
            </a:r>
            <a:r>
              <a:rPr lang="cs-CZ" sz="1400" dirty="0" smtClean="0"/>
              <a:t> a CISCO</a:t>
            </a:r>
            <a:endParaRPr lang="cs-CZ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Nezapomeňte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Je třeba zjistit místo problému (ping)</a:t>
            </a:r>
          </a:p>
          <a:p>
            <a:r>
              <a:rPr lang="cs-CZ" dirty="0" smtClean="0"/>
              <a:t>Správnost zapojení konektoru (přímý, kroucený, …)</a:t>
            </a:r>
          </a:p>
          <a:p>
            <a:r>
              <a:rPr lang="cs-CZ" dirty="0" smtClean="0"/>
              <a:t>Dodržet maximální délku kabelu.</a:t>
            </a:r>
          </a:p>
          <a:p>
            <a:r>
              <a:rPr lang="cs-CZ" dirty="0" smtClean="0"/>
              <a:t>Vyhnout se mechanickým poškozením</a:t>
            </a:r>
          </a:p>
          <a:p>
            <a:r>
              <a:rPr lang="cs-CZ" dirty="0" smtClean="0"/>
              <a:t>Znát význam LED indikátorů na zařízeních</a:t>
            </a:r>
          </a:p>
          <a:p>
            <a:r>
              <a:rPr lang="cs-CZ" dirty="0" smtClean="0"/>
              <a:t>…</a:t>
            </a:r>
          </a:p>
          <a:p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Prevence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Je lepší problémům předcházet než řešit škody vzniklých problémů</a:t>
            </a:r>
          </a:p>
          <a:p>
            <a:r>
              <a:rPr lang="cs-CZ" dirty="0" smtClean="0"/>
              <a:t>Tvořte si zápisy o stavu a architektuře sítě</a:t>
            </a:r>
          </a:p>
          <a:p>
            <a:r>
              <a:rPr lang="cs-CZ" dirty="0" smtClean="0"/>
              <a:t>Provádějte inspekce</a:t>
            </a:r>
          </a:p>
          <a:p>
            <a:pPr>
              <a:buNone/>
            </a:pP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Techniky řešení problémů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Seshora dolů(Top-</a:t>
            </a:r>
            <a:r>
              <a:rPr lang="cs-CZ" dirty="0" err="1" smtClean="0"/>
              <a:t>down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Začínáme v aplikační vrstvě a postupujeme směrem dolů k vrstvě fyzické.</a:t>
            </a:r>
          </a:p>
          <a:p>
            <a:r>
              <a:rPr lang="cs-CZ" dirty="0" smtClean="0"/>
              <a:t>Zdola nahoru(</a:t>
            </a:r>
            <a:r>
              <a:rPr lang="cs-CZ" dirty="0" err="1" smtClean="0"/>
              <a:t>Bottom</a:t>
            </a:r>
            <a:r>
              <a:rPr lang="cs-CZ" dirty="0" smtClean="0"/>
              <a:t>-</a:t>
            </a:r>
            <a:r>
              <a:rPr lang="cs-CZ" dirty="0" err="1" smtClean="0"/>
              <a:t>up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Začínáme ve fyzické vrstvě a postupujeme směrem nahoru k vrstvě aplikační.</a:t>
            </a:r>
          </a:p>
          <a:p>
            <a:r>
              <a:rPr lang="cs-CZ" dirty="0" smtClean="0"/>
              <a:t>Rozděl a panuj(</a:t>
            </a:r>
            <a:r>
              <a:rPr lang="cs-CZ" dirty="0" err="1" smtClean="0"/>
              <a:t>Divide</a:t>
            </a:r>
            <a:r>
              <a:rPr lang="cs-CZ" dirty="0" smtClean="0"/>
              <a:t>-</a:t>
            </a:r>
            <a:r>
              <a:rPr lang="cs-CZ" dirty="0" err="1" smtClean="0"/>
              <a:t>and</a:t>
            </a:r>
            <a:r>
              <a:rPr lang="cs-CZ" dirty="0" smtClean="0"/>
              <a:t>-</a:t>
            </a:r>
            <a:r>
              <a:rPr lang="cs-CZ" dirty="0" err="1" smtClean="0"/>
              <a:t>conquer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Začneme někde uprostřed a postupujeme nahoru nebo dolu.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Detekce fyzického problému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Používáme standardní smysly</a:t>
            </a:r>
          </a:p>
          <a:p>
            <a:pPr lvl="1"/>
            <a:r>
              <a:rPr lang="cs-CZ" dirty="0" smtClean="0"/>
              <a:t>Hmat</a:t>
            </a:r>
          </a:p>
          <a:p>
            <a:pPr lvl="2"/>
            <a:r>
              <a:rPr lang="cs-CZ" dirty="0" smtClean="0"/>
              <a:t>Vibrace větráku, teplota kabelu, …</a:t>
            </a:r>
          </a:p>
          <a:p>
            <a:pPr lvl="1"/>
            <a:r>
              <a:rPr lang="cs-CZ" dirty="0" smtClean="0"/>
              <a:t>Zrak</a:t>
            </a:r>
          </a:p>
          <a:p>
            <a:pPr lvl="2"/>
            <a:r>
              <a:rPr lang="cs-CZ" dirty="0" smtClean="0"/>
              <a:t>Vidíme vypojený kabel, …</a:t>
            </a:r>
          </a:p>
          <a:p>
            <a:pPr lvl="1"/>
            <a:r>
              <a:rPr lang="cs-CZ" dirty="0" smtClean="0"/>
              <a:t>Sluch</a:t>
            </a:r>
          </a:p>
          <a:p>
            <a:pPr lvl="2"/>
            <a:r>
              <a:rPr lang="cs-CZ" dirty="0" smtClean="0"/>
              <a:t>Neslyšíme ventilátor, slyšíme explozi, …</a:t>
            </a:r>
          </a:p>
          <a:p>
            <a:pPr lvl="1"/>
            <a:r>
              <a:rPr lang="cs-CZ" smtClean="0"/>
              <a:t>Čich</a:t>
            </a:r>
            <a:endParaRPr lang="cs-CZ" dirty="0" smtClean="0"/>
          </a:p>
          <a:p>
            <a:pPr lvl="2"/>
            <a:r>
              <a:rPr lang="cs-CZ" dirty="0" smtClean="0"/>
              <a:t>Cítíme, že něco hoří, …</a:t>
            </a:r>
          </a:p>
          <a:p>
            <a:pPr lvl="1"/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ipconfig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Zobrazení informací o IP konfiguraci hosta (vaše IP adresa, IP adresa brány, maska)</a:t>
            </a:r>
          </a:p>
          <a:p>
            <a:r>
              <a:rPr lang="en-US" dirty="0" err="1" smtClean="0"/>
              <a:t>i</a:t>
            </a:r>
            <a:r>
              <a:rPr lang="cs-CZ" dirty="0" err="1" smtClean="0"/>
              <a:t>pconfig</a:t>
            </a:r>
            <a:r>
              <a:rPr lang="cs-CZ" dirty="0" smtClean="0"/>
              <a:t> </a:t>
            </a:r>
            <a:r>
              <a:rPr lang="en-US" dirty="0" smtClean="0"/>
              <a:t>/all</a:t>
            </a:r>
          </a:p>
          <a:p>
            <a:pPr lvl="1"/>
            <a:r>
              <a:rPr lang="cs-CZ" dirty="0" smtClean="0"/>
              <a:t>Zobrazí všechny</a:t>
            </a:r>
            <a:r>
              <a:rPr lang="en-US" dirty="0" smtClean="0"/>
              <a:t> </a:t>
            </a:r>
            <a:r>
              <a:rPr lang="en-US" dirty="0" err="1" smtClean="0"/>
              <a:t>dostupn</a:t>
            </a:r>
            <a:r>
              <a:rPr lang="cs-CZ" dirty="0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informace</a:t>
            </a:r>
            <a:r>
              <a:rPr lang="en-US" dirty="0" smtClean="0"/>
              <a:t> (</a:t>
            </a:r>
            <a:r>
              <a:rPr lang="cs-CZ" dirty="0" smtClean="0"/>
              <a:t>MAC, DNS, …</a:t>
            </a:r>
            <a:r>
              <a:rPr lang="en-US" dirty="0" smtClean="0"/>
              <a:t>)</a:t>
            </a:r>
            <a:endParaRPr lang="cs-CZ" dirty="0" smtClean="0"/>
          </a:p>
          <a:p>
            <a:r>
              <a:rPr lang="en-US" dirty="0" err="1" smtClean="0"/>
              <a:t>ipconfig</a:t>
            </a:r>
            <a:r>
              <a:rPr lang="en-US" dirty="0" smtClean="0"/>
              <a:t> /release</a:t>
            </a:r>
            <a:endParaRPr lang="cs-CZ" dirty="0" smtClean="0"/>
          </a:p>
          <a:p>
            <a:pPr lvl="1"/>
            <a:r>
              <a:rPr lang="cs-CZ" dirty="0" smtClean="0"/>
              <a:t>Zahození nastavení přidělené pomocí DHCP</a:t>
            </a:r>
            <a:endParaRPr lang="en-US" dirty="0" smtClean="0"/>
          </a:p>
          <a:p>
            <a:r>
              <a:rPr lang="en-US" dirty="0" err="1" smtClean="0"/>
              <a:t>ipcon</a:t>
            </a:r>
            <a:r>
              <a:rPr lang="cs-CZ" smtClean="0"/>
              <a:t>f</a:t>
            </a:r>
            <a:r>
              <a:rPr lang="en-US" smtClean="0"/>
              <a:t>ig</a:t>
            </a:r>
            <a:r>
              <a:rPr lang="en-US" dirty="0" smtClean="0"/>
              <a:t> </a:t>
            </a:r>
            <a:r>
              <a:rPr lang="en-US" dirty="0" smtClean="0"/>
              <a:t>/renew</a:t>
            </a:r>
            <a:endParaRPr lang="cs-CZ" dirty="0" smtClean="0"/>
          </a:p>
          <a:p>
            <a:pPr lvl="1"/>
            <a:r>
              <a:rPr lang="cs-CZ" dirty="0" smtClean="0"/>
              <a:t>Nový požadavek na DHCP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ping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Testování dostupnosti hosta</a:t>
            </a:r>
          </a:p>
          <a:p>
            <a:r>
              <a:rPr lang="cs-CZ" dirty="0" smtClean="0"/>
              <a:t>Standardně se pokouší čtyřikrát o dostupnost na vybraného hosta</a:t>
            </a:r>
          </a:p>
          <a:p>
            <a:r>
              <a:rPr lang="cs-CZ" dirty="0" smtClean="0"/>
              <a:t>Výsledkem je zpráva o dostupnosti včetně časů, …</a:t>
            </a:r>
          </a:p>
          <a:p>
            <a:r>
              <a:rPr lang="cs-CZ" dirty="0" err="1" smtClean="0"/>
              <a:t>Př</a:t>
            </a:r>
            <a:r>
              <a:rPr lang="cs-CZ" dirty="0" smtClean="0"/>
              <a:t>:</a:t>
            </a:r>
          </a:p>
          <a:p>
            <a:pPr lvl="1"/>
            <a:r>
              <a:rPr lang="cs-CZ" dirty="0" smtClean="0"/>
              <a:t>ping www.</a:t>
            </a:r>
            <a:r>
              <a:rPr lang="cs-CZ" dirty="0" err="1" smtClean="0"/>
              <a:t>cisco.com</a:t>
            </a:r>
            <a:endParaRPr lang="cs-CZ" dirty="0" smtClean="0"/>
          </a:p>
          <a:p>
            <a:pPr lvl="1"/>
            <a:r>
              <a:rPr lang="cs-CZ" dirty="0" smtClean="0"/>
              <a:t>ping 192.168.7.5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tracert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23528" y="2249424"/>
            <a:ext cx="4608512" cy="4525963"/>
          </a:xfrm>
        </p:spPr>
        <p:txBody>
          <a:bodyPr>
            <a:normAutofit/>
          </a:bodyPr>
          <a:lstStyle/>
          <a:p>
            <a:r>
              <a:rPr lang="cs-CZ" sz="2800" dirty="0" smtClean="0"/>
              <a:t>V případě, že je host nedostupný, běžný ping nezjistí kde onen problém nastal. K tomuto použijeme příkaz </a:t>
            </a:r>
            <a:r>
              <a:rPr lang="cs-CZ" sz="2800" dirty="0" err="1" smtClean="0"/>
              <a:t>tracert</a:t>
            </a:r>
            <a:r>
              <a:rPr lang="cs-CZ" sz="2800" dirty="0" smtClean="0"/>
              <a:t>.</a:t>
            </a:r>
          </a:p>
          <a:p>
            <a:r>
              <a:rPr lang="cs-CZ" sz="2800" dirty="0" err="1" smtClean="0"/>
              <a:t>Tracert</a:t>
            </a:r>
            <a:r>
              <a:rPr lang="cs-CZ" sz="2800" dirty="0" smtClean="0"/>
              <a:t> prochází celou cestou paketu a informuje nás o dostupnosti jednotlivých zařízení na cestě.</a:t>
            </a:r>
          </a:p>
          <a:p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2"/>
          </p:nvPr>
        </p:nvSpPr>
        <p:spPr>
          <a:xfrm>
            <a:off x="5004047" y="2249424"/>
            <a:ext cx="3838213" cy="4525963"/>
          </a:xfrm>
        </p:spPr>
        <p:txBody>
          <a:bodyPr>
            <a:normAutofit/>
          </a:bodyPr>
          <a:lstStyle/>
          <a:p>
            <a:r>
              <a:rPr lang="cs-CZ" sz="2400" dirty="0" smtClean="0"/>
              <a:t>Existují i mnohé grafické verze, které jsou schopny přímo na mapě světa vizualizovat cestu paketu.</a:t>
            </a:r>
            <a:endParaRPr lang="cs-CZ" sz="240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7</a:t>
            </a:fld>
            <a:endParaRPr kumimoji="0"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149080"/>
            <a:ext cx="3302658" cy="235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nslookup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Dokáže převést jmennou adresu na IP adresu a navíc vypíše i DNS server, který toto provedl.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netstat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Zobrazí aktivní TCP spojení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46E6ED0D2E4144F96D639EFEAB53411" ma:contentTypeVersion="4" ma:contentTypeDescription="Vytvoří nový dokument" ma:contentTypeScope="" ma:versionID="a280208043eaf2e139125f7dbdfc57ef">
  <xsd:schema xmlns:xsd="http://www.w3.org/2001/XMLSchema" xmlns:xs="http://www.w3.org/2001/XMLSchema" xmlns:p="http://schemas.microsoft.com/office/2006/metadata/properties" xmlns:ns2="1e690b57-a195-4256-ba74-52a5d16b8458" targetNamespace="http://schemas.microsoft.com/office/2006/metadata/properties" ma:root="true" ma:fieldsID="fd847346c514ed2c49bf660293b36dd3" ns2:_="">
    <xsd:import namespace="1e690b57-a195-4256-ba74-52a5d16b84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690b57-a195-4256-ba74-52a5d16b84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F3C576-B64E-4DC0-8ECB-B4F73BA8EBAD}"/>
</file>

<file path=customXml/itemProps2.xml><?xml version="1.0" encoding="utf-8"?>
<ds:datastoreItem xmlns:ds="http://schemas.openxmlformats.org/officeDocument/2006/customXml" ds:itemID="{D2C3F2BB-1456-4F2D-AD8E-F12362919AF6}"/>
</file>

<file path=customXml/itemProps3.xml><?xml version="1.0" encoding="utf-8"?>
<ds:datastoreItem xmlns:ds="http://schemas.openxmlformats.org/officeDocument/2006/customXml" ds:itemID="{5A270235-45D9-4B76-AFBA-E69E846B041C}"/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4472</TotalTime>
  <Words>336</Words>
  <Application>Microsoft Office PowerPoint</Application>
  <PresentationFormat>Předvádění na obrazovce 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Urban</vt:lpstr>
      <vt:lpstr>Diagnostika</vt:lpstr>
      <vt:lpstr>Prevence</vt:lpstr>
      <vt:lpstr>Techniky řešení problémů</vt:lpstr>
      <vt:lpstr>Detekce fyzického problému</vt:lpstr>
      <vt:lpstr>ipconfig</vt:lpstr>
      <vt:lpstr>ping</vt:lpstr>
      <vt:lpstr>tracert</vt:lpstr>
      <vt:lpstr>nslookup</vt:lpstr>
      <vt:lpstr>netstat</vt:lpstr>
      <vt:lpstr>Nezapomeňte</vt:lpstr>
    </vt:vector>
  </TitlesOfParts>
  <Company>VOŠ a SPŠ Varnsdorf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</dc:title>
  <dc:creator>Ing. Michal Bubílek</dc:creator>
  <cp:lastModifiedBy>bubilek</cp:lastModifiedBy>
  <cp:revision>494</cp:revision>
  <dcterms:created xsi:type="dcterms:W3CDTF">2007-09-07T06:40:24Z</dcterms:created>
  <dcterms:modified xsi:type="dcterms:W3CDTF">2013-04-30T09:51:39Z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0x010100E46E6ED0D2E4144F96D639EFEAB53411</vt:lpwstr>
  </property>
</Properties>
</file>