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2" r:id="rId3"/>
    <p:sldId id="270" r:id="rId4"/>
    <p:sldId id="265" r:id="rId5"/>
    <p:sldId id="263" r:id="rId6"/>
    <p:sldId id="266" r:id="rId7"/>
    <p:sldId id="271" r:id="rId8"/>
    <p:sldId id="274" r:id="rId9"/>
    <p:sldId id="267" r:id="rId10"/>
    <p:sldId id="264" r:id="rId11"/>
    <p:sldId id="272" r:id="rId12"/>
    <p:sldId id="268" r:id="rId13"/>
    <p:sldId id="273" r:id="rId14"/>
  </p:sldIdLst>
  <p:sldSz cx="9144000" cy="5143500" type="screen16x9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Střední styl 4 – zvýraznění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Světlý styl 3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22" autoAdjust="0"/>
  </p:normalViewPr>
  <p:slideViewPr>
    <p:cSldViewPr>
      <p:cViewPr>
        <p:scale>
          <a:sx n="70" d="100"/>
          <a:sy n="70" d="100"/>
        </p:scale>
        <p:origin x="-634" y="-11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28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A9702C-6907-4B4E-A18E-F71F6E219E9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CD7911F6-AB55-4C08-9507-E743288A1DA5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cs-CZ" dirty="0" smtClean="0"/>
            <a:t>Směrovací protokoly</a:t>
          </a:r>
          <a:endParaRPr lang="cs-CZ" dirty="0"/>
        </a:p>
      </dgm:t>
    </dgm:pt>
    <dgm:pt modelId="{AB41761B-9308-46F1-8A24-EC55D20B2FA3}" type="parTrans" cxnId="{75D0E7F3-375A-4E69-B725-C5F726831E42}">
      <dgm:prSet/>
      <dgm:spPr/>
      <dgm:t>
        <a:bodyPr/>
        <a:lstStyle/>
        <a:p>
          <a:endParaRPr lang="cs-CZ"/>
        </a:p>
      </dgm:t>
    </dgm:pt>
    <dgm:pt modelId="{624C83C6-62AA-499A-9BAC-66D2FEF58653}" type="sibTrans" cxnId="{75D0E7F3-375A-4E69-B725-C5F726831E42}">
      <dgm:prSet/>
      <dgm:spPr/>
      <dgm:t>
        <a:bodyPr/>
        <a:lstStyle/>
        <a:p>
          <a:endParaRPr lang="cs-CZ"/>
        </a:p>
      </dgm:t>
    </dgm:pt>
    <dgm:pt modelId="{DFB996A8-228C-4A0F-8ACA-6197B8A3F506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cs-CZ" dirty="0" err="1" smtClean="0"/>
            <a:t>Interior</a:t>
          </a:r>
          <a:r>
            <a:rPr lang="cs-CZ" dirty="0" smtClean="0"/>
            <a:t> </a:t>
          </a:r>
          <a:r>
            <a:rPr lang="cs-CZ" dirty="0" err="1" smtClean="0"/>
            <a:t>Gateway</a:t>
          </a:r>
          <a:r>
            <a:rPr lang="cs-CZ" dirty="0" smtClean="0"/>
            <a:t> </a:t>
          </a:r>
          <a:r>
            <a:rPr lang="cs-CZ" dirty="0" err="1" smtClean="0"/>
            <a:t>Protocol</a:t>
          </a:r>
          <a:endParaRPr lang="cs-CZ" dirty="0"/>
        </a:p>
      </dgm:t>
    </dgm:pt>
    <dgm:pt modelId="{43C4BDF6-4E8F-4748-9F50-DE5C67F24732}" type="parTrans" cxnId="{9420700F-24B1-4157-8354-6748D0C07C65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endParaRPr lang="cs-CZ"/>
        </a:p>
      </dgm:t>
    </dgm:pt>
    <dgm:pt modelId="{A71710EF-26C6-40D6-9F5B-18F237659E87}" type="sibTrans" cxnId="{9420700F-24B1-4157-8354-6748D0C07C65}">
      <dgm:prSet/>
      <dgm:spPr/>
      <dgm:t>
        <a:bodyPr/>
        <a:lstStyle/>
        <a:p>
          <a:endParaRPr lang="cs-CZ"/>
        </a:p>
      </dgm:t>
    </dgm:pt>
    <dgm:pt modelId="{224E527B-5B20-4C63-B8CB-EBA0349BDB00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cs-CZ" dirty="0" smtClean="0"/>
            <a:t>Distance </a:t>
          </a:r>
          <a:r>
            <a:rPr lang="cs-CZ" dirty="0" err="1" smtClean="0"/>
            <a:t>vector</a:t>
          </a:r>
          <a:endParaRPr lang="cs-CZ" dirty="0" smtClean="0"/>
        </a:p>
      </dgm:t>
    </dgm:pt>
    <dgm:pt modelId="{5B572998-E0FC-4DD1-B008-AF49C65763DC}" type="parTrans" cxnId="{89066015-5C5A-4EB5-A60F-B79B4E87A73E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endParaRPr lang="cs-CZ"/>
        </a:p>
      </dgm:t>
    </dgm:pt>
    <dgm:pt modelId="{18E55002-13AF-4987-BBB2-17D9CB365555}" type="sibTrans" cxnId="{89066015-5C5A-4EB5-A60F-B79B4E87A73E}">
      <dgm:prSet/>
      <dgm:spPr/>
      <dgm:t>
        <a:bodyPr/>
        <a:lstStyle/>
        <a:p>
          <a:endParaRPr lang="cs-CZ"/>
        </a:p>
      </dgm:t>
    </dgm:pt>
    <dgm:pt modelId="{7EBED1C1-E2D7-4509-88F4-765168C12F9E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cs-CZ" dirty="0" smtClean="0"/>
            <a:t>Link </a:t>
          </a:r>
          <a:r>
            <a:rPr lang="cs-CZ" dirty="0" err="1" smtClean="0"/>
            <a:t>state</a:t>
          </a:r>
          <a:endParaRPr lang="cs-CZ" dirty="0"/>
        </a:p>
      </dgm:t>
    </dgm:pt>
    <dgm:pt modelId="{19937C29-F55D-454D-BA80-17B30D921A27}" type="parTrans" cxnId="{96F19F9F-9B20-4A6D-9E6F-7E888B51FE3B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endParaRPr lang="cs-CZ"/>
        </a:p>
      </dgm:t>
    </dgm:pt>
    <dgm:pt modelId="{EB4AFF85-03EB-427A-81CA-763F6030CF7B}" type="sibTrans" cxnId="{96F19F9F-9B20-4A6D-9E6F-7E888B51FE3B}">
      <dgm:prSet/>
      <dgm:spPr/>
      <dgm:t>
        <a:bodyPr/>
        <a:lstStyle/>
        <a:p>
          <a:endParaRPr lang="cs-CZ"/>
        </a:p>
      </dgm:t>
    </dgm:pt>
    <dgm:pt modelId="{2A4AAD6E-C49F-47D5-9510-BE01AAED8E07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cs-CZ" dirty="0" err="1" smtClean="0"/>
            <a:t>Exterior</a:t>
          </a:r>
          <a:r>
            <a:rPr lang="cs-CZ" dirty="0" smtClean="0"/>
            <a:t> </a:t>
          </a:r>
          <a:r>
            <a:rPr lang="cs-CZ" dirty="0" err="1" smtClean="0"/>
            <a:t>Gateway</a:t>
          </a:r>
          <a:r>
            <a:rPr lang="cs-CZ" dirty="0" smtClean="0"/>
            <a:t> </a:t>
          </a:r>
          <a:r>
            <a:rPr lang="cs-CZ" dirty="0" err="1" smtClean="0"/>
            <a:t>Protocol</a:t>
          </a:r>
          <a:endParaRPr lang="cs-CZ" dirty="0"/>
        </a:p>
      </dgm:t>
    </dgm:pt>
    <dgm:pt modelId="{37678104-4283-43C2-99BA-AE0394107629}" type="parTrans" cxnId="{A8BC7F89-FC4F-4BAB-AE40-6A1617726B32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endParaRPr lang="cs-CZ"/>
        </a:p>
      </dgm:t>
    </dgm:pt>
    <dgm:pt modelId="{7087E68D-2109-4765-90E6-F4B0E759E0E5}" type="sibTrans" cxnId="{A8BC7F89-FC4F-4BAB-AE40-6A1617726B32}">
      <dgm:prSet/>
      <dgm:spPr/>
      <dgm:t>
        <a:bodyPr/>
        <a:lstStyle/>
        <a:p>
          <a:endParaRPr lang="cs-CZ"/>
        </a:p>
      </dgm:t>
    </dgm:pt>
    <dgm:pt modelId="{666F818F-09AD-4F67-8A65-9D6947E7A45C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cs-CZ" dirty="0" err="1" smtClean="0"/>
            <a:t>Path</a:t>
          </a:r>
          <a:r>
            <a:rPr lang="cs-CZ" dirty="0" smtClean="0"/>
            <a:t> </a:t>
          </a:r>
          <a:r>
            <a:rPr lang="cs-CZ" dirty="0" err="1" smtClean="0"/>
            <a:t>vector</a:t>
          </a:r>
          <a:endParaRPr lang="cs-CZ" dirty="0" smtClean="0"/>
        </a:p>
      </dgm:t>
    </dgm:pt>
    <dgm:pt modelId="{FF094622-6256-4A80-A829-E88C98202079}" type="parTrans" cxnId="{23218E06-6D39-4D1B-BE81-C4422D18E15E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endParaRPr lang="cs-CZ"/>
        </a:p>
      </dgm:t>
    </dgm:pt>
    <dgm:pt modelId="{C22F22AA-041C-4EA3-91E8-3593772A0035}" type="sibTrans" cxnId="{23218E06-6D39-4D1B-BE81-C4422D18E15E}">
      <dgm:prSet/>
      <dgm:spPr/>
      <dgm:t>
        <a:bodyPr/>
        <a:lstStyle/>
        <a:p>
          <a:endParaRPr lang="cs-CZ"/>
        </a:p>
      </dgm:t>
    </dgm:pt>
    <dgm:pt modelId="{66484346-6C86-4492-A83F-40C741FFE7C6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cs-CZ" dirty="0" smtClean="0"/>
            <a:t>RIP</a:t>
          </a:r>
        </a:p>
      </dgm:t>
    </dgm:pt>
    <dgm:pt modelId="{5E7FE6EE-58D4-44EA-A7CE-1355F1ED9BDD}" type="parTrans" cxnId="{7C6EEA27-42F0-4057-B21F-5E129E519162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endParaRPr lang="cs-CZ"/>
        </a:p>
      </dgm:t>
    </dgm:pt>
    <dgm:pt modelId="{152EC82A-115D-4CA9-8261-9F472324C545}" type="sibTrans" cxnId="{7C6EEA27-42F0-4057-B21F-5E129E519162}">
      <dgm:prSet/>
      <dgm:spPr/>
      <dgm:t>
        <a:bodyPr/>
        <a:lstStyle/>
        <a:p>
          <a:endParaRPr lang="cs-CZ"/>
        </a:p>
      </dgm:t>
    </dgm:pt>
    <dgm:pt modelId="{E5326C3A-6621-4969-962E-97EA3601D06A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cs-CZ" dirty="0" smtClean="0"/>
            <a:t>IGRP, EIGRP</a:t>
          </a:r>
        </a:p>
      </dgm:t>
    </dgm:pt>
    <dgm:pt modelId="{4D76B807-6625-470D-9E39-DE58238F0FF4}" type="parTrans" cxnId="{92F48824-7F60-45B6-AEF5-58607C0FAE20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endParaRPr lang="cs-CZ"/>
        </a:p>
      </dgm:t>
    </dgm:pt>
    <dgm:pt modelId="{652A80A1-54C1-4B64-BEC9-2D0CF7E06DD2}" type="sibTrans" cxnId="{92F48824-7F60-45B6-AEF5-58607C0FAE20}">
      <dgm:prSet/>
      <dgm:spPr/>
      <dgm:t>
        <a:bodyPr/>
        <a:lstStyle/>
        <a:p>
          <a:endParaRPr lang="cs-CZ"/>
        </a:p>
      </dgm:t>
    </dgm:pt>
    <dgm:pt modelId="{C412A40F-E188-4D6C-B3AC-048CEE0B4333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cs-CZ" dirty="0" smtClean="0"/>
            <a:t>OSPF</a:t>
          </a:r>
          <a:endParaRPr lang="cs-CZ" dirty="0"/>
        </a:p>
      </dgm:t>
    </dgm:pt>
    <dgm:pt modelId="{82D3C961-FE98-41AE-83C9-F4A9E2A92A65}" type="parTrans" cxnId="{5D2F7884-A9C4-4A6A-8D19-AA95E0B8785E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endParaRPr lang="cs-CZ"/>
        </a:p>
      </dgm:t>
    </dgm:pt>
    <dgm:pt modelId="{22FD5445-82DC-4025-BDFB-AF93ECC78C61}" type="sibTrans" cxnId="{5D2F7884-A9C4-4A6A-8D19-AA95E0B8785E}">
      <dgm:prSet/>
      <dgm:spPr/>
      <dgm:t>
        <a:bodyPr/>
        <a:lstStyle/>
        <a:p>
          <a:endParaRPr lang="cs-CZ"/>
        </a:p>
      </dgm:t>
    </dgm:pt>
    <dgm:pt modelId="{71C42C4C-C563-4077-A58D-54A725D92114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cs-CZ" smtClean="0"/>
            <a:t>BGP</a:t>
          </a:r>
          <a:endParaRPr lang="cs-CZ" dirty="0"/>
        </a:p>
      </dgm:t>
    </dgm:pt>
    <dgm:pt modelId="{118B28A1-84F6-4549-92EC-0D13E89BCC43}" type="parTrans" cxnId="{58251621-B1B7-4FBB-9EF5-A8D67575FA80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endParaRPr lang="cs-CZ"/>
        </a:p>
      </dgm:t>
    </dgm:pt>
    <dgm:pt modelId="{60F03D8D-1011-4FFE-AB45-8288A46DA4E4}" type="sibTrans" cxnId="{58251621-B1B7-4FBB-9EF5-A8D67575FA80}">
      <dgm:prSet/>
      <dgm:spPr/>
      <dgm:t>
        <a:bodyPr/>
        <a:lstStyle/>
        <a:p>
          <a:endParaRPr lang="cs-CZ"/>
        </a:p>
      </dgm:t>
    </dgm:pt>
    <dgm:pt modelId="{BA44AE74-BC2E-42C3-80A2-0CACF2526FA0}" type="pres">
      <dgm:prSet presAssocID="{4DA9702C-6907-4B4E-A18E-F71F6E219E9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10A11140-809C-4380-8832-8C27AF2C84C7}" type="pres">
      <dgm:prSet presAssocID="{CD7911F6-AB55-4C08-9507-E743288A1DA5}" presName="root1" presStyleCnt="0"/>
      <dgm:spPr/>
    </dgm:pt>
    <dgm:pt modelId="{48DEF15A-F068-4AD3-BEC9-6D5DD0E3606A}" type="pres">
      <dgm:prSet presAssocID="{CD7911F6-AB55-4C08-9507-E743288A1DA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DB3AB9B4-E557-4FCF-9094-4A74F78AE2CE}" type="pres">
      <dgm:prSet presAssocID="{CD7911F6-AB55-4C08-9507-E743288A1DA5}" presName="level2hierChild" presStyleCnt="0"/>
      <dgm:spPr/>
    </dgm:pt>
    <dgm:pt modelId="{68F15EF5-905A-4880-859A-944E99413E21}" type="pres">
      <dgm:prSet presAssocID="{43C4BDF6-4E8F-4748-9F50-DE5C67F24732}" presName="conn2-1" presStyleLbl="parChTrans1D2" presStyleIdx="0" presStyleCnt="2"/>
      <dgm:spPr/>
      <dgm:t>
        <a:bodyPr/>
        <a:lstStyle/>
        <a:p>
          <a:endParaRPr lang="cs-CZ"/>
        </a:p>
      </dgm:t>
    </dgm:pt>
    <dgm:pt modelId="{17171B53-BE15-463C-9E67-D277394FF6AC}" type="pres">
      <dgm:prSet presAssocID="{43C4BDF6-4E8F-4748-9F50-DE5C67F24732}" presName="connTx" presStyleLbl="parChTrans1D2" presStyleIdx="0" presStyleCnt="2"/>
      <dgm:spPr/>
      <dgm:t>
        <a:bodyPr/>
        <a:lstStyle/>
        <a:p>
          <a:endParaRPr lang="cs-CZ"/>
        </a:p>
      </dgm:t>
    </dgm:pt>
    <dgm:pt modelId="{0875DD66-7318-4851-89FE-5C3048ABA25E}" type="pres">
      <dgm:prSet presAssocID="{DFB996A8-228C-4A0F-8ACA-6197B8A3F506}" presName="root2" presStyleCnt="0"/>
      <dgm:spPr/>
    </dgm:pt>
    <dgm:pt modelId="{0E576D7F-47AE-4535-ABC7-DED0565B20F0}" type="pres">
      <dgm:prSet presAssocID="{DFB996A8-228C-4A0F-8ACA-6197B8A3F50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EF6A03B9-5EA4-4AEA-B48E-60F0EE06DA97}" type="pres">
      <dgm:prSet presAssocID="{DFB996A8-228C-4A0F-8ACA-6197B8A3F506}" presName="level3hierChild" presStyleCnt="0"/>
      <dgm:spPr/>
    </dgm:pt>
    <dgm:pt modelId="{500ECE06-8BA8-4C99-8543-CDDACA93A051}" type="pres">
      <dgm:prSet presAssocID="{5B572998-E0FC-4DD1-B008-AF49C65763DC}" presName="conn2-1" presStyleLbl="parChTrans1D3" presStyleIdx="0" presStyleCnt="3"/>
      <dgm:spPr/>
      <dgm:t>
        <a:bodyPr/>
        <a:lstStyle/>
        <a:p>
          <a:endParaRPr lang="cs-CZ"/>
        </a:p>
      </dgm:t>
    </dgm:pt>
    <dgm:pt modelId="{E5911509-9FF5-4D8C-9975-E21E068564FE}" type="pres">
      <dgm:prSet presAssocID="{5B572998-E0FC-4DD1-B008-AF49C65763DC}" presName="connTx" presStyleLbl="parChTrans1D3" presStyleIdx="0" presStyleCnt="3"/>
      <dgm:spPr/>
      <dgm:t>
        <a:bodyPr/>
        <a:lstStyle/>
        <a:p>
          <a:endParaRPr lang="cs-CZ"/>
        </a:p>
      </dgm:t>
    </dgm:pt>
    <dgm:pt modelId="{AF9798F8-DE7B-4C68-86D5-61A91DC8BF6E}" type="pres">
      <dgm:prSet presAssocID="{224E527B-5B20-4C63-B8CB-EBA0349BDB00}" presName="root2" presStyleCnt="0"/>
      <dgm:spPr/>
    </dgm:pt>
    <dgm:pt modelId="{01D3EBCC-BD35-4BBC-BFF1-2E0EE8056D4F}" type="pres">
      <dgm:prSet presAssocID="{224E527B-5B20-4C63-B8CB-EBA0349BDB00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D065F824-98A3-4ED4-8CFD-C4C9ADD9B047}" type="pres">
      <dgm:prSet presAssocID="{224E527B-5B20-4C63-B8CB-EBA0349BDB00}" presName="level3hierChild" presStyleCnt="0"/>
      <dgm:spPr/>
    </dgm:pt>
    <dgm:pt modelId="{B7841FF1-1F00-48D9-8F47-EA71C774FAD7}" type="pres">
      <dgm:prSet presAssocID="{5E7FE6EE-58D4-44EA-A7CE-1355F1ED9BDD}" presName="conn2-1" presStyleLbl="parChTrans1D4" presStyleIdx="0" presStyleCnt="4"/>
      <dgm:spPr/>
      <dgm:t>
        <a:bodyPr/>
        <a:lstStyle/>
        <a:p>
          <a:endParaRPr lang="cs-CZ"/>
        </a:p>
      </dgm:t>
    </dgm:pt>
    <dgm:pt modelId="{E1C82699-08F9-49AF-B252-3378F9D442D3}" type="pres">
      <dgm:prSet presAssocID="{5E7FE6EE-58D4-44EA-A7CE-1355F1ED9BDD}" presName="connTx" presStyleLbl="parChTrans1D4" presStyleIdx="0" presStyleCnt="4"/>
      <dgm:spPr/>
      <dgm:t>
        <a:bodyPr/>
        <a:lstStyle/>
        <a:p>
          <a:endParaRPr lang="cs-CZ"/>
        </a:p>
      </dgm:t>
    </dgm:pt>
    <dgm:pt modelId="{318E8D2A-F1FC-46C3-AF37-13FE74CDDC04}" type="pres">
      <dgm:prSet presAssocID="{66484346-6C86-4492-A83F-40C741FFE7C6}" presName="root2" presStyleCnt="0"/>
      <dgm:spPr/>
    </dgm:pt>
    <dgm:pt modelId="{884856AF-FC13-4E26-A0B2-01CE38E0698F}" type="pres">
      <dgm:prSet presAssocID="{66484346-6C86-4492-A83F-40C741FFE7C6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74ACF53A-7D32-49EA-AB32-261BBCC46F7D}" type="pres">
      <dgm:prSet presAssocID="{66484346-6C86-4492-A83F-40C741FFE7C6}" presName="level3hierChild" presStyleCnt="0"/>
      <dgm:spPr/>
    </dgm:pt>
    <dgm:pt modelId="{CF6ACA81-52BE-4DAB-901E-C54EFC6F818E}" type="pres">
      <dgm:prSet presAssocID="{4D76B807-6625-470D-9E39-DE58238F0FF4}" presName="conn2-1" presStyleLbl="parChTrans1D4" presStyleIdx="1" presStyleCnt="4"/>
      <dgm:spPr/>
      <dgm:t>
        <a:bodyPr/>
        <a:lstStyle/>
        <a:p>
          <a:endParaRPr lang="cs-CZ"/>
        </a:p>
      </dgm:t>
    </dgm:pt>
    <dgm:pt modelId="{12E2D56C-408A-4A52-9385-B00746556298}" type="pres">
      <dgm:prSet presAssocID="{4D76B807-6625-470D-9E39-DE58238F0FF4}" presName="connTx" presStyleLbl="parChTrans1D4" presStyleIdx="1" presStyleCnt="4"/>
      <dgm:spPr/>
      <dgm:t>
        <a:bodyPr/>
        <a:lstStyle/>
        <a:p>
          <a:endParaRPr lang="cs-CZ"/>
        </a:p>
      </dgm:t>
    </dgm:pt>
    <dgm:pt modelId="{8928D290-9ACD-40B9-840C-3F008C9220B5}" type="pres">
      <dgm:prSet presAssocID="{E5326C3A-6621-4969-962E-97EA3601D06A}" presName="root2" presStyleCnt="0"/>
      <dgm:spPr/>
    </dgm:pt>
    <dgm:pt modelId="{CC2A3B75-F360-41E6-BC80-DB64348A8388}" type="pres">
      <dgm:prSet presAssocID="{E5326C3A-6621-4969-962E-97EA3601D06A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D2153EFB-50C8-46E0-9C37-F3F8ADF7DF17}" type="pres">
      <dgm:prSet presAssocID="{E5326C3A-6621-4969-962E-97EA3601D06A}" presName="level3hierChild" presStyleCnt="0"/>
      <dgm:spPr/>
    </dgm:pt>
    <dgm:pt modelId="{44B39F50-DA61-4DEA-914D-FF53B3904BE4}" type="pres">
      <dgm:prSet presAssocID="{19937C29-F55D-454D-BA80-17B30D921A27}" presName="conn2-1" presStyleLbl="parChTrans1D3" presStyleIdx="1" presStyleCnt="3"/>
      <dgm:spPr/>
      <dgm:t>
        <a:bodyPr/>
        <a:lstStyle/>
        <a:p>
          <a:endParaRPr lang="cs-CZ"/>
        </a:p>
      </dgm:t>
    </dgm:pt>
    <dgm:pt modelId="{AA9BADC2-EA36-440D-855B-3EA09BA875D3}" type="pres">
      <dgm:prSet presAssocID="{19937C29-F55D-454D-BA80-17B30D921A27}" presName="connTx" presStyleLbl="parChTrans1D3" presStyleIdx="1" presStyleCnt="3"/>
      <dgm:spPr/>
      <dgm:t>
        <a:bodyPr/>
        <a:lstStyle/>
        <a:p>
          <a:endParaRPr lang="cs-CZ"/>
        </a:p>
      </dgm:t>
    </dgm:pt>
    <dgm:pt modelId="{DD50FB20-8C92-4204-AB34-4181B7C306E2}" type="pres">
      <dgm:prSet presAssocID="{7EBED1C1-E2D7-4509-88F4-765168C12F9E}" presName="root2" presStyleCnt="0"/>
      <dgm:spPr/>
    </dgm:pt>
    <dgm:pt modelId="{AF6E1780-5882-4D54-95AA-3836E313A73A}" type="pres">
      <dgm:prSet presAssocID="{7EBED1C1-E2D7-4509-88F4-765168C12F9E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79F7C956-4DD7-4251-8A1D-C61360F01493}" type="pres">
      <dgm:prSet presAssocID="{7EBED1C1-E2D7-4509-88F4-765168C12F9E}" presName="level3hierChild" presStyleCnt="0"/>
      <dgm:spPr/>
    </dgm:pt>
    <dgm:pt modelId="{E57FF88A-D996-42A1-A861-2FE480734AFB}" type="pres">
      <dgm:prSet presAssocID="{82D3C961-FE98-41AE-83C9-F4A9E2A92A65}" presName="conn2-1" presStyleLbl="parChTrans1D4" presStyleIdx="2" presStyleCnt="4"/>
      <dgm:spPr/>
      <dgm:t>
        <a:bodyPr/>
        <a:lstStyle/>
        <a:p>
          <a:endParaRPr lang="cs-CZ"/>
        </a:p>
      </dgm:t>
    </dgm:pt>
    <dgm:pt modelId="{DB22E94C-BA7B-4A18-B913-9B4A604D0344}" type="pres">
      <dgm:prSet presAssocID="{82D3C961-FE98-41AE-83C9-F4A9E2A92A65}" presName="connTx" presStyleLbl="parChTrans1D4" presStyleIdx="2" presStyleCnt="4"/>
      <dgm:spPr/>
      <dgm:t>
        <a:bodyPr/>
        <a:lstStyle/>
        <a:p>
          <a:endParaRPr lang="cs-CZ"/>
        </a:p>
      </dgm:t>
    </dgm:pt>
    <dgm:pt modelId="{83805823-20FD-43A6-8BA4-47F42E7E801E}" type="pres">
      <dgm:prSet presAssocID="{C412A40F-E188-4D6C-B3AC-048CEE0B4333}" presName="root2" presStyleCnt="0"/>
      <dgm:spPr/>
    </dgm:pt>
    <dgm:pt modelId="{A4BACD4C-ABF2-4520-ACF8-052E2B541946}" type="pres">
      <dgm:prSet presAssocID="{C412A40F-E188-4D6C-B3AC-048CEE0B4333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E3D4E4F6-8179-4D42-9B4A-F0206B76EE54}" type="pres">
      <dgm:prSet presAssocID="{C412A40F-E188-4D6C-B3AC-048CEE0B4333}" presName="level3hierChild" presStyleCnt="0"/>
      <dgm:spPr/>
    </dgm:pt>
    <dgm:pt modelId="{CBD0ED32-CEB8-4E28-BE9E-55D5CD0DD48E}" type="pres">
      <dgm:prSet presAssocID="{37678104-4283-43C2-99BA-AE0394107629}" presName="conn2-1" presStyleLbl="parChTrans1D2" presStyleIdx="1" presStyleCnt="2"/>
      <dgm:spPr/>
      <dgm:t>
        <a:bodyPr/>
        <a:lstStyle/>
        <a:p>
          <a:endParaRPr lang="cs-CZ"/>
        </a:p>
      </dgm:t>
    </dgm:pt>
    <dgm:pt modelId="{B56D8C12-5E36-41F2-B001-9D6A9EA5FF9E}" type="pres">
      <dgm:prSet presAssocID="{37678104-4283-43C2-99BA-AE0394107629}" presName="connTx" presStyleLbl="parChTrans1D2" presStyleIdx="1" presStyleCnt="2"/>
      <dgm:spPr/>
      <dgm:t>
        <a:bodyPr/>
        <a:lstStyle/>
        <a:p>
          <a:endParaRPr lang="cs-CZ"/>
        </a:p>
      </dgm:t>
    </dgm:pt>
    <dgm:pt modelId="{47DAD017-9F5A-42E1-AD25-CE2CC5E76824}" type="pres">
      <dgm:prSet presAssocID="{2A4AAD6E-C49F-47D5-9510-BE01AAED8E07}" presName="root2" presStyleCnt="0"/>
      <dgm:spPr/>
    </dgm:pt>
    <dgm:pt modelId="{A53C37D6-1319-4E19-9D49-ADE5CAEA95EC}" type="pres">
      <dgm:prSet presAssocID="{2A4AAD6E-C49F-47D5-9510-BE01AAED8E0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B602FE70-6685-4B39-99CB-6DC5AAF3704A}" type="pres">
      <dgm:prSet presAssocID="{2A4AAD6E-C49F-47D5-9510-BE01AAED8E07}" presName="level3hierChild" presStyleCnt="0"/>
      <dgm:spPr/>
    </dgm:pt>
    <dgm:pt modelId="{25AE4721-FCFF-4642-A289-E7574B693390}" type="pres">
      <dgm:prSet presAssocID="{FF094622-6256-4A80-A829-E88C98202079}" presName="conn2-1" presStyleLbl="parChTrans1D3" presStyleIdx="2" presStyleCnt="3"/>
      <dgm:spPr/>
      <dgm:t>
        <a:bodyPr/>
        <a:lstStyle/>
        <a:p>
          <a:endParaRPr lang="cs-CZ"/>
        </a:p>
      </dgm:t>
    </dgm:pt>
    <dgm:pt modelId="{A17B5115-803B-42A5-A451-7921C41BC9B9}" type="pres">
      <dgm:prSet presAssocID="{FF094622-6256-4A80-A829-E88C98202079}" presName="connTx" presStyleLbl="parChTrans1D3" presStyleIdx="2" presStyleCnt="3"/>
      <dgm:spPr/>
      <dgm:t>
        <a:bodyPr/>
        <a:lstStyle/>
        <a:p>
          <a:endParaRPr lang="cs-CZ"/>
        </a:p>
      </dgm:t>
    </dgm:pt>
    <dgm:pt modelId="{6F61DADD-6FDB-4A8D-BEB3-6F3739B950B4}" type="pres">
      <dgm:prSet presAssocID="{666F818F-09AD-4F67-8A65-9D6947E7A45C}" presName="root2" presStyleCnt="0"/>
      <dgm:spPr/>
    </dgm:pt>
    <dgm:pt modelId="{7A36D990-36FC-4191-81C5-1793549CB810}" type="pres">
      <dgm:prSet presAssocID="{666F818F-09AD-4F67-8A65-9D6947E7A45C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5B21C929-1E7E-44F8-9DF8-B0355626B59F}" type="pres">
      <dgm:prSet presAssocID="{666F818F-09AD-4F67-8A65-9D6947E7A45C}" presName="level3hierChild" presStyleCnt="0"/>
      <dgm:spPr/>
    </dgm:pt>
    <dgm:pt modelId="{12C76129-2EC1-4C3F-A0C5-5B73C6519359}" type="pres">
      <dgm:prSet presAssocID="{118B28A1-84F6-4549-92EC-0D13E89BCC43}" presName="conn2-1" presStyleLbl="parChTrans1D4" presStyleIdx="3" presStyleCnt="4"/>
      <dgm:spPr/>
      <dgm:t>
        <a:bodyPr/>
        <a:lstStyle/>
        <a:p>
          <a:endParaRPr lang="cs-CZ"/>
        </a:p>
      </dgm:t>
    </dgm:pt>
    <dgm:pt modelId="{002C5C57-2A56-429D-99E6-9AD6C399202D}" type="pres">
      <dgm:prSet presAssocID="{118B28A1-84F6-4549-92EC-0D13E89BCC43}" presName="connTx" presStyleLbl="parChTrans1D4" presStyleIdx="3" presStyleCnt="4"/>
      <dgm:spPr/>
      <dgm:t>
        <a:bodyPr/>
        <a:lstStyle/>
        <a:p>
          <a:endParaRPr lang="cs-CZ"/>
        </a:p>
      </dgm:t>
    </dgm:pt>
    <dgm:pt modelId="{A80AD3B5-4D93-4029-876B-0D78B048D63C}" type="pres">
      <dgm:prSet presAssocID="{71C42C4C-C563-4077-A58D-54A725D92114}" presName="root2" presStyleCnt="0"/>
      <dgm:spPr/>
    </dgm:pt>
    <dgm:pt modelId="{C7A84316-AFF5-4CEE-BAF6-99333B8D4851}" type="pres">
      <dgm:prSet presAssocID="{71C42C4C-C563-4077-A58D-54A725D92114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3FD22358-600E-4E79-A7E8-8C9E8F7D68A5}" type="pres">
      <dgm:prSet presAssocID="{71C42C4C-C563-4077-A58D-54A725D92114}" presName="level3hierChild" presStyleCnt="0"/>
      <dgm:spPr/>
    </dgm:pt>
  </dgm:ptLst>
  <dgm:cxnLst>
    <dgm:cxn modelId="{168D2C11-E9D3-4E14-9A65-EDB7A55253C2}" type="presOf" srcId="{37678104-4283-43C2-99BA-AE0394107629}" destId="{B56D8C12-5E36-41F2-B001-9D6A9EA5FF9E}" srcOrd="1" destOrd="0" presId="urn:microsoft.com/office/officeart/2005/8/layout/hierarchy2"/>
    <dgm:cxn modelId="{58251621-B1B7-4FBB-9EF5-A8D67575FA80}" srcId="{666F818F-09AD-4F67-8A65-9D6947E7A45C}" destId="{71C42C4C-C563-4077-A58D-54A725D92114}" srcOrd="0" destOrd="0" parTransId="{118B28A1-84F6-4549-92EC-0D13E89BCC43}" sibTransId="{60F03D8D-1011-4FFE-AB45-8288A46DA4E4}"/>
    <dgm:cxn modelId="{89066015-5C5A-4EB5-A60F-B79B4E87A73E}" srcId="{DFB996A8-228C-4A0F-8ACA-6197B8A3F506}" destId="{224E527B-5B20-4C63-B8CB-EBA0349BDB00}" srcOrd="0" destOrd="0" parTransId="{5B572998-E0FC-4DD1-B008-AF49C65763DC}" sibTransId="{18E55002-13AF-4987-BBB2-17D9CB365555}"/>
    <dgm:cxn modelId="{75D0E7F3-375A-4E69-B725-C5F726831E42}" srcId="{4DA9702C-6907-4B4E-A18E-F71F6E219E9B}" destId="{CD7911F6-AB55-4C08-9507-E743288A1DA5}" srcOrd="0" destOrd="0" parTransId="{AB41761B-9308-46F1-8A24-EC55D20B2FA3}" sibTransId="{624C83C6-62AA-499A-9BAC-66D2FEF58653}"/>
    <dgm:cxn modelId="{BACF750E-C768-4878-AF0D-5BB8D261B72D}" type="presOf" srcId="{CD7911F6-AB55-4C08-9507-E743288A1DA5}" destId="{48DEF15A-F068-4AD3-BEC9-6D5DD0E3606A}" srcOrd="0" destOrd="0" presId="urn:microsoft.com/office/officeart/2005/8/layout/hierarchy2"/>
    <dgm:cxn modelId="{C718293D-16CF-4999-A663-B31F89200D88}" type="presOf" srcId="{C412A40F-E188-4D6C-B3AC-048CEE0B4333}" destId="{A4BACD4C-ABF2-4520-ACF8-052E2B541946}" srcOrd="0" destOrd="0" presId="urn:microsoft.com/office/officeart/2005/8/layout/hierarchy2"/>
    <dgm:cxn modelId="{7CF5A30E-AD19-4B03-A961-8D51109D8380}" type="presOf" srcId="{4D76B807-6625-470D-9E39-DE58238F0FF4}" destId="{12E2D56C-408A-4A52-9385-B00746556298}" srcOrd="1" destOrd="0" presId="urn:microsoft.com/office/officeart/2005/8/layout/hierarchy2"/>
    <dgm:cxn modelId="{23218E06-6D39-4D1B-BE81-C4422D18E15E}" srcId="{2A4AAD6E-C49F-47D5-9510-BE01AAED8E07}" destId="{666F818F-09AD-4F67-8A65-9D6947E7A45C}" srcOrd="0" destOrd="0" parTransId="{FF094622-6256-4A80-A829-E88C98202079}" sibTransId="{C22F22AA-041C-4EA3-91E8-3593772A0035}"/>
    <dgm:cxn modelId="{D80E4B7E-8606-4A02-9DA6-C4ABC52855CF}" type="presOf" srcId="{5E7FE6EE-58D4-44EA-A7CE-1355F1ED9BDD}" destId="{B7841FF1-1F00-48D9-8F47-EA71C774FAD7}" srcOrd="0" destOrd="0" presId="urn:microsoft.com/office/officeart/2005/8/layout/hierarchy2"/>
    <dgm:cxn modelId="{BACAF383-B0BB-450C-A73E-CFB27C3902A3}" type="presOf" srcId="{43C4BDF6-4E8F-4748-9F50-DE5C67F24732}" destId="{68F15EF5-905A-4880-859A-944E99413E21}" srcOrd="0" destOrd="0" presId="urn:microsoft.com/office/officeart/2005/8/layout/hierarchy2"/>
    <dgm:cxn modelId="{92F48824-7F60-45B6-AEF5-58607C0FAE20}" srcId="{224E527B-5B20-4C63-B8CB-EBA0349BDB00}" destId="{E5326C3A-6621-4969-962E-97EA3601D06A}" srcOrd="1" destOrd="0" parTransId="{4D76B807-6625-470D-9E39-DE58238F0FF4}" sibTransId="{652A80A1-54C1-4B64-BEC9-2D0CF7E06DD2}"/>
    <dgm:cxn modelId="{628FBED3-67E8-433A-996D-A769E48C650A}" type="presOf" srcId="{E5326C3A-6621-4969-962E-97EA3601D06A}" destId="{CC2A3B75-F360-41E6-BC80-DB64348A8388}" srcOrd="0" destOrd="0" presId="urn:microsoft.com/office/officeart/2005/8/layout/hierarchy2"/>
    <dgm:cxn modelId="{848B37CE-94E7-49E8-AD89-8542290675A0}" type="presOf" srcId="{666F818F-09AD-4F67-8A65-9D6947E7A45C}" destId="{7A36D990-36FC-4191-81C5-1793549CB810}" srcOrd="0" destOrd="0" presId="urn:microsoft.com/office/officeart/2005/8/layout/hierarchy2"/>
    <dgm:cxn modelId="{B78E86A1-FB3C-48FC-89AF-BABAF4CAB6AD}" type="presOf" srcId="{19937C29-F55D-454D-BA80-17B30D921A27}" destId="{44B39F50-DA61-4DEA-914D-FF53B3904BE4}" srcOrd="0" destOrd="0" presId="urn:microsoft.com/office/officeart/2005/8/layout/hierarchy2"/>
    <dgm:cxn modelId="{284B16C7-D41C-4D9B-934C-EB727049D119}" type="presOf" srcId="{118B28A1-84F6-4549-92EC-0D13E89BCC43}" destId="{12C76129-2EC1-4C3F-A0C5-5B73C6519359}" srcOrd="0" destOrd="0" presId="urn:microsoft.com/office/officeart/2005/8/layout/hierarchy2"/>
    <dgm:cxn modelId="{5D2F7884-A9C4-4A6A-8D19-AA95E0B8785E}" srcId="{7EBED1C1-E2D7-4509-88F4-765168C12F9E}" destId="{C412A40F-E188-4D6C-B3AC-048CEE0B4333}" srcOrd="0" destOrd="0" parTransId="{82D3C961-FE98-41AE-83C9-F4A9E2A92A65}" sibTransId="{22FD5445-82DC-4025-BDFB-AF93ECC78C61}"/>
    <dgm:cxn modelId="{54FF3E49-576F-4535-955A-1C3A328A2449}" type="presOf" srcId="{5B572998-E0FC-4DD1-B008-AF49C65763DC}" destId="{500ECE06-8BA8-4C99-8543-CDDACA93A051}" srcOrd="0" destOrd="0" presId="urn:microsoft.com/office/officeart/2005/8/layout/hierarchy2"/>
    <dgm:cxn modelId="{9420700F-24B1-4157-8354-6748D0C07C65}" srcId="{CD7911F6-AB55-4C08-9507-E743288A1DA5}" destId="{DFB996A8-228C-4A0F-8ACA-6197B8A3F506}" srcOrd="0" destOrd="0" parTransId="{43C4BDF6-4E8F-4748-9F50-DE5C67F24732}" sibTransId="{A71710EF-26C6-40D6-9F5B-18F237659E87}"/>
    <dgm:cxn modelId="{E7D15AB0-9663-4A62-BC9D-FD86CF3862E1}" type="presOf" srcId="{4D76B807-6625-470D-9E39-DE58238F0FF4}" destId="{CF6ACA81-52BE-4DAB-901E-C54EFC6F818E}" srcOrd="0" destOrd="0" presId="urn:microsoft.com/office/officeart/2005/8/layout/hierarchy2"/>
    <dgm:cxn modelId="{24D436A2-C715-4768-B734-7A21ECA2D23A}" type="presOf" srcId="{FF094622-6256-4A80-A829-E88C98202079}" destId="{A17B5115-803B-42A5-A451-7921C41BC9B9}" srcOrd="1" destOrd="0" presId="urn:microsoft.com/office/officeart/2005/8/layout/hierarchy2"/>
    <dgm:cxn modelId="{4623A781-1B90-4958-915C-D967AF14B565}" type="presOf" srcId="{FF094622-6256-4A80-A829-E88C98202079}" destId="{25AE4721-FCFF-4642-A289-E7574B693390}" srcOrd="0" destOrd="0" presId="urn:microsoft.com/office/officeart/2005/8/layout/hierarchy2"/>
    <dgm:cxn modelId="{A8BC7F89-FC4F-4BAB-AE40-6A1617726B32}" srcId="{CD7911F6-AB55-4C08-9507-E743288A1DA5}" destId="{2A4AAD6E-C49F-47D5-9510-BE01AAED8E07}" srcOrd="1" destOrd="0" parTransId="{37678104-4283-43C2-99BA-AE0394107629}" sibTransId="{7087E68D-2109-4765-90E6-F4B0E759E0E5}"/>
    <dgm:cxn modelId="{DB02474A-5794-48AB-B1AE-FA6CFAEEC334}" type="presOf" srcId="{7EBED1C1-E2D7-4509-88F4-765168C12F9E}" destId="{AF6E1780-5882-4D54-95AA-3836E313A73A}" srcOrd="0" destOrd="0" presId="urn:microsoft.com/office/officeart/2005/8/layout/hierarchy2"/>
    <dgm:cxn modelId="{A920EC66-2865-458F-BB5E-41C2B7EE9C6C}" type="presOf" srcId="{DFB996A8-228C-4A0F-8ACA-6197B8A3F506}" destId="{0E576D7F-47AE-4535-ABC7-DED0565B20F0}" srcOrd="0" destOrd="0" presId="urn:microsoft.com/office/officeart/2005/8/layout/hierarchy2"/>
    <dgm:cxn modelId="{7C6EEA27-42F0-4057-B21F-5E129E519162}" srcId="{224E527B-5B20-4C63-B8CB-EBA0349BDB00}" destId="{66484346-6C86-4492-A83F-40C741FFE7C6}" srcOrd="0" destOrd="0" parTransId="{5E7FE6EE-58D4-44EA-A7CE-1355F1ED9BDD}" sibTransId="{152EC82A-115D-4CA9-8261-9F472324C545}"/>
    <dgm:cxn modelId="{F4A8BEE1-E7A6-4E6E-8FC0-A39BF7E9B1D3}" type="presOf" srcId="{224E527B-5B20-4C63-B8CB-EBA0349BDB00}" destId="{01D3EBCC-BD35-4BBC-BFF1-2E0EE8056D4F}" srcOrd="0" destOrd="0" presId="urn:microsoft.com/office/officeart/2005/8/layout/hierarchy2"/>
    <dgm:cxn modelId="{06C989BE-6674-4F55-AF1B-434710CF40FA}" type="presOf" srcId="{5E7FE6EE-58D4-44EA-A7CE-1355F1ED9BDD}" destId="{E1C82699-08F9-49AF-B252-3378F9D442D3}" srcOrd="1" destOrd="0" presId="urn:microsoft.com/office/officeart/2005/8/layout/hierarchy2"/>
    <dgm:cxn modelId="{96F19F9F-9B20-4A6D-9E6F-7E888B51FE3B}" srcId="{DFB996A8-228C-4A0F-8ACA-6197B8A3F506}" destId="{7EBED1C1-E2D7-4509-88F4-765168C12F9E}" srcOrd="1" destOrd="0" parTransId="{19937C29-F55D-454D-BA80-17B30D921A27}" sibTransId="{EB4AFF85-03EB-427A-81CA-763F6030CF7B}"/>
    <dgm:cxn modelId="{6089EC01-7A84-4F5D-82B3-EA4C736A2282}" type="presOf" srcId="{82D3C961-FE98-41AE-83C9-F4A9E2A92A65}" destId="{DB22E94C-BA7B-4A18-B913-9B4A604D0344}" srcOrd="1" destOrd="0" presId="urn:microsoft.com/office/officeart/2005/8/layout/hierarchy2"/>
    <dgm:cxn modelId="{E920A5A9-D078-49DE-B191-6E774B22F86C}" type="presOf" srcId="{118B28A1-84F6-4549-92EC-0D13E89BCC43}" destId="{002C5C57-2A56-429D-99E6-9AD6C399202D}" srcOrd="1" destOrd="0" presId="urn:microsoft.com/office/officeart/2005/8/layout/hierarchy2"/>
    <dgm:cxn modelId="{C2ED3A01-9C55-40E3-AC2C-CAB8B31655E4}" type="presOf" srcId="{4DA9702C-6907-4B4E-A18E-F71F6E219E9B}" destId="{BA44AE74-BC2E-42C3-80A2-0CACF2526FA0}" srcOrd="0" destOrd="0" presId="urn:microsoft.com/office/officeart/2005/8/layout/hierarchy2"/>
    <dgm:cxn modelId="{F4955181-DA5F-4FC0-8C8C-FC517D62EC55}" type="presOf" srcId="{43C4BDF6-4E8F-4748-9F50-DE5C67F24732}" destId="{17171B53-BE15-463C-9E67-D277394FF6AC}" srcOrd="1" destOrd="0" presId="urn:microsoft.com/office/officeart/2005/8/layout/hierarchy2"/>
    <dgm:cxn modelId="{7FAA74FE-819C-44AF-A702-6B56BFFAEA3D}" type="presOf" srcId="{66484346-6C86-4492-A83F-40C741FFE7C6}" destId="{884856AF-FC13-4E26-A0B2-01CE38E0698F}" srcOrd="0" destOrd="0" presId="urn:microsoft.com/office/officeart/2005/8/layout/hierarchy2"/>
    <dgm:cxn modelId="{763501E1-3E04-493A-ADE0-051C0102E1DD}" type="presOf" srcId="{82D3C961-FE98-41AE-83C9-F4A9E2A92A65}" destId="{E57FF88A-D996-42A1-A861-2FE480734AFB}" srcOrd="0" destOrd="0" presId="urn:microsoft.com/office/officeart/2005/8/layout/hierarchy2"/>
    <dgm:cxn modelId="{24244100-0C10-4C29-86CD-846ED90C80FD}" type="presOf" srcId="{19937C29-F55D-454D-BA80-17B30D921A27}" destId="{AA9BADC2-EA36-440D-855B-3EA09BA875D3}" srcOrd="1" destOrd="0" presId="urn:microsoft.com/office/officeart/2005/8/layout/hierarchy2"/>
    <dgm:cxn modelId="{3B9DDB8A-DA8C-4436-BDB3-41FE84CDE3CA}" type="presOf" srcId="{37678104-4283-43C2-99BA-AE0394107629}" destId="{CBD0ED32-CEB8-4E28-BE9E-55D5CD0DD48E}" srcOrd="0" destOrd="0" presId="urn:microsoft.com/office/officeart/2005/8/layout/hierarchy2"/>
    <dgm:cxn modelId="{9F61A6ED-8DBA-4AAF-BD0A-6FAA44E8D0EC}" type="presOf" srcId="{5B572998-E0FC-4DD1-B008-AF49C65763DC}" destId="{E5911509-9FF5-4D8C-9975-E21E068564FE}" srcOrd="1" destOrd="0" presId="urn:microsoft.com/office/officeart/2005/8/layout/hierarchy2"/>
    <dgm:cxn modelId="{5194907F-394E-4E34-B4EC-1B55912DF8CA}" type="presOf" srcId="{71C42C4C-C563-4077-A58D-54A725D92114}" destId="{C7A84316-AFF5-4CEE-BAF6-99333B8D4851}" srcOrd="0" destOrd="0" presId="urn:microsoft.com/office/officeart/2005/8/layout/hierarchy2"/>
    <dgm:cxn modelId="{BA94C86E-DD8F-4E41-8590-661D4E1EAC75}" type="presOf" srcId="{2A4AAD6E-C49F-47D5-9510-BE01AAED8E07}" destId="{A53C37D6-1319-4E19-9D49-ADE5CAEA95EC}" srcOrd="0" destOrd="0" presId="urn:microsoft.com/office/officeart/2005/8/layout/hierarchy2"/>
    <dgm:cxn modelId="{CCFA6EED-C21A-4388-AA08-09E3FBB2F6D3}" type="presParOf" srcId="{BA44AE74-BC2E-42C3-80A2-0CACF2526FA0}" destId="{10A11140-809C-4380-8832-8C27AF2C84C7}" srcOrd="0" destOrd="0" presId="urn:microsoft.com/office/officeart/2005/8/layout/hierarchy2"/>
    <dgm:cxn modelId="{DC0BBD3B-BE08-49B0-8FC3-082CEE264F21}" type="presParOf" srcId="{10A11140-809C-4380-8832-8C27AF2C84C7}" destId="{48DEF15A-F068-4AD3-BEC9-6D5DD0E3606A}" srcOrd="0" destOrd="0" presId="urn:microsoft.com/office/officeart/2005/8/layout/hierarchy2"/>
    <dgm:cxn modelId="{3C6A100C-5146-496E-B95A-AFA7FC6AE2F1}" type="presParOf" srcId="{10A11140-809C-4380-8832-8C27AF2C84C7}" destId="{DB3AB9B4-E557-4FCF-9094-4A74F78AE2CE}" srcOrd="1" destOrd="0" presId="urn:microsoft.com/office/officeart/2005/8/layout/hierarchy2"/>
    <dgm:cxn modelId="{23CA96C0-2529-4A63-A1AC-029B4153BB49}" type="presParOf" srcId="{DB3AB9B4-E557-4FCF-9094-4A74F78AE2CE}" destId="{68F15EF5-905A-4880-859A-944E99413E21}" srcOrd="0" destOrd="0" presId="urn:microsoft.com/office/officeart/2005/8/layout/hierarchy2"/>
    <dgm:cxn modelId="{D6F167AD-2683-4AE6-8274-55DB87D65A31}" type="presParOf" srcId="{68F15EF5-905A-4880-859A-944E99413E21}" destId="{17171B53-BE15-463C-9E67-D277394FF6AC}" srcOrd="0" destOrd="0" presId="urn:microsoft.com/office/officeart/2005/8/layout/hierarchy2"/>
    <dgm:cxn modelId="{67F15130-BB34-4982-9F37-B44C192EFF20}" type="presParOf" srcId="{DB3AB9B4-E557-4FCF-9094-4A74F78AE2CE}" destId="{0875DD66-7318-4851-89FE-5C3048ABA25E}" srcOrd="1" destOrd="0" presId="urn:microsoft.com/office/officeart/2005/8/layout/hierarchy2"/>
    <dgm:cxn modelId="{FCFBD499-F920-4154-AB0F-DD186F959AD9}" type="presParOf" srcId="{0875DD66-7318-4851-89FE-5C3048ABA25E}" destId="{0E576D7F-47AE-4535-ABC7-DED0565B20F0}" srcOrd="0" destOrd="0" presId="urn:microsoft.com/office/officeart/2005/8/layout/hierarchy2"/>
    <dgm:cxn modelId="{06941EF1-1DC7-4A66-A05A-C8C6C8AAA562}" type="presParOf" srcId="{0875DD66-7318-4851-89FE-5C3048ABA25E}" destId="{EF6A03B9-5EA4-4AEA-B48E-60F0EE06DA97}" srcOrd="1" destOrd="0" presId="urn:microsoft.com/office/officeart/2005/8/layout/hierarchy2"/>
    <dgm:cxn modelId="{14E698BE-794A-4E22-8F24-99D9D391967B}" type="presParOf" srcId="{EF6A03B9-5EA4-4AEA-B48E-60F0EE06DA97}" destId="{500ECE06-8BA8-4C99-8543-CDDACA93A051}" srcOrd="0" destOrd="0" presId="urn:microsoft.com/office/officeart/2005/8/layout/hierarchy2"/>
    <dgm:cxn modelId="{51E9783C-5D3C-4C2C-876D-21825FD681C9}" type="presParOf" srcId="{500ECE06-8BA8-4C99-8543-CDDACA93A051}" destId="{E5911509-9FF5-4D8C-9975-E21E068564FE}" srcOrd="0" destOrd="0" presId="urn:microsoft.com/office/officeart/2005/8/layout/hierarchy2"/>
    <dgm:cxn modelId="{D0484A22-E740-45A9-9451-FEE45E97FF22}" type="presParOf" srcId="{EF6A03B9-5EA4-4AEA-B48E-60F0EE06DA97}" destId="{AF9798F8-DE7B-4C68-86D5-61A91DC8BF6E}" srcOrd="1" destOrd="0" presId="urn:microsoft.com/office/officeart/2005/8/layout/hierarchy2"/>
    <dgm:cxn modelId="{4AC89F17-F7DB-4717-AF4E-AB11143FF9D3}" type="presParOf" srcId="{AF9798F8-DE7B-4C68-86D5-61A91DC8BF6E}" destId="{01D3EBCC-BD35-4BBC-BFF1-2E0EE8056D4F}" srcOrd="0" destOrd="0" presId="urn:microsoft.com/office/officeart/2005/8/layout/hierarchy2"/>
    <dgm:cxn modelId="{969C1ABA-B3D1-4B6C-BA33-2E6BDA706CFF}" type="presParOf" srcId="{AF9798F8-DE7B-4C68-86D5-61A91DC8BF6E}" destId="{D065F824-98A3-4ED4-8CFD-C4C9ADD9B047}" srcOrd="1" destOrd="0" presId="urn:microsoft.com/office/officeart/2005/8/layout/hierarchy2"/>
    <dgm:cxn modelId="{550E2A16-3270-417C-973F-CE4202DBDD64}" type="presParOf" srcId="{D065F824-98A3-4ED4-8CFD-C4C9ADD9B047}" destId="{B7841FF1-1F00-48D9-8F47-EA71C774FAD7}" srcOrd="0" destOrd="0" presId="urn:microsoft.com/office/officeart/2005/8/layout/hierarchy2"/>
    <dgm:cxn modelId="{8CF74590-E03C-4BD1-B590-D990AD3CEEDE}" type="presParOf" srcId="{B7841FF1-1F00-48D9-8F47-EA71C774FAD7}" destId="{E1C82699-08F9-49AF-B252-3378F9D442D3}" srcOrd="0" destOrd="0" presId="urn:microsoft.com/office/officeart/2005/8/layout/hierarchy2"/>
    <dgm:cxn modelId="{0D46E69D-A07A-44AC-91D2-FDB67458835C}" type="presParOf" srcId="{D065F824-98A3-4ED4-8CFD-C4C9ADD9B047}" destId="{318E8D2A-F1FC-46C3-AF37-13FE74CDDC04}" srcOrd="1" destOrd="0" presId="urn:microsoft.com/office/officeart/2005/8/layout/hierarchy2"/>
    <dgm:cxn modelId="{EDCEF73C-78A8-407A-BD4A-BC2A42F34862}" type="presParOf" srcId="{318E8D2A-F1FC-46C3-AF37-13FE74CDDC04}" destId="{884856AF-FC13-4E26-A0B2-01CE38E0698F}" srcOrd="0" destOrd="0" presId="urn:microsoft.com/office/officeart/2005/8/layout/hierarchy2"/>
    <dgm:cxn modelId="{08DB7226-997B-46E9-87BE-80BE626D27B6}" type="presParOf" srcId="{318E8D2A-F1FC-46C3-AF37-13FE74CDDC04}" destId="{74ACF53A-7D32-49EA-AB32-261BBCC46F7D}" srcOrd="1" destOrd="0" presId="urn:microsoft.com/office/officeart/2005/8/layout/hierarchy2"/>
    <dgm:cxn modelId="{3B47E35D-87E2-4457-AC0E-22B12826094E}" type="presParOf" srcId="{D065F824-98A3-4ED4-8CFD-C4C9ADD9B047}" destId="{CF6ACA81-52BE-4DAB-901E-C54EFC6F818E}" srcOrd="2" destOrd="0" presId="urn:microsoft.com/office/officeart/2005/8/layout/hierarchy2"/>
    <dgm:cxn modelId="{F77023EB-27AB-41FF-8F26-BD24F3577C6F}" type="presParOf" srcId="{CF6ACA81-52BE-4DAB-901E-C54EFC6F818E}" destId="{12E2D56C-408A-4A52-9385-B00746556298}" srcOrd="0" destOrd="0" presId="urn:microsoft.com/office/officeart/2005/8/layout/hierarchy2"/>
    <dgm:cxn modelId="{65DEFC91-4240-4229-9BB8-BF820519B6AE}" type="presParOf" srcId="{D065F824-98A3-4ED4-8CFD-C4C9ADD9B047}" destId="{8928D290-9ACD-40B9-840C-3F008C9220B5}" srcOrd="3" destOrd="0" presId="urn:microsoft.com/office/officeart/2005/8/layout/hierarchy2"/>
    <dgm:cxn modelId="{460C6DAB-5BD4-4057-971F-6B8F8334A7F1}" type="presParOf" srcId="{8928D290-9ACD-40B9-840C-3F008C9220B5}" destId="{CC2A3B75-F360-41E6-BC80-DB64348A8388}" srcOrd="0" destOrd="0" presId="urn:microsoft.com/office/officeart/2005/8/layout/hierarchy2"/>
    <dgm:cxn modelId="{CF485757-870B-46D0-8855-3D8882282332}" type="presParOf" srcId="{8928D290-9ACD-40B9-840C-3F008C9220B5}" destId="{D2153EFB-50C8-46E0-9C37-F3F8ADF7DF17}" srcOrd="1" destOrd="0" presId="urn:microsoft.com/office/officeart/2005/8/layout/hierarchy2"/>
    <dgm:cxn modelId="{CBAA45BC-6899-4A6F-A502-DA5A9625E140}" type="presParOf" srcId="{EF6A03B9-5EA4-4AEA-B48E-60F0EE06DA97}" destId="{44B39F50-DA61-4DEA-914D-FF53B3904BE4}" srcOrd="2" destOrd="0" presId="urn:microsoft.com/office/officeart/2005/8/layout/hierarchy2"/>
    <dgm:cxn modelId="{44C40A5E-BA3B-4D0F-AC52-1762868F40EF}" type="presParOf" srcId="{44B39F50-DA61-4DEA-914D-FF53B3904BE4}" destId="{AA9BADC2-EA36-440D-855B-3EA09BA875D3}" srcOrd="0" destOrd="0" presId="urn:microsoft.com/office/officeart/2005/8/layout/hierarchy2"/>
    <dgm:cxn modelId="{6508BC6B-0562-48DC-9766-DFB112B86AA5}" type="presParOf" srcId="{EF6A03B9-5EA4-4AEA-B48E-60F0EE06DA97}" destId="{DD50FB20-8C92-4204-AB34-4181B7C306E2}" srcOrd="3" destOrd="0" presId="urn:microsoft.com/office/officeart/2005/8/layout/hierarchy2"/>
    <dgm:cxn modelId="{082AF715-A4D7-406E-84EA-BDB1D8CCF4FD}" type="presParOf" srcId="{DD50FB20-8C92-4204-AB34-4181B7C306E2}" destId="{AF6E1780-5882-4D54-95AA-3836E313A73A}" srcOrd="0" destOrd="0" presId="urn:microsoft.com/office/officeart/2005/8/layout/hierarchy2"/>
    <dgm:cxn modelId="{E8DA81F7-36B8-47A4-BF26-32F6CB685148}" type="presParOf" srcId="{DD50FB20-8C92-4204-AB34-4181B7C306E2}" destId="{79F7C956-4DD7-4251-8A1D-C61360F01493}" srcOrd="1" destOrd="0" presId="urn:microsoft.com/office/officeart/2005/8/layout/hierarchy2"/>
    <dgm:cxn modelId="{92189849-60D7-40D7-AF3B-C7D0D9AC649D}" type="presParOf" srcId="{79F7C956-4DD7-4251-8A1D-C61360F01493}" destId="{E57FF88A-D996-42A1-A861-2FE480734AFB}" srcOrd="0" destOrd="0" presId="urn:microsoft.com/office/officeart/2005/8/layout/hierarchy2"/>
    <dgm:cxn modelId="{AE4D06F2-7EF2-4432-BE2C-4D9238A6AA10}" type="presParOf" srcId="{E57FF88A-D996-42A1-A861-2FE480734AFB}" destId="{DB22E94C-BA7B-4A18-B913-9B4A604D0344}" srcOrd="0" destOrd="0" presId="urn:microsoft.com/office/officeart/2005/8/layout/hierarchy2"/>
    <dgm:cxn modelId="{22202DDE-F982-423E-801D-A4D63B97342C}" type="presParOf" srcId="{79F7C956-4DD7-4251-8A1D-C61360F01493}" destId="{83805823-20FD-43A6-8BA4-47F42E7E801E}" srcOrd="1" destOrd="0" presId="urn:microsoft.com/office/officeart/2005/8/layout/hierarchy2"/>
    <dgm:cxn modelId="{404D506F-333B-47E2-8E3A-6EB929E3371D}" type="presParOf" srcId="{83805823-20FD-43A6-8BA4-47F42E7E801E}" destId="{A4BACD4C-ABF2-4520-ACF8-052E2B541946}" srcOrd="0" destOrd="0" presId="urn:microsoft.com/office/officeart/2005/8/layout/hierarchy2"/>
    <dgm:cxn modelId="{D3D414F2-54F7-4EB1-AE97-447538DB0A4F}" type="presParOf" srcId="{83805823-20FD-43A6-8BA4-47F42E7E801E}" destId="{E3D4E4F6-8179-4D42-9B4A-F0206B76EE54}" srcOrd="1" destOrd="0" presId="urn:microsoft.com/office/officeart/2005/8/layout/hierarchy2"/>
    <dgm:cxn modelId="{BC1EAFD4-E6D1-4705-8064-D85CBA2FD4A6}" type="presParOf" srcId="{DB3AB9B4-E557-4FCF-9094-4A74F78AE2CE}" destId="{CBD0ED32-CEB8-4E28-BE9E-55D5CD0DD48E}" srcOrd="2" destOrd="0" presId="urn:microsoft.com/office/officeart/2005/8/layout/hierarchy2"/>
    <dgm:cxn modelId="{E1DB5D81-EE7F-4267-B466-7D829B8B33A4}" type="presParOf" srcId="{CBD0ED32-CEB8-4E28-BE9E-55D5CD0DD48E}" destId="{B56D8C12-5E36-41F2-B001-9D6A9EA5FF9E}" srcOrd="0" destOrd="0" presId="urn:microsoft.com/office/officeart/2005/8/layout/hierarchy2"/>
    <dgm:cxn modelId="{6D6F9021-0941-4613-B490-0C9B6D903DC6}" type="presParOf" srcId="{DB3AB9B4-E557-4FCF-9094-4A74F78AE2CE}" destId="{47DAD017-9F5A-42E1-AD25-CE2CC5E76824}" srcOrd="3" destOrd="0" presId="urn:microsoft.com/office/officeart/2005/8/layout/hierarchy2"/>
    <dgm:cxn modelId="{12C21163-7947-43FA-8117-D06DE5F951B5}" type="presParOf" srcId="{47DAD017-9F5A-42E1-AD25-CE2CC5E76824}" destId="{A53C37D6-1319-4E19-9D49-ADE5CAEA95EC}" srcOrd="0" destOrd="0" presId="urn:microsoft.com/office/officeart/2005/8/layout/hierarchy2"/>
    <dgm:cxn modelId="{D8DD84D3-0554-4EB0-AC09-BF1C891BECCC}" type="presParOf" srcId="{47DAD017-9F5A-42E1-AD25-CE2CC5E76824}" destId="{B602FE70-6685-4B39-99CB-6DC5AAF3704A}" srcOrd="1" destOrd="0" presId="urn:microsoft.com/office/officeart/2005/8/layout/hierarchy2"/>
    <dgm:cxn modelId="{42F54612-444E-4C83-9853-DCCB81A44AED}" type="presParOf" srcId="{B602FE70-6685-4B39-99CB-6DC5AAF3704A}" destId="{25AE4721-FCFF-4642-A289-E7574B693390}" srcOrd="0" destOrd="0" presId="urn:microsoft.com/office/officeart/2005/8/layout/hierarchy2"/>
    <dgm:cxn modelId="{A3121B37-DAF7-44EE-8934-12C786CB4B1E}" type="presParOf" srcId="{25AE4721-FCFF-4642-A289-E7574B693390}" destId="{A17B5115-803B-42A5-A451-7921C41BC9B9}" srcOrd="0" destOrd="0" presId="urn:microsoft.com/office/officeart/2005/8/layout/hierarchy2"/>
    <dgm:cxn modelId="{09C0E52C-155D-4814-9F6D-1E2C28A24A69}" type="presParOf" srcId="{B602FE70-6685-4B39-99CB-6DC5AAF3704A}" destId="{6F61DADD-6FDB-4A8D-BEB3-6F3739B950B4}" srcOrd="1" destOrd="0" presId="urn:microsoft.com/office/officeart/2005/8/layout/hierarchy2"/>
    <dgm:cxn modelId="{21351DDB-9304-4BB8-AC5A-B5D7E084DC25}" type="presParOf" srcId="{6F61DADD-6FDB-4A8D-BEB3-6F3739B950B4}" destId="{7A36D990-36FC-4191-81C5-1793549CB810}" srcOrd="0" destOrd="0" presId="urn:microsoft.com/office/officeart/2005/8/layout/hierarchy2"/>
    <dgm:cxn modelId="{1B4E2939-B334-45D4-AF59-437B79A0070E}" type="presParOf" srcId="{6F61DADD-6FDB-4A8D-BEB3-6F3739B950B4}" destId="{5B21C929-1E7E-44F8-9DF8-B0355626B59F}" srcOrd="1" destOrd="0" presId="urn:microsoft.com/office/officeart/2005/8/layout/hierarchy2"/>
    <dgm:cxn modelId="{911D59AE-EEC9-47F4-AC1C-02734818FBE3}" type="presParOf" srcId="{5B21C929-1E7E-44F8-9DF8-B0355626B59F}" destId="{12C76129-2EC1-4C3F-A0C5-5B73C6519359}" srcOrd="0" destOrd="0" presId="urn:microsoft.com/office/officeart/2005/8/layout/hierarchy2"/>
    <dgm:cxn modelId="{5307E79C-FA54-4B27-A3F0-D037226B124C}" type="presParOf" srcId="{12C76129-2EC1-4C3F-A0C5-5B73C6519359}" destId="{002C5C57-2A56-429D-99E6-9AD6C399202D}" srcOrd="0" destOrd="0" presId="urn:microsoft.com/office/officeart/2005/8/layout/hierarchy2"/>
    <dgm:cxn modelId="{B257A841-9F68-49EE-B307-2AE486944DB1}" type="presParOf" srcId="{5B21C929-1E7E-44F8-9DF8-B0355626B59F}" destId="{A80AD3B5-4D93-4029-876B-0D78B048D63C}" srcOrd="1" destOrd="0" presId="urn:microsoft.com/office/officeart/2005/8/layout/hierarchy2"/>
    <dgm:cxn modelId="{B9F7A19E-F6DF-4BDB-8476-05C630874294}" type="presParOf" srcId="{A80AD3B5-4D93-4029-876B-0D78B048D63C}" destId="{C7A84316-AFF5-4CEE-BAF6-99333B8D4851}" srcOrd="0" destOrd="0" presId="urn:microsoft.com/office/officeart/2005/8/layout/hierarchy2"/>
    <dgm:cxn modelId="{CA794334-8A4C-40E4-8474-A6AAC658E94B}" type="presParOf" srcId="{A80AD3B5-4D93-4029-876B-0D78B048D63C}" destId="{3FD22358-600E-4E79-A7E8-8C9E8F7D68A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EF15A-F068-4AD3-BEC9-6D5DD0E3606A}">
      <dsp:nvSpPr>
        <dsp:cNvPr id="0" name=""/>
        <dsp:cNvSpPr/>
      </dsp:nvSpPr>
      <dsp:spPr>
        <a:xfrm>
          <a:off x="103230" y="2016641"/>
          <a:ext cx="1649714" cy="824857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 smtClean="0"/>
            <a:t>Směrovací protokoly</a:t>
          </a:r>
          <a:endParaRPr lang="cs-CZ" sz="1900" kern="1200" dirty="0"/>
        </a:p>
      </dsp:txBody>
      <dsp:txXfrm>
        <a:off x="127389" y="2040800"/>
        <a:ext cx="1601396" cy="776539"/>
      </dsp:txXfrm>
    </dsp:sp>
    <dsp:sp modelId="{68F15EF5-905A-4880-859A-944E99413E21}">
      <dsp:nvSpPr>
        <dsp:cNvPr id="0" name=""/>
        <dsp:cNvSpPr/>
      </dsp:nvSpPr>
      <dsp:spPr>
        <a:xfrm rot="18509147">
          <a:off x="1552706" y="1993849"/>
          <a:ext cx="106036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60363" y="20214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500" kern="1200"/>
        </a:p>
      </dsp:txBody>
      <dsp:txXfrm>
        <a:off x="2056379" y="1987554"/>
        <a:ext cx="53018" cy="53018"/>
      </dsp:txXfrm>
    </dsp:sp>
    <dsp:sp modelId="{0E576D7F-47AE-4535-ABC7-DED0565B20F0}">
      <dsp:nvSpPr>
        <dsp:cNvPr id="0" name=""/>
        <dsp:cNvSpPr/>
      </dsp:nvSpPr>
      <dsp:spPr>
        <a:xfrm>
          <a:off x="2412831" y="1186628"/>
          <a:ext cx="1649714" cy="824857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 err="1" smtClean="0"/>
            <a:t>Interior</a:t>
          </a:r>
          <a:r>
            <a:rPr lang="cs-CZ" sz="1900" kern="1200" dirty="0" smtClean="0"/>
            <a:t> </a:t>
          </a:r>
          <a:r>
            <a:rPr lang="cs-CZ" sz="1900" kern="1200" dirty="0" err="1" smtClean="0"/>
            <a:t>Gateway</a:t>
          </a:r>
          <a:r>
            <a:rPr lang="cs-CZ" sz="1900" kern="1200" dirty="0" smtClean="0"/>
            <a:t> </a:t>
          </a:r>
          <a:r>
            <a:rPr lang="cs-CZ" sz="1900" kern="1200" dirty="0" err="1" smtClean="0"/>
            <a:t>Protocol</a:t>
          </a:r>
          <a:endParaRPr lang="cs-CZ" sz="1900" kern="1200" dirty="0"/>
        </a:p>
      </dsp:txBody>
      <dsp:txXfrm>
        <a:off x="2436990" y="1210787"/>
        <a:ext cx="1601396" cy="776539"/>
      </dsp:txXfrm>
    </dsp:sp>
    <dsp:sp modelId="{500ECE06-8BA8-4C99-8543-CDDACA93A051}">
      <dsp:nvSpPr>
        <dsp:cNvPr id="0" name=""/>
        <dsp:cNvSpPr/>
      </dsp:nvSpPr>
      <dsp:spPr>
        <a:xfrm rot="18770822">
          <a:off x="3907309" y="1223122"/>
          <a:ext cx="97035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70358" y="20214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500" kern="1200"/>
        </a:p>
      </dsp:txBody>
      <dsp:txXfrm>
        <a:off x="4368229" y="1219078"/>
        <a:ext cx="48517" cy="48517"/>
      </dsp:txXfrm>
    </dsp:sp>
    <dsp:sp modelId="{01D3EBCC-BD35-4BBC-BFF1-2E0EE8056D4F}">
      <dsp:nvSpPr>
        <dsp:cNvPr id="0" name=""/>
        <dsp:cNvSpPr/>
      </dsp:nvSpPr>
      <dsp:spPr>
        <a:xfrm>
          <a:off x="4722431" y="475189"/>
          <a:ext cx="1649714" cy="824857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 smtClean="0"/>
            <a:t>Distance </a:t>
          </a:r>
          <a:r>
            <a:rPr lang="cs-CZ" sz="1900" kern="1200" dirty="0" err="1" smtClean="0"/>
            <a:t>vector</a:t>
          </a:r>
          <a:endParaRPr lang="cs-CZ" sz="1900" kern="1200" dirty="0" smtClean="0"/>
        </a:p>
      </dsp:txBody>
      <dsp:txXfrm>
        <a:off x="4746590" y="499348"/>
        <a:ext cx="1601396" cy="776539"/>
      </dsp:txXfrm>
    </dsp:sp>
    <dsp:sp modelId="{B7841FF1-1F00-48D9-8F47-EA71C774FAD7}">
      <dsp:nvSpPr>
        <dsp:cNvPr id="0" name=""/>
        <dsp:cNvSpPr/>
      </dsp:nvSpPr>
      <dsp:spPr>
        <a:xfrm rot="19457599">
          <a:off x="6295762" y="630256"/>
          <a:ext cx="81265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12651" y="20214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500" kern="1200"/>
        </a:p>
      </dsp:txBody>
      <dsp:txXfrm>
        <a:off x="6681772" y="630155"/>
        <a:ext cx="40632" cy="40632"/>
      </dsp:txXfrm>
    </dsp:sp>
    <dsp:sp modelId="{884856AF-FC13-4E26-A0B2-01CE38E0698F}">
      <dsp:nvSpPr>
        <dsp:cNvPr id="0" name=""/>
        <dsp:cNvSpPr/>
      </dsp:nvSpPr>
      <dsp:spPr>
        <a:xfrm>
          <a:off x="7032031" y="896"/>
          <a:ext cx="1649714" cy="824857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 smtClean="0"/>
            <a:t>RIP</a:t>
          </a:r>
        </a:p>
      </dsp:txBody>
      <dsp:txXfrm>
        <a:off x="7056190" y="25055"/>
        <a:ext cx="1601396" cy="776539"/>
      </dsp:txXfrm>
    </dsp:sp>
    <dsp:sp modelId="{CF6ACA81-52BE-4DAB-901E-C54EFC6F818E}">
      <dsp:nvSpPr>
        <dsp:cNvPr id="0" name=""/>
        <dsp:cNvSpPr/>
      </dsp:nvSpPr>
      <dsp:spPr>
        <a:xfrm rot="2142401">
          <a:off x="6295762" y="1104549"/>
          <a:ext cx="81265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12651" y="20214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500" kern="1200"/>
        </a:p>
      </dsp:txBody>
      <dsp:txXfrm>
        <a:off x="6681772" y="1104448"/>
        <a:ext cx="40632" cy="40632"/>
      </dsp:txXfrm>
    </dsp:sp>
    <dsp:sp modelId="{CC2A3B75-F360-41E6-BC80-DB64348A8388}">
      <dsp:nvSpPr>
        <dsp:cNvPr id="0" name=""/>
        <dsp:cNvSpPr/>
      </dsp:nvSpPr>
      <dsp:spPr>
        <a:xfrm>
          <a:off x="7032031" y="949482"/>
          <a:ext cx="1649714" cy="824857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 smtClean="0"/>
            <a:t>IGRP, EIGRP</a:t>
          </a:r>
        </a:p>
      </dsp:txBody>
      <dsp:txXfrm>
        <a:off x="7056190" y="973641"/>
        <a:ext cx="1601396" cy="776539"/>
      </dsp:txXfrm>
    </dsp:sp>
    <dsp:sp modelId="{44B39F50-DA61-4DEA-914D-FF53B3904BE4}">
      <dsp:nvSpPr>
        <dsp:cNvPr id="0" name=""/>
        <dsp:cNvSpPr/>
      </dsp:nvSpPr>
      <dsp:spPr>
        <a:xfrm rot="2829178">
          <a:off x="3907309" y="1934562"/>
          <a:ext cx="97035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70358" y="20214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500" kern="1200"/>
        </a:p>
      </dsp:txBody>
      <dsp:txXfrm>
        <a:off x="4368229" y="1930518"/>
        <a:ext cx="48517" cy="48517"/>
      </dsp:txXfrm>
    </dsp:sp>
    <dsp:sp modelId="{AF6E1780-5882-4D54-95AA-3836E313A73A}">
      <dsp:nvSpPr>
        <dsp:cNvPr id="0" name=""/>
        <dsp:cNvSpPr/>
      </dsp:nvSpPr>
      <dsp:spPr>
        <a:xfrm>
          <a:off x="4722431" y="1898068"/>
          <a:ext cx="1649714" cy="824857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 smtClean="0"/>
            <a:t>Link </a:t>
          </a:r>
          <a:r>
            <a:rPr lang="cs-CZ" sz="1900" kern="1200" dirty="0" err="1" smtClean="0"/>
            <a:t>state</a:t>
          </a:r>
          <a:endParaRPr lang="cs-CZ" sz="1900" kern="1200" dirty="0"/>
        </a:p>
      </dsp:txBody>
      <dsp:txXfrm>
        <a:off x="4746590" y="1922227"/>
        <a:ext cx="1601396" cy="776539"/>
      </dsp:txXfrm>
    </dsp:sp>
    <dsp:sp modelId="{E57FF88A-D996-42A1-A861-2FE480734AFB}">
      <dsp:nvSpPr>
        <dsp:cNvPr id="0" name=""/>
        <dsp:cNvSpPr/>
      </dsp:nvSpPr>
      <dsp:spPr>
        <a:xfrm>
          <a:off x="6372145" y="2290282"/>
          <a:ext cx="65988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59885" y="20214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500" kern="1200"/>
        </a:p>
      </dsp:txBody>
      <dsp:txXfrm>
        <a:off x="6685591" y="2293999"/>
        <a:ext cx="32994" cy="32994"/>
      </dsp:txXfrm>
    </dsp:sp>
    <dsp:sp modelId="{A4BACD4C-ABF2-4520-ACF8-052E2B541946}">
      <dsp:nvSpPr>
        <dsp:cNvPr id="0" name=""/>
        <dsp:cNvSpPr/>
      </dsp:nvSpPr>
      <dsp:spPr>
        <a:xfrm>
          <a:off x="7032031" y="1898068"/>
          <a:ext cx="1649714" cy="824857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 smtClean="0"/>
            <a:t>OSPF</a:t>
          </a:r>
          <a:endParaRPr lang="cs-CZ" sz="1900" kern="1200" dirty="0"/>
        </a:p>
      </dsp:txBody>
      <dsp:txXfrm>
        <a:off x="7056190" y="1922227"/>
        <a:ext cx="1601396" cy="776539"/>
      </dsp:txXfrm>
    </dsp:sp>
    <dsp:sp modelId="{CBD0ED32-CEB8-4E28-BE9E-55D5CD0DD48E}">
      <dsp:nvSpPr>
        <dsp:cNvPr id="0" name=""/>
        <dsp:cNvSpPr/>
      </dsp:nvSpPr>
      <dsp:spPr>
        <a:xfrm rot="3090853">
          <a:off x="1552706" y="2823861"/>
          <a:ext cx="106036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60363" y="20214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500" kern="1200"/>
        </a:p>
      </dsp:txBody>
      <dsp:txXfrm>
        <a:off x="2056379" y="2817567"/>
        <a:ext cx="53018" cy="53018"/>
      </dsp:txXfrm>
    </dsp:sp>
    <dsp:sp modelId="{A53C37D6-1319-4E19-9D49-ADE5CAEA95EC}">
      <dsp:nvSpPr>
        <dsp:cNvPr id="0" name=""/>
        <dsp:cNvSpPr/>
      </dsp:nvSpPr>
      <dsp:spPr>
        <a:xfrm>
          <a:off x="2412831" y="2846654"/>
          <a:ext cx="1649714" cy="824857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 err="1" smtClean="0"/>
            <a:t>Exterior</a:t>
          </a:r>
          <a:r>
            <a:rPr lang="cs-CZ" sz="1900" kern="1200" dirty="0" smtClean="0"/>
            <a:t> </a:t>
          </a:r>
          <a:r>
            <a:rPr lang="cs-CZ" sz="1900" kern="1200" dirty="0" err="1" smtClean="0"/>
            <a:t>Gateway</a:t>
          </a:r>
          <a:r>
            <a:rPr lang="cs-CZ" sz="1900" kern="1200" dirty="0" smtClean="0"/>
            <a:t> </a:t>
          </a:r>
          <a:r>
            <a:rPr lang="cs-CZ" sz="1900" kern="1200" dirty="0" err="1" smtClean="0"/>
            <a:t>Protocol</a:t>
          </a:r>
          <a:endParaRPr lang="cs-CZ" sz="1900" kern="1200" dirty="0"/>
        </a:p>
      </dsp:txBody>
      <dsp:txXfrm>
        <a:off x="2436990" y="2870813"/>
        <a:ext cx="1601396" cy="776539"/>
      </dsp:txXfrm>
    </dsp:sp>
    <dsp:sp modelId="{25AE4721-FCFF-4642-A289-E7574B693390}">
      <dsp:nvSpPr>
        <dsp:cNvPr id="0" name=""/>
        <dsp:cNvSpPr/>
      </dsp:nvSpPr>
      <dsp:spPr>
        <a:xfrm>
          <a:off x="4062545" y="3238867"/>
          <a:ext cx="65988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59885" y="20214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500" kern="1200"/>
        </a:p>
      </dsp:txBody>
      <dsp:txXfrm>
        <a:off x="4375991" y="3242585"/>
        <a:ext cx="32994" cy="32994"/>
      </dsp:txXfrm>
    </dsp:sp>
    <dsp:sp modelId="{7A36D990-36FC-4191-81C5-1793549CB810}">
      <dsp:nvSpPr>
        <dsp:cNvPr id="0" name=""/>
        <dsp:cNvSpPr/>
      </dsp:nvSpPr>
      <dsp:spPr>
        <a:xfrm>
          <a:off x="4722431" y="2846654"/>
          <a:ext cx="1649714" cy="824857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 err="1" smtClean="0"/>
            <a:t>Path</a:t>
          </a:r>
          <a:r>
            <a:rPr lang="cs-CZ" sz="1900" kern="1200" dirty="0" smtClean="0"/>
            <a:t> </a:t>
          </a:r>
          <a:r>
            <a:rPr lang="cs-CZ" sz="1900" kern="1200" dirty="0" err="1" smtClean="0"/>
            <a:t>vector</a:t>
          </a:r>
          <a:endParaRPr lang="cs-CZ" sz="1900" kern="1200" dirty="0" smtClean="0"/>
        </a:p>
      </dsp:txBody>
      <dsp:txXfrm>
        <a:off x="4746590" y="2870813"/>
        <a:ext cx="1601396" cy="776539"/>
      </dsp:txXfrm>
    </dsp:sp>
    <dsp:sp modelId="{12C76129-2EC1-4C3F-A0C5-5B73C6519359}">
      <dsp:nvSpPr>
        <dsp:cNvPr id="0" name=""/>
        <dsp:cNvSpPr/>
      </dsp:nvSpPr>
      <dsp:spPr>
        <a:xfrm>
          <a:off x="6372145" y="3238867"/>
          <a:ext cx="65988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59885" y="20214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500" kern="1200"/>
        </a:p>
      </dsp:txBody>
      <dsp:txXfrm>
        <a:off x="6685591" y="3242585"/>
        <a:ext cx="32994" cy="32994"/>
      </dsp:txXfrm>
    </dsp:sp>
    <dsp:sp modelId="{C7A84316-AFF5-4CEE-BAF6-99333B8D4851}">
      <dsp:nvSpPr>
        <dsp:cNvPr id="0" name=""/>
        <dsp:cNvSpPr/>
      </dsp:nvSpPr>
      <dsp:spPr>
        <a:xfrm>
          <a:off x="7032031" y="2846654"/>
          <a:ext cx="1649714" cy="824857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smtClean="0"/>
            <a:t>BGP</a:t>
          </a:r>
          <a:endParaRPr lang="cs-CZ" sz="1900" kern="1200" dirty="0"/>
        </a:p>
      </dsp:txBody>
      <dsp:txXfrm>
        <a:off x="7056190" y="2870813"/>
        <a:ext cx="1601396" cy="776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3362D9D-B932-4EF5-8B84-A3C1734ACFC0}" type="datetimeFigureOut">
              <a:rPr lang="cs-CZ" smtClean="0"/>
              <a:pPr/>
              <a:t>15.10.2013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600EAE9-4C42-4B6F-B4F7-DBE91C06EF4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6612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68A2087-45F1-44C2-8A97-4AC3FB49FA4E}" type="datetimeFigureOut">
              <a:rPr lang="cs-CZ" smtClean="0"/>
              <a:pPr/>
              <a:t>15.10.2013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5D7F439-45D3-4B29-8131-73E5E31C4794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8107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élník 22"/>
          <p:cNvSpPr/>
          <p:nvPr/>
        </p:nvSpPr>
        <p:spPr>
          <a:xfrm flipV="1">
            <a:off x="5410183" y="2857501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bdélník 23"/>
          <p:cNvSpPr/>
          <p:nvPr/>
        </p:nvSpPr>
        <p:spPr>
          <a:xfrm flipV="1">
            <a:off x="5410201" y="2922758"/>
            <a:ext cx="3733801" cy="14401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bdélník 24"/>
          <p:cNvSpPr/>
          <p:nvPr/>
        </p:nvSpPr>
        <p:spPr>
          <a:xfrm flipV="1">
            <a:off x="5410201" y="3086375"/>
            <a:ext cx="3733801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bdélník 25"/>
          <p:cNvSpPr/>
          <p:nvPr/>
        </p:nvSpPr>
        <p:spPr>
          <a:xfrm flipV="1">
            <a:off x="5410200" y="3123302"/>
            <a:ext cx="1965960" cy="13716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bdélník 26"/>
          <p:cNvSpPr/>
          <p:nvPr/>
        </p:nvSpPr>
        <p:spPr>
          <a:xfrm flipV="1">
            <a:off x="5410200" y="3149679"/>
            <a:ext cx="1965960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Zaoblený obdélník 29"/>
          <p:cNvSpPr/>
          <p:nvPr/>
        </p:nvSpPr>
        <p:spPr bwMode="white">
          <a:xfrm>
            <a:off x="5410200" y="2971800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Zaoblený obdélník 30"/>
          <p:cNvSpPr/>
          <p:nvPr/>
        </p:nvSpPr>
        <p:spPr bwMode="white">
          <a:xfrm>
            <a:off x="7376507" y="304573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Obdélník 6"/>
          <p:cNvSpPr/>
          <p:nvPr/>
        </p:nvSpPr>
        <p:spPr>
          <a:xfrm>
            <a:off x="1" y="2737246"/>
            <a:ext cx="9144000" cy="18312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Obdélník 9"/>
          <p:cNvSpPr/>
          <p:nvPr/>
        </p:nvSpPr>
        <p:spPr>
          <a:xfrm>
            <a:off x="1" y="2756646"/>
            <a:ext cx="9144001" cy="1055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bdélník 10"/>
          <p:cNvSpPr/>
          <p:nvPr/>
        </p:nvSpPr>
        <p:spPr>
          <a:xfrm flipV="1">
            <a:off x="6414051" y="2732318"/>
            <a:ext cx="2729950" cy="1863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bdélník 18"/>
          <p:cNvSpPr/>
          <p:nvPr/>
        </p:nvSpPr>
        <p:spPr>
          <a:xfrm>
            <a:off x="0" y="0"/>
            <a:ext cx="9144000" cy="277627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1801416"/>
            <a:ext cx="8458200" cy="1102519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2924953"/>
            <a:ext cx="4953000" cy="131445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6705600" y="3154680"/>
            <a:ext cx="960120" cy="342900"/>
          </a:xfrm>
        </p:spPr>
        <p:txBody>
          <a:bodyPr/>
          <a:lstStyle/>
          <a:p>
            <a:fld id="{3004CD09-50AC-4C64-A0C1-1404F2861FB9}" type="datetime1">
              <a:rPr lang="en-US" smtClean="0"/>
              <a:pPr/>
              <a:t>10/15/2013</a:t>
            </a:fld>
            <a:endParaRPr lang="en-US" dirty="0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5410200" y="3153966"/>
            <a:ext cx="1295400" cy="342900"/>
          </a:xfrm>
        </p:spPr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320088" y="852"/>
            <a:ext cx="747712" cy="27432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298F-80C2-4EDF-B88F-BEC7C7A03551}" type="datetime1">
              <a:rPr lang="en-US" smtClean="0"/>
              <a:pPr/>
              <a:t>10/15/2013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857250"/>
            <a:ext cx="1905000" cy="4114800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8572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FA33-6F3F-4D44-975E-CEBC4AA18574}" type="datetime1">
              <a:rPr lang="en-US" smtClean="0"/>
              <a:pPr/>
              <a:t>10/15/2013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8590-BAB0-4D9D-8914-068EAE8AE6E9}" type="datetime1">
              <a:rPr lang="en-US" smtClean="0"/>
              <a:pPr/>
              <a:t>10/15/2013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485901"/>
            <a:ext cx="7772400" cy="1021556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525316"/>
            <a:ext cx="7772400" cy="1132284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42E0-CCF0-4EC2-9BA6-3DE224C886C4}" type="datetime1">
              <a:rPr lang="en-US" smtClean="0"/>
              <a:pPr/>
              <a:t>10/15/2013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87069"/>
            <a:ext cx="4038600" cy="3394472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dirty="0" smtClean="0"/>
              <a:t>Klepnutím lze upravit styly předlohy textu.</a:t>
            </a:r>
          </a:p>
          <a:p>
            <a:pPr lvl="1" eaLnBrk="1" latinLnBrk="0" hangingPunct="1"/>
            <a:r>
              <a:rPr lang="cs-CZ" dirty="0" smtClean="0"/>
              <a:t>Druhá úroveň</a:t>
            </a:r>
          </a:p>
          <a:p>
            <a:pPr lvl="2" eaLnBrk="1" latinLnBrk="0" hangingPunct="1"/>
            <a:r>
              <a:rPr lang="cs-CZ" dirty="0" smtClean="0"/>
              <a:t>Třetí úroveň</a:t>
            </a:r>
          </a:p>
          <a:p>
            <a:pPr lvl="3" eaLnBrk="1" latinLnBrk="0" hangingPunct="1"/>
            <a:r>
              <a:rPr lang="cs-CZ" dirty="0" smtClean="0"/>
              <a:t>Čtvrtá úroveň</a:t>
            </a:r>
          </a:p>
          <a:p>
            <a:pPr lvl="4" eaLnBrk="1" latinLnBrk="0" hangingPunct="1"/>
            <a:r>
              <a:rPr lang="cs-CZ" dirty="0" smtClean="0"/>
              <a:t>Pátá úroveň</a:t>
            </a:r>
            <a:endParaRPr kumimoji="0"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8722-D718-46F1-B51A-5378ACAACA82}" type="datetime1">
              <a:rPr lang="en-US" smtClean="0"/>
              <a:pPr/>
              <a:t>10/15/2013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857250"/>
            <a:ext cx="8382000" cy="802386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81000" y="1683728"/>
            <a:ext cx="4041648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21226" y="1683728"/>
            <a:ext cx="4041775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381000" y="2031389"/>
            <a:ext cx="4041648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718305" y="2031389"/>
            <a:ext cx="4041775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6" name="Zástupný symbol pro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B095B06-2EF3-4C4C-B953-2C28D7F48F8A}" type="datetime1">
              <a:rPr lang="en-US" smtClean="0"/>
              <a:pPr algn="l" eaLnBrk="1" latinLnBrk="0" hangingPunct="1"/>
              <a:t>10/15/2013</a:t>
            </a:fld>
            <a:endParaRPr lang="en-US" dirty="0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dirty="0"/>
          </a:p>
        </p:txBody>
      </p:sp>
      <p:sp>
        <p:nvSpPr>
          <p:cNvPr id="28" name="Zástupný symbol pro zápatí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2386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>
          <a:xfrm>
            <a:off x="6583680" y="459486"/>
            <a:ext cx="957264" cy="342900"/>
          </a:xfrm>
        </p:spPr>
        <p:txBody>
          <a:bodyPr/>
          <a:lstStyle/>
          <a:p>
            <a:fld id="{B7C1EE0B-3D3B-4055-B4A0-B98ABB04DA48}" type="datetime1">
              <a:rPr lang="en-US" smtClean="0"/>
              <a:pPr/>
              <a:t>10/15/2013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</p:spPr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360E-9912-4BA6-9FC6-B757B70A4C97}" type="datetime1">
              <a:rPr lang="en-US" smtClean="0"/>
              <a:pPr/>
              <a:t>10/15/2013</a:t>
            </a:fld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826478"/>
            <a:ext cx="3383280" cy="658368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5353496" y="1508045"/>
            <a:ext cx="3383280" cy="34632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152400" y="582215"/>
            <a:ext cx="5102352" cy="4389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A363-76BA-4264-87F4-63142F6AA2B4}" type="datetime1">
              <a:rPr lang="en-US" smtClean="0"/>
              <a:pPr/>
              <a:t>10/15/2013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5" y="831870"/>
            <a:ext cx="586803" cy="3511228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03671" y="857250"/>
            <a:ext cx="4572000" cy="3429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dirty="0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88443" y="2455731"/>
            <a:ext cx="2590800" cy="1887367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4F06-2ADA-4ACB-86B9-43D281AE42F9}" type="datetime1">
              <a:rPr lang="en-US" smtClean="0"/>
              <a:pPr/>
              <a:t>10/15/2013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élník 27"/>
          <p:cNvSpPr/>
          <p:nvPr/>
        </p:nvSpPr>
        <p:spPr>
          <a:xfrm>
            <a:off x="1" y="275114"/>
            <a:ext cx="9144000" cy="6330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Obdélník 28"/>
          <p:cNvSpPr/>
          <p:nvPr/>
        </p:nvSpPr>
        <p:spPr>
          <a:xfrm>
            <a:off x="0" y="0"/>
            <a:ext cx="9144000" cy="23299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Obdélník 29"/>
          <p:cNvSpPr/>
          <p:nvPr/>
        </p:nvSpPr>
        <p:spPr>
          <a:xfrm>
            <a:off x="1" y="231207"/>
            <a:ext cx="9144001" cy="6858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Obdélník 30"/>
          <p:cNvSpPr/>
          <p:nvPr/>
        </p:nvSpPr>
        <p:spPr>
          <a:xfrm flipV="1">
            <a:off x="5410183" y="270185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Obdélník 31"/>
          <p:cNvSpPr/>
          <p:nvPr/>
        </p:nvSpPr>
        <p:spPr>
          <a:xfrm flipV="1">
            <a:off x="5410201" y="330085"/>
            <a:ext cx="3733801" cy="13502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Zaoblený obdélník 32"/>
          <p:cNvSpPr/>
          <p:nvPr/>
        </p:nvSpPr>
        <p:spPr bwMode="white">
          <a:xfrm>
            <a:off x="5407339" y="373128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Zaoblený obdélník 33"/>
          <p:cNvSpPr/>
          <p:nvPr/>
        </p:nvSpPr>
        <p:spPr bwMode="white">
          <a:xfrm>
            <a:off x="7373646" y="44170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Obdélník 34"/>
          <p:cNvSpPr/>
          <p:nvPr/>
        </p:nvSpPr>
        <p:spPr bwMode="invGray">
          <a:xfrm>
            <a:off x="9084966" y="-1501"/>
            <a:ext cx="57626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élník 35"/>
          <p:cNvSpPr/>
          <p:nvPr/>
        </p:nvSpPr>
        <p:spPr bwMode="invGray">
          <a:xfrm>
            <a:off x="9044481" y="-1501"/>
            <a:ext cx="27432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élník 36"/>
          <p:cNvSpPr/>
          <p:nvPr/>
        </p:nvSpPr>
        <p:spPr bwMode="invGray">
          <a:xfrm>
            <a:off x="9025428" y="-1501"/>
            <a:ext cx="9144" cy="466344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Obdélník 37"/>
          <p:cNvSpPr/>
          <p:nvPr/>
        </p:nvSpPr>
        <p:spPr bwMode="invGray">
          <a:xfrm>
            <a:off x="8975423" y="-1501"/>
            <a:ext cx="27432" cy="466344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Obdélník 38"/>
          <p:cNvSpPr/>
          <p:nvPr/>
        </p:nvSpPr>
        <p:spPr bwMode="invGray">
          <a:xfrm>
            <a:off x="8915677" y="285"/>
            <a:ext cx="54864" cy="438912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Obdélník 39"/>
          <p:cNvSpPr/>
          <p:nvPr/>
        </p:nvSpPr>
        <p:spPr bwMode="invGray">
          <a:xfrm>
            <a:off x="8873475" y="285"/>
            <a:ext cx="9144" cy="438912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687068"/>
            <a:ext cx="8229600" cy="32438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dirty="0" smtClean="0"/>
              <a:t>Klepnutím lze upravit styly předlohy textu.</a:t>
            </a:r>
          </a:p>
          <a:p>
            <a:pPr lvl="1" eaLnBrk="1" latinLnBrk="0" hangingPunct="1"/>
            <a:r>
              <a:rPr kumimoji="0" lang="cs-CZ" dirty="0" smtClean="0"/>
              <a:t>Druhá úroveň</a:t>
            </a:r>
          </a:p>
          <a:p>
            <a:pPr lvl="2" eaLnBrk="1" latinLnBrk="0" hangingPunct="1"/>
            <a:r>
              <a:rPr kumimoji="0" lang="cs-CZ" dirty="0" smtClean="0"/>
              <a:t>Třetí úroveň</a:t>
            </a:r>
          </a:p>
          <a:p>
            <a:pPr lvl="3" eaLnBrk="1" latinLnBrk="0" hangingPunct="1"/>
            <a:r>
              <a:rPr kumimoji="0" lang="cs-CZ" dirty="0" smtClean="0"/>
              <a:t>Čtvrtá úroveň</a:t>
            </a:r>
          </a:p>
          <a:p>
            <a:pPr lvl="4" eaLnBrk="1" latinLnBrk="0" hangingPunct="1"/>
            <a:r>
              <a:rPr kumimoji="0" lang="cs-CZ" dirty="0" smtClean="0"/>
              <a:t>Pátá úroveň</a:t>
            </a:r>
            <a:endParaRPr kumimoji="0" lang="en-US" dirty="0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37AC4DB1-D75A-4726-BA26-FEB90EF93C79}" type="datetime1">
              <a:rPr lang="en-US" smtClean="0"/>
              <a:pPr algn="l" eaLnBrk="1" latinLnBrk="0" hangingPunct="1"/>
              <a:t>10/15/2013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r>
              <a:rPr kumimoji="0" lang="en-US" sz="800" smtClean="0">
                <a:solidFill>
                  <a:schemeClr val="accent2"/>
                </a:solidFill>
              </a:rPr>
              <a:t>Počítačové sítě</a:t>
            </a:r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2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 baseline="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2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Směrování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Ing. Michal Bubílek, POS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1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cs-CZ" dirty="0" smtClean="0"/>
              <a:t>Počítačové sítě</a:t>
            </a:r>
            <a:endParaRPr kumimoji="0"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6588226" y="4677984"/>
            <a:ext cx="224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cs-CZ" dirty="0" smtClean="0"/>
              <a:t>Zdroj: CISCO CCNA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65516"/>
            <a:ext cx="8229600" cy="800100"/>
          </a:xfrm>
        </p:spPr>
        <p:txBody>
          <a:bodyPr/>
          <a:lstStyle/>
          <a:p>
            <a:r>
              <a:rPr lang="cs-CZ" dirty="0" smtClean="0"/>
              <a:t>Směrovací metriky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437624"/>
            <a:ext cx="8229600" cy="3493278"/>
          </a:xfrm>
        </p:spPr>
        <p:txBody>
          <a:bodyPr/>
          <a:lstStyle/>
          <a:p>
            <a:r>
              <a:rPr lang="cs-CZ" dirty="0" smtClean="0"/>
              <a:t>Slouží k určení optimální cesty pro paket</a:t>
            </a:r>
          </a:p>
          <a:p>
            <a:r>
              <a:rPr lang="cs-CZ" dirty="0" smtClean="0"/>
              <a:t>Do metrik patří:</a:t>
            </a:r>
          </a:p>
          <a:p>
            <a:pPr lvl="1"/>
            <a:r>
              <a:rPr lang="cs-CZ" dirty="0" smtClean="0"/>
              <a:t>Počet přeskoků (hopů)</a:t>
            </a:r>
          </a:p>
          <a:p>
            <a:pPr lvl="1"/>
            <a:r>
              <a:rPr lang="cs-CZ" dirty="0" smtClean="0"/>
              <a:t>Šířka pásma</a:t>
            </a:r>
          </a:p>
          <a:p>
            <a:pPr lvl="1"/>
            <a:r>
              <a:rPr lang="cs-CZ" dirty="0" smtClean="0"/>
              <a:t>Zpoždění</a:t>
            </a:r>
          </a:p>
          <a:p>
            <a:pPr lvl="1"/>
            <a:r>
              <a:rPr lang="cs-CZ" dirty="0" smtClean="0"/>
              <a:t>Spolehlivost</a:t>
            </a:r>
          </a:p>
          <a:p>
            <a:pPr lvl="1"/>
            <a:r>
              <a:rPr lang="cs-CZ" dirty="0" smtClean="0"/>
              <a:t>…</a:t>
            </a:r>
            <a:endParaRPr lang="en-US" dirty="0" smtClean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4733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802386"/>
          </a:xfrm>
        </p:spPr>
        <p:txBody>
          <a:bodyPr/>
          <a:lstStyle/>
          <a:p>
            <a:r>
              <a:rPr lang="cs-CZ" dirty="0" smtClean="0"/>
              <a:t>Rozdělení směrovacích protokolů</a:t>
            </a:r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11</a:t>
            </a:fld>
            <a:endParaRPr kumimoji="0"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99020932"/>
              </p:ext>
            </p:extLst>
          </p:nvPr>
        </p:nvGraphicFramePr>
        <p:xfrm>
          <a:off x="179511" y="1203598"/>
          <a:ext cx="8784977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467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600" cy="800100"/>
          </a:xfrm>
        </p:spPr>
        <p:txBody>
          <a:bodyPr/>
          <a:lstStyle/>
          <a:p>
            <a:r>
              <a:rPr lang="cs-CZ" dirty="0"/>
              <a:t>Rozdělení směrovacích protokolů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347614"/>
            <a:ext cx="8640960" cy="3672408"/>
          </a:xfrm>
        </p:spPr>
        <p:txBody>
          <a:bodyPr>
            <a:normAutofit fontScale="85000" lnSpcReduction="20000"/>
          </a:bodyPr>
          <a:lstStyle/>
          <a:p>
            <a:r>
              <a:rPr lang="cs-CZ" dirty="0" smtClean="0"/>
              <a:t>IGP</a:t>
            </a:r>
          </a:p>
          <a:p>
            <a:pPr lvl="1"/>
            <a:r>
              <a:rPr lang="cs-CZ" dirty="0" smtClean="0"/>
              <a:t>Pro směrování uvnitř autonomních systémů</a:t>
            </a:r>
          </a:p>
          <a:p>
            <a:r>
              <a:rPr lang="cs-CZ" dirty="0" smtClean="0"/>
              <a:t>EGP</a:t>
            </a:r>
          </a:p>
          <a:p>
            <a:pPr lvl="1"/>
            <a:r>
              <a:rPr lang="cs-CZ" dirty="0" smtClean="0"/>
              <a:t>Pro směrování mezi systémy</a:t>
            </a:r>
          </a:p>
          <a:p>
            <a:r>
              <a:rPr lang="cs-CZ" dirty="0" smtClean="0"/>
              <a:t>Distance </a:t>
            </a:r>
            <a:r>
              <a:rPr lang="cs-CZ" dirty="0" err="1" smtClean="0"/>
              <a:t>vector</a:t>
            </a:r>
            <a:endParaRPr lang="cs-CZ" dirty="0" smtClean="0"/>
          </a:p>
          <a:p>
            <a:pPr lvl="1"/>
            <a:r>
              <a:rPr lang="cs-CZ" dirty="0" smtClean="0"/>
              <a:t>Směrovače udržují tabulku s informacemi o vzdálenostech k sítím, tu si posílají sousedé.</a:t>
            </a:r>
          </a:p>
          <a:p>
            <a:r>
              <a:rPr lang="cs-CZ" dirty="0" smtClean="0"/>
              <a:t>Link </a:t>
            </a:r>
            <a:r>
              <a:rPr lang="cs-CZ" dirty="0" err="1" smtClean="0"/>
              <a:t>state</a:t>
            </a:r>
            <a:endParaRPr lang="cs-CZ" dirty="0" smtClean="0"/>
          </a:p>
          <a:p>
            <a:pPr lvl="1"/>
            <a:r>
              <a:rPr lang="cs-CZ" dirty="0" smtClean="0"/>
              <a:t>Směrovače udržují informace o celé síti a její topologii.</a:t>
            </a:r>
          </a:p>
          <a:p>
            <a:r>
              <a:rPr lang="cs-CZ" dirty="0" err="1" smtClean="0"/>
              <a:t>Path</a:t>
            </a:r>
            <a:r>
              <a:rPr lang="cs-CZ" dirty="0" smtClean="0"/>
              <a:t> </a:t>
            </a:r>
            <a:r>
              <a:rPr lang="cs-CZ" dirty="0" err="1" smtClean="0"/>
              <a:t>vector</a:t>
            </a:r>
            <a:endParaRPr lang="cs-CZ" dirty="0" smtClean="0"/>
          </a:p>
          <a:p>
            <a:pPr lvl="1"/>
            <a:r>
              <a:rPr lang="cs-CZ" dirty="0" smtClean="0"/>
              <a:t>Obdoba distance </a:t>
            </a:r>
            <a:r>
              <a:rPr lang="cs-CZ" dirty="0" err="1" smtClean="0"/>
              <a:t>vector</a:t>
            </a: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642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00100"/>
          </a:xfrm>
        </p:spPr>
        <p:txBody>
          <a:bodyPr/>
          <a:lstStyle/>
          <a:p>
            <a:r>
              <a:rPr lang="cs-CZ" dirty="0" smtClean="0"/>
              <a:t>Směrovací protokoly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07504" y="1059582"/>
            <a:ext cx="4388296" cy="4021959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RIP</a:t>
            </a:r>
          </a:p>
          <a:p>
            <a:pPr lvl="1"/>
            <a:r>
              <a:rPr lang="fr-FR" dirty="0"/>
              <a:t>RFC </a:t>
            </a:r>
            <a:r>
              <a:rPr lang="fr-FR" dirty="0" smtClean="0"/>
              <a:t>1058</a:t>
            </a:r>
            <a:endParaRPr lang="cs-CZ" dirty="0" smtClean="0"/>
          </a:p>
          <a:p>
            <a:pPr lvl="1"/>
            <a:r>
              <a:rPr lang="cs-CZ" dirty="0" smtClean="0"/>
              <a:t>Jediná metrika – počet hopů</a:t>
            </a:r>
          </a:p>
          <a:p>
            <a:pPr lvl="1"/>
            <a:r>
              <a:rPr lang="cs-CZ" dirty="0" smtClean="0"/>
              <a:t>Řeší cestu až do 15 hopů</a:t>
            </a:r>
          </a:p>
          <a:p>
            <a:pPr lvl="1"/>
            <a:r>
              <a:rPr lang="cs-CZ" dirty="0" smtClean="0"/>
              <a:t>Třídní protokol (nepodporuje VLSM)</a:t>
            </a:r>
          </a:p>
          <a:p>
            <a:pPr lvl="1"/>
            <a:r>
              <a:rPr lang="cs-CZ" dirty="0" smtClean="0"/>
              <a:t>Vyměňují se celé tabulky</a:t>
            </a:r>
          </a:p>
          <a:p>
            <a:r>
              <a:rPr lang="cs-CZ" dirty="0" smtClean="0"/>
              <a:t>RIPv2</a:t>
            </a:r>
          </a:p>
          <a:p>
            <a:pPr lvl="1"/>
            <a:r>
              <a:rPr lang="cs-CZ" dirty="0" smtClean="0"/>
              <a:t>VLSM (různé masky, maska se posílá)</a:t>
            </a:r>
          </a:p>
          <a:p>
            <a:r>
              <a:rPr lang="cs-CZ" dirty="0"/>
              <a:t>OSPF</a:t>
            </a:r>
          </a:p>
          <a:p>
            <a:pPr lvl="1"/>
            <a:r>
              <a:rPr lang="cs-CZ" dirty="0"/>
              <a:t>Používá </a:t>
            </a:r>
            <a:r>
              <a:rPr lang="cs-CZ" dirty="0" err="1"/>
              <a:t>Dijsktrův</a:t>
            </a:r>
            <a:r>
              <a:rPr lang="cs-CZ" dirty="0"/>
              <a:t> algoritmus</a:t>
            </a:r>
          </a:p>
          <a:p>
            <a:pPr lvl="1"/>
            <a:r>
              <a:rPr lang="cs-CZ" dirty="0"/>
              <a:t>Neomezený počet hopů</a:t>
            </a:r>
          </a:p>
          <a:p>
            <a:pPr lvl="1"/>
            <a:r>
              <a:rPr lang="cs-CZ" dirty="0"/>
              <a:t>Podporuje VLSM</a:t>
            </a:r>
          </a:p>
          <a:p>
            <a:pPr lvl="1"/>
            <a:endParaRPr lang="cs-CZ" dirty="0" smtClean="0"/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2"/>
          </p:nvPr>
        </p:nvSpPr>
        <p:spPr>
          <a:xfrm>
            <a:off x="4648200" y="1059582"/>
            <a:ext cx="4316288" cy="4021959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IGRP</a:t>
            </a:r>
          </a:p>
          <a:p>
            <a:pPr lvl="1"/>
            <a:r>
              <a:rPr lang="cs-CZ" dirty="0"/>
              <a:t>Vyvinut společností CISCO</a:t>
            </a:r>
          </a:p>
          <a:p>
            <a:pPr lvl="1"/>
            <a:r>
              <a:rPr lang="cs-CZ" dirty="0"/>
              <a:t>Pro velké sítě, kde RIP nestačí</a:t>
            </a:r>
          </a:p>
          <a:p>
            <a:pPr lvl="1"/>
            <a:r>
              <a:rPr lang="cs-CZ" dirty="0"/>
              <a:t>Metriky: Šířka pásma, zpoždění, náklad a spolehlivost</a:t>
            </a:r>
          </a:p>
          <a:p>
            <a:pPr lvl="1"/>
            <a:r>
              <a:rPr lang="cs-CZ" dirty="0"/>
              <a:t>Pouze třídní směrování (nepodporuje VLSM)</a:t>
            </a:r>
          </a:p>
          <a:p>
            <a:r>
              <a:rPr lang="cs-CZ" dirty="0" smtClean="0"/>
              <a:t>EIGRP</a:t>
            </a:r>
            <a:endParaRPr lang="cs-CZ" dirty="0"/>
          </a:p>
          <a:p>
            <a:pPr lvl="1"/>
            <a:r>
              <a:rPr lang="cs-CZ" dirty="0"/>
              <a:t>CISCO </a:t>
            </a:r>
            <a:r>
              <a:rPr lang="cs-CZ" dirty="0" smtClean="0"/>
              <a:t>protokol</a:t>
            </a:r>
          </a:p>
          <a:p>
            <a:pPr lvl="1"/>
            <a:r>
              <a:rPr lang="cs-CZ" dirty="0" smtClean="0"/>
              <a:t>Podporuje VLSM</a:t>
            </a:r>
            <a:endParaRPr lang="cs-CZ" dirty="0"/>
          </a:p>
          <a:p>
            <a:pPr lvl="1"/>
            <a:r>
              <a:rPr lang="cs-CZ" dirty="0"/>
              <a:t>Rychlejší, efektivnější, …</a:t>
            </a:r>
          </a:p>
          <a:p>
            <a:r>
              <a:rPr lang="cs-CZ" dirty="0" smtClean="0"/>
              <a:t>BGP</a:t>
            </a:r>
          </a:p>
          <a:p>
            <a:pPr lvl="1"/>
            <a:r>
              <a:rPr lang="cs-CZ" dirty="0" smtClean="0"/>
              <a:t>Směrování  Internetu</a:t>
            </a:r>
          </a:p>
          <a:p>
            <a:pPr lvl="1"/>
            <a:r>
              <a:rPr lang="cs-CZ" dirty="0" err="1" smtClean="0"/>
              <a:t>Belman</a:t>
            </a:r>
            <a:r>
              <a:rPr lang="cs-CZ" dirty="0" smtClean="0"/>
              <a:t>-Fordův algoritmus</a:t>
            </a:r>
          </a:p>
          <a:p>
            <a:pPr lvl="1"/>
            <a:endParaRPr lang="cs-CZ" dirty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9717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75506"/>
            <a:ext cx="8229600" cy="800100"/>
          </a:xfrm>
        </p:spPr>
        <p:txBody>
          <a:bodyPr/>
          <a:lstStyle/>
          <a:p>
            <a:r>
              <a:rPr lang="cs-CZ" dirty="0" smtClean="0"/>
              <a:t>Úvod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3568" y="1437624"/>
            <a:ext cx="7632848" cy="3493278"/>
          </a:xfrm>
        </p:spPr>
        <p:txBody>
          <a:bodyPr>
            <a:normAutofit lnSpcReduction="10000"/>
          </a:bodyPr>
          <a:lstStyle/>
          <a:p>
            <a:r>
              <a:rPr lang="cs-CZ" sz="3200" dirty="0" smtClean="0"/>
              <a:t>Směrování </a:t>
            </a:r>
            <a:r>
              <a:rPr lang="cs-CZ" sz="3200" dirty="0"/>
              <a:t>je proces </a:t>
            </a:r>
            <a:r>
              <a:rPr lang="cs-CZ" sz="3200" dirty="0" smtClean="0"/>
              <a:t>zjištění </a:t>
            </a:r>
            <a:r>
              <a:rPr lang="cs-CZ" sz="3200" dirty="0"/>
              <a:t>cesty mezi </a:t>
            </a:r>
            <a:r>
              <a:rPr lang="cs-CZ" sz="3200" dirty="0" smtClean="0"/>
              <a:t>dvěma sítěmi.</a:t>
            </a:r>
          </a:p>
          <a:p>
            <a:r>
              <a:rPr lang="cs-CZ" sz="3200" dirty="0" smtClean="0"/>
              <a:t>Přeposílání dat mezi sítěmi je založeno na IP adresách.</a:t>
            </a:r>
          </a:p>
          <a:p>
            <a:r>
              <a:rPr lang="cs-CZ" sz="3200" dirty="0" smtClean="0"/>
              <a:t>Směrování probíhá na 3. vrstvě ISO</a:t>
            </a:r>
            <a:r>
              <a:rPr lang="en-US" sz="3200" dirty="0" smtClean="0"/>
              <a:t>/OSI </a:t>
            </a:r>
            <a:r>
              <a:rPr lang="en-US" sz="3200" dirty="0" err="1" smtClean="0"/>
              <a:t>modelu</a:t>
            </a:r>
            <a:r>
              <a:rPr lang="cs-CZ" sz="3200" dirty="0" smtClean="0"/>
              <a:t>.</a:t>
            </a:r>
            <a:endParaRPr lang="en-US" sz="3200" dirty="0" smtClean="0"/>
          </a:p>
          <a:p>
            <a:r>
              <a:rPr lang="cs-CZ" sz="3200" dirty="0" smtClean="0"/>
              <a:t>Směrování provádí směrovač.</a:t>
            </a:r>
          </a:p>
          <a:p>
            <a:endParaRPr lang="cs-CZ" dirty="0"/>
          </a:p>
          <a:p>
            <a:endParaRPr lang="en-US" dirty="0" smtClean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2236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75506"/>
            <a:ext cx="8229600" cy="800100"/>
          </a:xfrm>
        </p:spPr>
        <p:txBody>
          <a:bodyPr/>
          <a:lstStyle/>
          <a:p>
            <a:r>
              <a:rPr lang="cs-CZ" dirty="0" smtClean="0"/>
              <a:t>Druhy směrování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437624"/>
            <a:ext cx="8229600" cy="3493278"/>
          </a:xfrm>
        </p:spPr>
        <p:txBody>
          <a:bodyPr>
            <a:normAutofit fontScale="85000" lnSpcReduction="20000"/>
          </a:bodyPr>
          <a:lstStyle/>
          <a:p>
            <a:r>
              <a:rPr lang="cs-CZ" dirty="0" smtClean="0"/>
              <a:t>static </a:t>
            </a:r>
            <a:r>
              <a:rPr lang="cs-CZ" dirty="0" err="1"/>
              <a:t>routing</a:t>
            </a:r>
            <a:r>
              <a:rPr lang="cs-CZ" dirty="0"/>
              <a:t> – statické</a:t>
            </a:r>
          </a:p>
          <a:p>
            <a:pPr lvl="1"/>
            <a:r>
              <a:rPr lang="cs-CZ" dirty="0"/>
              <a:t>Při statickém směrování administrátor manuálně vloží směrovací informace </a:t>
            </a:r>
            <a:r>
              <a:rPr lang="cs-CZ" dirty="0" smtClean="0"/>
              <a:t>do směrovací </a:t>
            </a:r>
            <a:r>
              <a:rPr lang="cs-CZ" dirty="0"/>
              <a:t>tabulky.</a:t>
            </a:r>
          </a:p>
          <a:p>
            <a:r>
              <a:rPr lang="cs-CZ" dirty="0" err="1" smtClean="0"/>
              <a:t>dynamic</a:t>
            </a:r>
            <a:r>
              <a:rPr lang="cs-CZ" dirty="0" smtClean="0"/>
              <a:t> </a:t>
            </a:r>
            <a:r>
              <a:rPr lang="cs-CZ" dirty="0" err="1"/>
              <a:t>routing</a:t>
            </a:r>
            <a:r>
              <a:rPr lang="cs-CZ" dirty="0"/>
              <a:t> – dynamické</a:t>
            </a:r>
          </a:p>
          <a:p>
            <a:pPr lvl="1"/>
            <a:r>
              <a:rPr lang="cs-CZ" dirty="0"/>
              <a:t>Tento druh směrování dynamicky vytváří záznamy ve směrovací tabulce, používá </a:t>
            </a:r>
            <a:r>
              <a:rPr lang="cs-CZ" dirty="0" smtClean="0"/>
              <a:t>při tom </a:t>
            </a:r>
            <a:r>
              <a:rPr lang="cs-CZ" dirty="0"/>
              <a:t>informace získané směrovacími protokoly.</a:t>
            </a:r>
          </a:p>
          <a:p>
            <a:r>
              <a:rPr lang="cs-CZ" dirty="0" smtClean="0"/>
              <a:t>default </a:t>
            </a:r>
            <a:r>
              <a:rPr lang="cs-CZ" dirty="0" err="1"/>
              <a:t>routing</a:t>
            </a:r>
            <a:r>
              <a:rPr lang="cs-CZ" dirty="0"/>
              <a:t> – výchozí</a:t>
            </a:r>
          </a:p>
          <a:p>
            <a:pPr lvl="1"/>
            <a:r>
              <a:rPr lang="cs-CZ" dirty="0"/>
              <a:t>Díky výchozí bráně nemusíme mít ve směrovací tabulce explicitně definovanou </a:t>
            </a:r>
            <a:r>
              <a:rPr lang="cs-CZ" dirty="0" smtClean="0"/>
              <a:t>cestu ke </a:t>
            </a:r>
            <a:r>
              <a:rPr lang="cs-CZ" dirty="0"/>
              <a:t>všem sítím. Výchozí brána může být definována staticky nebo dynamicky.</a:t>
            </a:r>
            <a:endParaRPr lang="cs-CZ" dirty="0" smtClean="0"/>
          </a:p>
          <a:p>
            <a:endParaRPr lang="cs-CZ" dirty="0"/>
          </a:p>
          <a:p>
            <a:endParaRPr lang="en-US" dirty="0" smtClean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6086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67494"/>
            <a:ext cx="8229600" cy="800100"/>
          </a:xfrm>
        </p:spPr>
        <p:txBody>
          <a:bodyPr/>
          <a:lstStyle/>
          <a:p>
            <a:r>
              <a:rPr lang="cs-CZ" dirty="0" smtClean="0"/>
              <a:t>Protokoly 3. vrstvy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113588"/>
            <a:ext cx="8640960" cy="3888432"/>
          </a:xfrm>
        </p:spPr>
        <p:txBody>
          <a:bodyPr>
            <a:normAutofit fontScale="92500" lnSpcReduction="20000"/>
          </a:bodyPr>
          <a:lstStyle/>
          <a:p>
            <a:r>
              <a:rPr lang="cs-CZ" dirty="0" smtClean="0"/>
              <a:t>Směrované</a:t>
            </a:r>
          </a:p>
          <a:p>
            <a:pPr lvl="1"/>
            <a:r>
              <a:rPr lang="cs-CZ" dirty="0" smtClean="0"/>
              <a:t>Přenášejí data přes síť</a:t>
            </a:r>
          </a:p>
          <a:p>
            <a:pPr lvl="1"/>
            <a:r>
              <a:rPr lang="cs-CZ" dirty="0" smtClean="0"/>
              <a:t>Definují formáty paketu a využití adres, …</a:t>
            </a:r>
          </a:p>
          <a:p>
            <a:pPr lvl="1"/>
            <a:r>
              <a:rPr lang="cs-CZ" dirty="0" smtClean="0"/>
              <a:t>IP (Internet </a:t>
            </a:r>
            <a:r>
              <a:rPr lang="cs-CZ" dirty="0" err="1" smtClean="0"/>
              <a:t>Protocol</a:t>
            </a:r>
            <a:r>
              <a:rPr lang="cs-CZ" dirty="0" smtClean="0"/>
              <a:t>), IPX (</a:t>
            </a:r>
            <a:r>
              <a:rPr lang="cs-CZ" dirty="0" err="1" smtClean="0"/>
              <a:t>Nowell</a:t>
            </a:r>
            <a:r>
              <a:rPr lang="cs-CZ" dirty="0" smtClean="0"/>
              <a:t> </a:t>
            </a:r>
            <a:r>
              <a:rPr lang="cs-CZ" dirty="0" err="1" smtClean="0"/>
              <a:t>Internetwork</a:t>
            </a:r>
            <a:r>
              <a:rPr lang="cs-CZ" dirty="0" smtClean="0"/>
              <a:t> </a:t>
            </a:r>
            <a:r>
              <a:rPr lang="cs-CZ" dirty="0" err="1" smtClean="0"/>
              <a:t>Packet</a:t>
            </a:r>
            <a:r>
              <a:rPr lang="cs-CZ" dirty="0" smtClean="0"/>
              <a:t> Exchange), </a:t>
            </a:r>
            <a:r>
              <a:rPr lang="cs-CZ" dirty="0" err="1" smtClean="0"/>
              <a:t>AppleTalk</a:t>
            </a:r>
            <a:endParaRPr lang="cs-CZ" dirty="0" smtClean="0"/>
          </a:p>
          <a:p>
            <a:r>
              <a:rPr lang="cs-CZ" dirty="0" smtClean="0"/>
              <a:t>Směrovací</a:t>
            </a:r>
            <a:endParaRPr lang="en-US" dirty="0" smtClean="0"/>
          </a:p>
          <a:p>
            <a:pPr lvl="1"/>
            <a:r>
              <a:rPr lang="cs-CZ" dirty="0" smtClean="0"/>
              <a:t>Směrovací protokoly umožňují směrovačům směrovat směrované protokoly</a:t>
            </a:r>
          </a:p>
          <a:p>
            <a:pPr lvl="1"/>
            <a:r>
              <a:rPr lang="cs-CZ" dirty="0" smtClean="0"/>
              <a:t>RIP </a:t>
            </a:r>
            <a:r>
              <a:rPr lang="cs-CZ" dirty="0"/>
              <a:t>(</a:t>
            </a:r>
            <a:r>
              <a:rPr lang="cs-CZ" dirty="0" err="1"/>
              <a:t>Routing</a:t>
            </a:r>
            <a:r>
              <a:rPr lang="cs-CZ" dirty="0"/>
              <a:t> Internet </a:t>
            </a:r>
            <a:r>
              <a:rPr lang="cs-CZ" dirty="0" err="1"/>
              <a:t>Protocol</a:t>
            </a:r>
            <a:r>
              <a:rPr lang="cs-CZ" dirty="0"/>
              <a:t>), IGRP (</a:t>
            </a:r>
            <a:r>
              <a:rPr lang="cs-CZ" dirty="0" err="1"/>
              <a:t>Interior</a:t>
            </a:r>
            <a:r>
              <a:rPr lang="cs-CZ" dirty="0"/>
              <a:t> </a:t>
            </a:r>
            <a:r>
              <a:rPr lang="cs-CZ" dirty="0" err="1"/>
              <a:t>Gateway</a:t>
            </a:r>
            <a:r>
              <a:rPr lang="cs-CZ" dirty="0"/>
              <a:t> </a:t>
            </a:r>
            <a:r>
              <a:rPr lang="cs-CZ" dirty="0" err="1"/>
              <a:t>Routing</a:t>
            </a:r>
            <a:r>
              <a:rPr lang="cs-CZ" dirty="0"/>
              <a:t> </a:t>
            </a:r>
            <a:r>
              <a:rPr lang="cs-CZ" dirty="0" err="1"/>
              <a:t>Protocol</a:t>
            </a:r>
            <a:r>
              <a:rPr lang="cs-CZ" dirty="0"/>
              <a:t>), OSPF (Open </a:t>
            </a:r>
            <a:r>
              <a:rPr lang="cs-CZ" dirty="0" err="1"/>
              <a:t>Shortest</a:t>
            </a:r>
            <a:r>
              <a:rPr lang="cs-CZ" dirty="0"/>
              <a:t> </a:t>
            </a:r>
            <a:r>
              <a:rPr lang="cs-CZ" dirty="0" err="1"/>
              <a:t>Path</a:t>
            </a:r>
            <a:r>
              <a:rPr lang="cs-CZ" dirty="0"/>
              <a:t> </a:t>
            </a:r>
            <a:r>
              <a:rPr lang="cs-CZ" dirty="0" err="1"/>
              <a:t>First</a:t>
            </a:r>
            <a:r>
              <a:rPr lang="cs-CZ" dirty="0"/>
              <a:t>), BGP (</a:t>
            </a:r>
            <a:r>
              <a:rPr lang="cs-CZ" dirty="0" err="1"/>
              <a:t>Border</a:t>
            </a:r>
            <a:r>
              <a:rPr lang="cs-CZ" dirty="0"/>
              <a:t> </a:t>
            </a:r>
            <a:r>
              <a:rPr lang="cs-CZ" dirty="0" err="1"/>
              <a:t>Gateway</a:t>
            </a:r>
            <a:r>
              <a:rPr lang="cs-CZ" dirty="0"/>
              <a:t> </a:t>
            </a:r>
            <a:r>
              <a:rPr lang="cs-CZ" dirty="0" err="1"/>
              <a:t>Protocol</a:t>
            </a:r>
            <a:r>
              <a:rPr lang="cs-CZ" dirty="0"/>
              <a:t>), EIGRP (</a:t>
            </a:r>
            <a:r>
              <a:rPr lang="cs-CZ" dirty="0" err="1"/>
              <a:t>Enhanced</a:t>
            </a:r>
            <a:r>
              <a:rPr lang="cs-CZ" dirty="0"/>
              <a:t> IGRP)</a:t>
            </a:r>
          </a:p>
          <a:p>
            <a:pPr lvl="2"/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1611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65516"/>
            <a:ext cx="8229600" cy="800100"/>
          </a:xfrm>
        </p:spPr>
        <p:txBody>
          <a:bodyPr/>
          <a:lstStyle/>
          <a:p>
            <a:r>
              <a:rPr lang="cs-CZ" dirty="0" smtClean="0"/>
              <a:t>Směrovač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437624"/>
            <a:ext cx="8229600" cy="3493278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Směrovač = </a:t>
            </a:r>
            <a:r>
              <a:rPr lang="cs-CZ" dirty="0" err="1" smtClean="0"/>
              <a:t>router</a:t>
            </a:r>
            <a:endParaRPr lang="cs-CZ" dirty="0" smtClean="0"/>
          </a:p>
          <a:p>
            <a:r>
              <a:rPr lang="cs-CZ" dirty="0" smtClean="0"/>
              <a:t>Pracuje na 3. vrstvě (síťové)</a:t>
            </a:r>
          </a:p>
          <a:p>
            <a:r>
              <a:rPr lang="cs-CZ" dirty="0" smtClean="0"/>
              <a:t>Směrovače propojují síťové segmenty i celé sítě</a:t>
            </a:r>
          </a:p>
          <a:p>
            <a:r>
              <a:rPr lang="cs-CZ" dirty="0" smtClean="0"/>
              <a:t>Funkce</a:t>
            </a:r>
          </a:p>
          <a:p>
            <a:pPr lvl="1"/>
            <a:r>
              <a:rPr lang="cs-CZ" dirty="0"/>
              <a:t>Směrování paketů</a:t>
            </a:r>
          </a:p>
          <a:p>
            <a:pPr lvl="1"/>
            <a:r>
              <a:rPr lang="cs-CZ" dirty="0" smtClean="0"/>
              <a:t>Udržování směrovacích tabulek</a:t>
            </a:r>
          </a:p>
          <a:p>
            <a:r>
              <a:rPr lang="cs-CZ" dirty="0" smtClean="0"/>
              <a:t>Vlastnosti</a:t>
            </a:r>
          </a:p>
          <a:p>
            <a:pPr lvl="1"/>
            <a:r>
              <a:rPr lang="cs-CZ" dirty="0" smtClean="0"/>
              <a:t>Optimalizace cest, jednoduchost, stabilita, flexibilita, …</a:t>
            </a:r>
          </a:p>
          <a:p>
            <a:pPr lvl="1"/>
            <a:endParaRPr lang="cs-CZ" dirty="0" smtClean="0"/>
          </a:p>
          <a:p>
            <a:endParaRPr lang="en-US" dirty="0" smtClean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5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7" y="889988"/>
            <a:ext cx="1700189" cy="81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75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65516"/>
            <a:ext cx="8229600" cy="800100"/>
          </a:xfrm>
        </p:spPr>
        <p:txBody>
          <a:bodyPr/>
          <a:lstStyle/>
          <a:p>
            <a:r>
              <a:rPr lang="cs-CZ" dirty="0" smtClean="0"/>
              <a:t>Určení cesty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7504" y="1221600"/>
            <a:ext cx="8928992" cy="3834426"/>
          </a:xfrm>
        </p:spPr>
        <p:txBody>
          <a:bodyPr>
            <a:normAutofit fontScale="85000" lnSpcReduction="2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cs-CZ" dirty="0"/>
              <a:t>Směrovač přijme rámec a zjistí, zda je určen pro něj. Pokud není, zahodí jej.</a:t>
            </a:r>
          </a:p>
          <a:p>
            <a:pPr marL="624078" indent="-514350">
              <a:buFont typeface="+mj-lt"/>
              <a:buAutoNum type="arabicPeriod"/>
            </a:pPr>
            <a:r>
              <a:rPr lang="cs-CZ" dirty="0" smtClean="0"/>
              <a:t>Odstraní </a:t>
            </a:r>
            <a:r>
              <a:rPr lang="cs-CZ" dirty="0"/>
              <a:t>rámcovou hlavičku z paketu a zjistí cílovou adresu paketu.</a:t>
            </a:r>
          </a:p>
          <a:p>
            <a:pPr marL="624078" indent="-514350">
              <a:buFont typeface="+mj-lt"/>
              <a:buAutoNum type="arabicPeriod"/>
            </a:pPr>
            <a:r>
              <a:rPr lang="cs-CZ" dirty="0" smtClean="0"/>
              <a:t>Vezme </a:t>
            </a:r>
            <a:r>
              <a:rPr lang="cs-CZ" dirty="0"/>
              <a:t>první položku směrovací </a:t>
            </a:r>
            <a:r>
              <a:rPr lang="cs-CZ" dirty="0" smtClean="0"/>
              <a:t>tabulky.</a:t>
            </a:r>
            <a:endParaRPr lang="cs-CZ" dirty="0"/>
          </a:p>
          <a:p>
            <a:pPr marL="624078" indent="-514350">
              <a:buFont typeface="+mj-lt"/>
              <a:buAutoNum type="arabicPeriod"/>
            </a:pPr>
            <a:r>
              <a:rPr lang="cs-CZ" dirty="0" smtClean="0"/>
              <a:t>Masku </a:t>
            </a:r>
            <a:r>
              <a:rPr lang="cs-CZ" dirty="0"/>
              <a:t>položky směrovací tabulky aplikuje na cílovou adresu paketu.</a:t>
            </a:r>
          </a:p>
          <a:p>
            <a:pPr marL="624078" indent="-514350">
              <a:buFont typeface="+mj-lt"/>
              <a:buAutoNum type="arabicPeriod"/>
            </a:pPr>
            <a:r>
              <a:rPr lang="cs-CZ" dirty="0" smtClean="0"/>
              <a:t>Porovná </a:t>
            </a:r>
            <a:r>
              <a:rPr lang="cs-CZ" dirty="0"/>
              <a:t>maskovanou adresu s položkou směrovací tabulky.</a:t>
            </a:r>
          </a:p>
          <a:p>
            <a:pPr marL="624078" indent="-514350">
              <a:buFont typeface="+mj-lt"/>
              <a:buAutoNum type="arabicPeriod"/>
            </a:pPr>
            <a:r>
              <a:rPr lang="cs-CZ" dirty="0" smtClean="0"/>
              <a:t>Pokud </a:t>
            </a:r>
            <a:r>
              <a:rPr lang="cs-CZ" dirty="0"/>
              <a:t>se shodují, paket je poslán na port, který je asociován s položkou tabulky </a:t>
            </a:r>
            <a:r>
              <a:rPr lang="cs-CZ" dirty="0" smtClean="0"/>
              <a:t>a pokračuje </a:t>
            </a:r>
            <a:r>
              <a:rPr lang="cs-CZ" dirty="0"/>
              <a:t>bodem 10, pokud se neshodují a ve směrovací tabulce je další položka, </a:t>
            </a:r>
            <a:r>
              <a:rPr lang="cs-CZ" dirty="0" smtClean="0"/>
              <a:t>vezme další </a:t>
            </a:r>
            <a:r>
              <a:rPr lang="cs-CZ" dirty="0"/>
              <a:t>položku směrovací tabulky a pokračuje bodem 4</a:t>
            </a:r>
            <a:r>
              <a:rPr lang="cs-CZ" dirty="0" smtClean="0"/>
              <a:t>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1122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65516"/>
            <a:ext cx="8229600" cy="800100"/>
          </a:xfrm>
        </p:spPr>
        <p:txBody>
          <a:bodyPr/>
          <a:lstStyle/>
          <a:p>
            <a:r>
              <a:rPr lang="cs-CZ" dirty="0" smtClean="0"/>
              <a:t>Určení cesty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7504" y="1221600"/>
            <a:ext cx="8856984" cy="3834426"/>
          </a:xfrm>
        </p:spPr>
        <p:txBody>
          <a:bodyPr>
            <a:normAutofit fontScale="92500" lnSpcReduction="10000"/>
          </a:bodyPr>
          <a:lstStyle/>
          <a:p>
            <a:pPr marL="624078" indent="-514350">
              <a:buFont typeface="+mj-lt"/>
              <a:buAutoNum type="arabicPeriod" startAt="7"/>
            </a:pPr>
            <a:r>
              <a:rPr lang="cs-CZ" dirty="0" smtClean="0"/>
              <a:t>Pokud </a:t>
            </a:r>
            <a:r>
              <a:rPr lang="cs-CZ" dirty="0"/>
              <a:t>nedošlo ke shodě a ve směrovací tabulce není další položka, směrovač zkontroluje</a:t>
            </a:r>
            <a:r>
              <a:rPr lang="cs-CZ" dirty="0" smtClean="0"/>
              <a:t>, zda </a:t>
            </a:r>
            <a:r>
              <a:rPr lang="cs-CZ" dirty="0"/>
              <a:t>má nastavenou výchozí cestu.</a:t>
            </a:r>
          </a:p>
          <a:p>
            <a:pPr marL="624078" indent="-514350">
              <a:buFont typeface="+mj-lt"/>
              <a:buAutoNum type="arabicPeriod" startAt="7"/>
            </a:pPr>
            <a:r>
              <a:rPr lang="cs-CZ" dirty="0" smtClean="0"/>
              <a:t>Pokud </a:t>
            </a:r>
            <a:r>
              <a:rPr lang="cs-CZ" dirty="0"/>
              <a:t>má, paket je poslán na rozhraní asociované s touto cestou a pokračuje bodem 10.</a:t>
            </a:r>
          </a:p>
          <a:p>
            <a:pPr marL="624078" indent="-514350">
              <a:buFont typeface="+mj-lt"/>
              <a:buAutoNum type="arabicPeriod" startAt="7"/>
            </a:pPr>
            <a:r>
              <a:rPr lang="cs-CZ" dirty="0" smtClean="0"/>
              <a:t>Pokud </a:t>
            </a:r>
            <a:r>
              <a:rPr lang="cs-CZ" dirty="0"/>
              <a:t>není nastavena výchozí cesta, zahodí paket a pošle odesilateli ICMP </a:t>
            </a:r>
            <a:r>
              <a:rPr lang="cs-CZ" dirty="0" smtClean="0"/>
              <a:t>zprávu s </a:t>
            </a:r>
            <a:r>
              <a:rPr lang="cs-CZ" dirty="0"/>
              <a:t>informací, že cílový host je nedostupný.</a:t>
            </a:r>
          </a:p>
          <a:p>
            <a:pPr marL="624078" indent="-514350">
              <a:buFont typeface="+mj-lt"/>
              <a:buAutoNum type="arabicPeriod" startAt="7"/>
            </a:pPr>
            <a:r>
              <a:rPr lang="cs-CZ" dirty="0" smtClean="0"/>
              <a:t>Pokud </a:t>
            </a:r>
            <a:r>
              <a:rPr lang="cs-CZ" dirty="0"/>
              <a:t>byl paket zaslán na odchozí rozhraní, zapouzdří jej do správného rámce pro </a:t>
            </a:r>
            <a:r>
              <a:rPr lang="cs-CZ" dirty="0" smtClean="0"/>
              <a:t>toto rozhraní </a:t>
            </a:r>
            <a:r>
              <a:rPr lang="cs-CZ" dirty="0"/>
              <a:t>a odešle jej.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759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267494"/>
            <a:ext cx="3106688" cy="720080"/>
          </a:xfrm>
        </p:spPr>
        <p:txBody>
          <a:bodyPr/>
          <a:lstStyle/>
          <a:p>
            <a:r>
              <a:rPr lang="cs-CZ" dirty="0" smtClean="0"/>
              <a:t>Určení cesty</a:t>
            </a:r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5" name="Vývojový diagram: rozhodnutí 4"/>
          <p:cNvSpPr/>
          <p:nvPr/>
        </p:nvSpPr>
        <p:spPr>
          <a:xfrm>
            <a:off x="278230" y="3003798"/>
            <a:ext cx="1845498" cy="878394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rámec pro mě?</a:t>
            </a:r>
            <a:endParaRPr lang="cs-CZ" sz="1600" dirty="0"/>
          </a:p>
        </p:txBody>
      </p:sp>
      <p:sp>
        <p:nvSpPr>
          <p:cNvPr id="12" name="Obdélník 11"/>
          <p:cNvSpPr/>
          <p:nvPr/>
        </p:nvSpPr>
        <p:spPr>
          <a:xfrm>
            <a:off x="294919" y="1923678"/>
            <a:ext cx="1252745" cy="504056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zpracování rámce</a:t>
            </a:r>
            <a:endParaRPr lang="cs-CZ" sz="1600" dirty="0"/>
          </a:p>
        </p:txBody>
      </p:sp>
      <p:sp>
        <p:nvSpPr>
          <p:cNvPr id="24" name="Vývojový diagram: postup 23"/>
          <p:cNvSpPr/>
          <p:nvPr/>
        </p:nvSpPr>
        <p:spPr>
          <a:xfrm>
            <a:off x="1777044" y="1059582"/>
            <a:ext cx="1210780" cy="936104"/>
          </a:xfrm>
          <a:prstGeom prst="flowChartProcess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získání paketu z rámce</a:t>
            </a:r>
            <a:endParaRPr lang="cs-CZ" sz="1600" dirty="0"/>
          </a:p>
        </p:txBody>
      </p:sp>
      <p:sp>
        <p:nvSpPr>
          <p:cNvPr id="25" name="Vývojový diagram: rozhodnutí 24"/>
          <p:cNvSpPr/>
          <p:nvPr/>
        </p:nvSpPr>
        <p:spPr>
          <a:xfrm>
            <a:off x="6084169" y="2355726"/>
            <a:ext cx="2592287" cy="1815017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odpovídá maskovaná adresa položce tabulky?</a:t>
            </a:r>
            <a:endParaRPr lang="cs-CZ" sz="1600" dirty="0"/>
          </a:p>
        </p:txBody>
      </p:sp>
      <p:sp>
        <p:nvSpPr>
          <p:cNvPr id="26" name="Vývojový diagram: postup 25"/>
          <p:cNvSpPr/>
          <p:nvPr/>
        </p:nvSpPr>
        <p:spPr>
          <a:xfrm>
            <a:off x="6084167" y="771550"/>
            <a:ext cx="2592289" cy="1248561"/>
          </a:xfrm>
          <a:prstGeom prst="flowChartProcess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09728"/>
            <a:r>
              <a:rPr lang="cs-CZ" sz="1600" dirty="0" smtClean="0"/>
              <a:t>načtení položky směrovací tabulky</a:t>
            </a:r>
            <a:endParaRPr lang="cs-CZ" sz="1600" dirty="0"/>
          </a:p>
          <a:p>
            <a:pPr marL="109728"/>
            <a:r>
              <a:rPr lang="cs-CZ" sz="1600" dirty="0" smtClean="0"/>
              <a:t>Aplikace masky položky na cílovou IP adresu</a:t>
            </a:r>
            <a:endParaRPr lang="cs-CZ" sz="1600" dirty="0"/>
          </a:p>
        </p:txBody>
      </p:sp>
      <p:cxnSp>
        <p:nvCxnSpPr>
          <p:cNvPr id="30" name="Pravoúhlá spojnice 29"/>
          <p:cNvCxnSpPr>
            <a:stCxn id="5" idx="3"/>
            <a:endCxn id="24" idx="2"/>
          </p:cNvCxnSpPr>
          <p:nvPr/>
        </p:nvCxnSpPr>
        <p:spPr>
          <a:xfrm flipV="1">
            <a:off x="2123728" y="1995686"/>
            <a:ext cx="258706" cy="1447309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2" name="Pravoúhlá spojnice 31"/>
          <p:cNvCxnSpPr>
            <a:stCxn id="24" idx="3"/>
            <a:endCxn id="78" idx="0"/>
          </p:cNvCxnSpPr>
          <p:nvPr/>
        </p:nvCxnSpPr>
        <p:spPr>
          <a:xfrm flipV="1">
            <a:off x="2987824" y="1127032"/>
            <a:ext cx="1588604" cy="400602"/>
          </a:xfrm>
          <a:prstGeom prst="bentConnector4">
            <a:avLst>
              <a:gd name="adj1" fmla="val 20398"/>
              <a:gd name="adj2" fmla="val 173901"/>
            </a:avLst>
          </a:prstGeom>
          <a:ln w="38100"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3" name="Vývojový diagram: postup 32"/>
          <p:cNvSpPr/>
          <p:nvPr/>
        </p:nvSpPr>
        <p:spPr>
          <a:xfrm>
            <a:off x="278230" y="4515966"/>
            <a:ext cx="1666786" cy="384986"/>
          </a:xfrm>
          <a:prstGeom prst="flowChartProcess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zahození rámce</a:t>
            </a:r>
            <a:endParaRPr lang="cs-CZ" sz="1600" dirty="0"/>
          </a:p>
        </p:txBody>
      </p:sp>
      <p:cxnSp>
        <p:nvCxnSpPr>
          <p:cNvPr id="37" name="Pravoúhlá spojnice 36"/>
          <p:cNvCxnSpPr>
            <a:stCxn id="5" idx="2"/>
            <a:endCxn id="33" idx="0"/>
          </p:cNvCxnSpPr>
          <p:nvPr/>
        </p:nvCxnSpPr>
        <p:spPr>
          <a:xfrm rot="5400000">
            <a:off x="839414" y="4154401"/>
            <a:ext cx="633774" cy="89356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7" name="Pravoúhlá spojnice 46"/>
          <p:cNvCxnSpPr>
            <a:stCxn id="12" idx="2"/>
            <a:endCxn id="5" idx="0"/>
          </p:cNvCxnSpPr>
          <p:nvPr/>
        </p:nvCxnSpPr>
        <p:spPr>
          <a:xfrm rot="16200000" flipH="1">
            <a:off x="773103" y="2575922"/>
            <a:ext cx="576064" cy="279687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5" name="Vývojový diagram: postup 54"/>
          <p:cNvSpPr/>
          <p:nvPr/>
        </p:nvSpPr>
        <p:spPr>
          <a:xfrm>
            <a:off x="6817325" y="4299942"/>
            <a:ext cx="1715115" cy="576064"/>
          </a:xfrm>
          <a:prstGeom prst="flowChartProcess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poslání paketu na patřičný port</a:t>
            </a:r>
            <a:endParaRPr lang="cs-CZ" sz="1600" dirty="0"/>
          </a:p>
        </p:txBody>
      </p:sp>
      <p:cxnSp>
        <p:nvCxnSpPr>
          <p:cNvPr id="57" name="Pravoúhlá spojnice 56"/>
          <p:cNvCxnSpPr>
            <a:stCxn id="25" idx="3"/>
            <a:endCxn id="55" idx="3"/>
          </p:cNvCxnSpPr>
          <p:nvPr/>
        </p:nvCxnSpPr>
        <p:spPr>
          <a:xfrm flipH="1">
            <a:off x="8532440" y="3263235"/>
            <a:ext cx="144016" cy="1324739"/>
          </a:xfrm>
          <a:prstGeom prst="bentConnector3">
            <a:avLst>
              <a:gd name="adj1" fmla="val -158732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6" name="Pravoúhlá spojnice 65"/>
          <p:cNvCxnSpPr>
            <a:stCxn id="26" idx="2"/>
            <a:endCxn id="25" idx="0"/>
          </p:cNvCxnSpPr>
          <p:nvPr/>
        </p:nvCxnSpPr>
        <p:spPr>
          <a:xfrm rot="16200000" flipH="1">
            <a:off x="7212505" y="2187917"/>
            <a:ext cx="335615" cy="1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9" name="Vývojový diagram: postup 68"/>
          <p:cNvSpPr/>
          <p:nvPr/>
        </p:nvSpPr>
        <p:spPr>
          <a:xfrm>
            <a:off x="4139952" y="4296756"/>
            <a:ext cx="1944216" cy="579250"/>
          </a:xfrm>
          <a:prstGeom prst="flowChartProcess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400" dirty="0" smtClean="0"/>
              <a:t>zapouzdření paketu do rámce a odeslání</a:t>
            </a:r>
            <a:endParaRPr lang="cs-CZ" sz="1400" dirty="0"/>
          </a:p>
        </p:txBody>
      </p:sp>
      <p:cxnSp>
        <p:nvCxnSpPr>
          <p:cNvPr id="71" name="Pravoúhlá spojnice 70"/>
          <p:cNvCxnSpPr>
            <a:stCxn id="55" idx="1"/>
            <a:endCxn id="69" idx="3"/>
          </p:cNvCxnSpPr>
          <p:nvPr/>
        </p:nvCxnSpPr>
        <p:spPr>
          <a:xfrm rot="10800000">
            <a:off x="6084169" y="4586382"/>
            <a:ext cx="733157" cy="159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8" name="Vývojový diagram: rozhodnutí 77"/>
          <p:cNvSpPr/>
          <p:nvPr/>
        </p:nvSpPr>
        <p:spPr>
          <a:xfrm>
            <a:off x="3635896" y="1127032"/>
            <a:ext cx="1881064" cy="1228694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je záznam v směr. </a:t>
            </a:r>
            <a:r>
              <a:rPr lang="cs-CZ" sz="1600" dirty="0" err="1"/>
              <a:t>t</a:t>
            </a:r>
            <a:r>
              <a:rPr lang="cs-CZ" sz="1600" dirty="0" err="1" smtClean="0"/>
              <a:t>ab</a:t>
            </a:r>
            <a:r>
              <a:rPr lang="cs-CZ" sz="1600" dirty="0" smtClean="0"/>
              <a:t> ?</a:t>
            </a:r>
            <a:endParaRPr lang="cs-CZ" sz="1600" dirty="0"/>
          </a:p>
        </p:txBody>
      </p:sp>
      <p:cxnSp>
        <p:nvCxnSpPr>
          <p:cNvPr id="82" name="Pravoúhlá spojnice 81"/>
          <p:cNvCxnSpPr>
            <a:stCxn id="78" idx="3"/>
            <a:endCxn id="26" idx="1"/>
          </p:cNvCxnSpPr>
          <p:nvPr/>
        </p:nvCxnSpPr>
        <p:spPr>
          <a:xfrm flipV="1">
            <a:off x="5516960" y="1395831"/>
            <a:ext cx="567207" cy="34554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08" name="Obdélník 107"/>
          <p:cNvSpPr/>
          <p:nvPr/>
        </p:nvSpPr>
        <p:spPr>
          <a:xfrm>
            <a:off x="2043007" y="3770940"/>
            <a:ext cx="1016825" cy="33792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chyba</a:t>
            </a:r>
            <a:endParaRPr lang="cs-CZ" sz="1600" dirty="0"/>
          </a:p>
        </p:txBody>
      </p:sp>
      <p:cxnSp>
        <p:nvCxnSpPr>
          <p:cNvPr id="110" name="Pravoúhlá spojnice 109"/>
          <p:cNvCxnSpPr>
            <a:stCxn id="78" idx="1"/>
            <a:endCxn id="259" idx="0"/>
          </p:cNvCxnSpPr>
          <p:nvPr/>
        </p:nvCxnSpPr>
        <p:spPr>
          <a:xfrm rot="10800000" flipH="1" flipV="1">
            <a:off x="3635895" y="1741379"/>
            <a:ext cx="229379" cy="1341858"/>
          </a:xfrm>
          <a:prstGeom prst="bentConnector4">
            <a:avLst>
              <a:gd name="adj1" fmla="val -99660"/>
              <a:gd name="adj2" fmla="val 72892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1" name="Pravoúhlá spojnice 150"/>
          <p:cNvCxnSpPr>
            <a:stCxn id="25" idx="1"/>
            <a:endCxn id="78" idx="2"/>
          </p:cNvCxnSpPr>
          <p:nvPr/>
        </p:nvCxnSpPr>
        <p:spPr>
          <a:xfrm rot="10800000">
            <a:off x="4576429" y="2355727"/>
            <a:ext cx="1507741" cy="907509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59" name="Vývojový diagram: rozhodnutí 258"/>
          <p:cNvSpPr/>
          <p:nvPr/>
        </p:nvSpPr>
        <p:spPr>
          <a:xfrm>
            <a:off x="2987824" y="3083237"/>
            <a:ext cx="1754902" cy="856665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default </a:t>
            </a:r>
            <a:r>
              <a:rPr lang="cs-CZ" sz="1600" dirty="0" err="1" smtClean="0"/>
              <a:t>route</a:t>
            </a:r>
            <a:r>
              <a:rPr lang="cs-CZ" sz="1600" dirty="0" smtClean="0"/>
              <a:t>?</a:t>
            </a:r>
            <a:endParaRPr lang="cs-CZ" sz="1600" dirty="0"/>
          </a:p>
        </p:txBody>
      </p:sp>
      <p:cxnSp>
        <p:nvCxnSpPr>
          <p:cNvPr id="262" name="Pravoúhlá spojnice 261"/>
          <p:cNvCxnSpPr>
            <a:stCxn id="259" idx="1"/>
            <a:endCxn id="108" idx="0"/>
          </p:cNvCxnSpPr>
          <p:nvPr/>
        </p:nvCxnSpPr>
        <p:spPr>
          <a:xfrm rot="10800000" flipV="1">
            <a:off x="2551420" y="3511570"/>
            <a:ext cx="436404" cy="259370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64" name="Pravoúhlá spojnice 263"/>
          <p:cNvCxnSpPr>
            <a:stCxn id="259" idx="3"/>
            <a:endCxn id="69" idx="0"/>
          </p:cNvCxnSpPr>
          <p:nvPr/>
        </p:nvCxnSpPr>
        <p:spPr>
          <a:xfrm>
            <a:off x="4742726" y="3511570"/>
            <a:ext cx="369334" cy="785186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17" name="Vývojový diagram: ukončení 316"/>
          <p:cNvSpPr/>
          <p:nvPr/>
        </p:nvSpPr>
        <p:spPr>
          <a:xfrm>
            <a:off x="395536" y="1059582"/>
            <a:ext cx="1080120" cy="390781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 b="1" dirty="0" smtClean="0"/>
              <a:t>start</a:t>
            </a:r>
            <a:endParaRPr lang="cs-CZ" sz="1600" b="1" dirty="0"/>
          </a:p>
        </p:txBody>
      </p:sp>
      <p:cxnSp>
        <p:nvCxnSpPr>
          <p:cNvPr id="319" name="Pravoúhlá spojnice 318"/>
          <p:cNvCxnSpPr>
            <a:stCxn id="317" idx="2"/>
            <a:endCxn id="12" idx="0"/>
          </p:cNvCxnSpPr>
          <p:nvPr/>
        </p:nvCxnSpPr>
        <p:spPr>
          <a:xfrm rot="5400000">
            <a:off x="691787" y="1679868"/>
            <a:ext cx="473315" cy="14304"/>
          </a:xfrm>
          <a:prstGeom prst="bentConnector3">
            <a:avLst/>
          </a:prstGeom>
          <a:ln w="38100"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20" name="Vývojový diagram: ukončení 319"/>
          <p:cNvSpPr/>
          <p:nvPr/>
        </p:nvSpPr>
        <p:spPr>
          <a:xfrm>
            <a:off x="2411760" y="4564443"/>
            <a:ext cx="1008112" cy="311563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 b="1" dirty="0" smtClean="0"/>
              <a:t>konec</a:t>
            </a:r>
            <a:endParaRPr lang="cs-CZ" b="1" dirty="0"/>
          </a:p>
        </p:txBody>
      </p:sp>
      <p:cxnSp>
        <p:nvCxnSpPr>
          <p:cNvPr id="322" name="Pravoúhlá spojnice 321"/>
          <p:cNvCxnSpPr>
            <a:stCxn id="69" idx="1"/>
          </p:cNvCxnSpPr>
          <p:nvPr/>
        </p:nvCxnSpPr>
        <p:spPr>
          <a:xfrm rot="10800000" flipV="1">
            <a:off x="3419872" y="4586381"/>
            <a:ext cx="720080" cy="13384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74" name="Pravoúhlá spojnice 373"/>
          <p:cNvCxnSpPr>
            <a:stCxn id="108" idx="2"/>
          </p:cNvCxnSpPr>
          <p:nvPr/>
        </p:nvCxnSpPr>
        <p:spPr>
          <a:xfrm rot="16200000" flipH="1">
            <a:off x="2505829" y="4154453"/>
            <a:ext cx="455578" cy="364397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6" name="Pravoúhlá spojnice 375"/>
          <p:cNvCxnSpPr>
            <a:stCxn id="33" idx="3"/>
          </p:cNvCxnSpPr>
          <p:nvPr/>
        </p:nvCxnSpPr>
        <p:spPr>
          <a:xfrm>
            <a:off x="1945016" y="4708459"/>
            <a:ext cx="466744" cy="11766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0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65516"/>
            <a:ext cx="8229600" cy="800100"/>
          </a:xfrm>
        </p:spPr>
        <p:txBody>
          <a:bodyPr/>
          <a:lstStyle/>
          <a:p>
            <a:r>
              <a:rPr lang="cs-CZ" dirty="0" smtClean="0"/>
              <a:t>Směrovací tabulky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437624"/>
            <a:ext cx="8229600" cy="3493278"/>
          </a:xfrm>
        </p:spPr>
        <p:txBody>
          <a:bodyPr/>
          <a:lstStyle/>
          <a:p>
            <a:r>
              <a:rPr lang="cs-CZ" dirty="0" smtClean="0"/>
              <a:t>Obsahují směrovací informace.</a:t>
            </a:r>
          </a:p>
          <a:p>
            <a:r>
              <a:rPr lang="cs-CZ" dirty="0" smtClean="0"/>
              <a:t>Obsahují:</a:t>
            </a:r>
          </a:p>
          <a:p>
            <a:pPr lvl="1"/>
            <a:r>
              <a:rPr lang="cs-CZ" dirty="0" smtClean="0"/>
              <a:t>Typ směrovacího protokolu</a:t>
            </a:r>
          </a:p>
          <a:p>
            <a:pPr lvl="1"/>
            <a:r>
              <a:rPr lang="cs-CZ" dirty="0" smtClean="0"/>
              <a:t>Asociace s dalším krokem (je-li napojen cíl přímo na </a:t>
            </a:r>
            <a:r>
              <a:rPr lang="cs-CZ" dirty="0" err="1" smtClean="0"/>
              <a:t>router</a:t>
            </a:r>
            <a:r>
              <a:rPr lang="cs-CZ" dirty="0" smtClean="0"/>
              <a:t> nebo dál)</a:t>
            </a:r>
          </a:p>
          <a:p>
            <a:pPr lvl="1"/>
            <a:r>
              <a:rPr lang="cs-CZ" dirty="0" smtClean="0"/>
              <a:t>Směrovací metrika dle protokolu</a:t>
            </a:r>
          </a:p>
          <a:p>
            <a:pPr lvl="1"/>
            <a:r>
              <a:rPr lang="cs-CZ" dirty="0" smtClean="0"/>
              <a:t>Odchozí rozhraní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683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46E6ED0D2E4144F96D639EFEAB53411" ma:contentTypeVersion="4" ma:contentTypeDescription="Vytvoří nový dokument" ma:contentTypeScope="" ma:versionID="a280208043eaf2e139125f7dbdfc57ef">
  <xsd:schema xmlns:xsd="http://www.w3.org/2001/XMLSchema" xmlns:xs="http://www.w3.org/2001/XMLSchema" xmlns:p="http://schemas.microsoft.com/office/2006/metadata/properties" xmlns:ns2="1e690b57-a195-4256-ba74-52a5d16b8458" targetNamespace="http://schemas.microsoft.com/office/2006/metadata/properties" ma:root="true" ma:fieldsID="fd847346c514ed2c49bf660293b36dd3" ns2:_="">
    <xsd:import namespace="1e690b57-a195-4256-ba74-52a5d16b84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690b57-a195-4256-ba74-52a5d16b84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DF8E3D-1CA6-45A6-ACC1-C4529494A4AD}"/>
</file>

<file path=customXml/itemProps2.xml><?xml version="1.0" encoding="utf-8"?>
<ds:datastoreItem xmlns:ds="http://schemas.openxmlformats.org/officeDocument/2006/customXml" ds:itemID="{18C1A37B-0373-4C2B-8586-72C910F10489}"/>
</file>

<file path=customXml/itemProps3.xml><?xml version="1.0" encoding="utf-8"?>
<ds:datastoreItem xmlns:ds="http://schemas.openxmlformats.org/officeDocument/2006/customXml" ds:itemID="{1DEEC2DD-E214-479D-BB2A-A805C924B50F}"/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5030</TotalTime>
  <Words>704</Words>
  <Application>Microsoft Office PowerPoint</Application>
  <PresentationFormat>Předvádění na obrazovce (16:9)</PresentationFormat>
  <Paragraphs>150</Paragraphs>
  <Slides>13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4" baseType="lpstr">
      <vt:lpstr>Urban</vt:lpstr>
      <vt:lpstr>Směrování</vt:lpstr>
      <vt:lpstr>Úvod</vt:lpstr>
      <vt:lpstr>Druhy směrování</vt:lpstr>
      <vt:lpstr>Protokoly 3. vrstvy</vt:lpstr>
      <vt:lpstr>Směrovač</vt:lpstr>
      <vt:lpstr>Určení cesty</vt:lpstr>
      <vt:lpstr>Určení cesty</vt:lpstr>
      <vt:lpstr>Určení cesty</vt:lpstr>
      <vt:lpstr>Směrovací tabulky</vt:lpstr>
      <vt:lpstr>Směrovací metriky</vt:lpstr>
      <vt:lpstr>Rozdělení směrovacích protokolů</vt:lpstr>
      <vt:lpstr>Rozdělení směrovacích protokolů</vt:lpstr>
      <vt:lpstr>Směrovací protokoly</vt:lpstr>
    </vt:vector>
  </TitlesOfParts>
  <Company>VOŠ a SPŠ Varnsdorf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</dc:title>
  <dc:creator>Ing. Michal Bubílek</dc:creator>
  <cp:lastModifiedBy>bubilek</cp:lastModifiedBy>
  <cp:revision>548</cp:revision>
  <dcterms:created xsi:type="dcterms:W3CDTF">2007-09-07T06:40:24Z</dcterms:created>
  <dcterms:modified xsi:type="dcterms:W3CDTF">2013-10-15T11:18:59Z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0x010100E46E6ED0D2E4144F96D639EFEAB53411</vt:lpwstr>
  </property>
</Properties>
</file>