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00" d="100"/>
          <a:sy n="100" d="100"/>
        </p:scale>
        <p:origin x="-20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800BD-95A9-4C5B-BBA9-404745171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62E48E-5E08-4614-908F-95C1D6404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47F392-75D3-401F-BFB6-77111425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3A0-8C9B-41D7-BE29-36C4F385BB0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1C555D-EA1B-465D-8824-D60EFC06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CD6BD9-1E4B-465F-81C0-1563CE21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2EB4-30E4-436B-935E-2566596F66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20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4E68F-E71F-4C07-985C-1FA05B03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9D8176-B87D-433E-8889-E03119B9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957F84-3C8A-4166-993A-7A415AEC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3A0-8C9B-41D7-BE29-36C4F385BB0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8B44F3-277E-44CE-A782-2BB49158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0119E5-F8F7-40AE-A6FA-7119FC77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2EB4-30E4-436B-935E-2566596F66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4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452EBD-172B-4FCE-99A8-80A5C6360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17FD61-CA43-43DC-BD60-D7F04C4C6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09ACCD-8539-4D4E-B183-434360A5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3A0-8C9B-41D7-BE29-36C4F385BB0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377E5-6DAD-42CF-B111-B1D3B34E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8C514D-145A-4936-9806-5322EDBB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2EB4-30E4-436B-935E-2566596F66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76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68F8A-352C-4609-A52E-0708A190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54E7C6-9DC7-4C33-A343-E3FE4D55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05BAAE-BC90-4E11-BBA8-664A856B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3A0-8C9B-41D7-BE29-36C4F385BB0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08A44-52C2-4679-9A9B-36E35DB7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13D349-B6CC-4F69-9B4A-9B710627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2EB4-30E4-436B-935E-2566596F66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58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7A119-F00F-4F86-8453-8DB652DD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C0A697-2670-49B6-B0DF-2D8B8AB61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6B527B-31C2-4D46-B2C4-A7ECD527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3A0-8C9B-41D7-BE29-36C4F385BB0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DCAE31-D9CA-48E5-9E89-F229F1CB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AB4CBC-61DE-46ED-BBC7-3E7416A9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2EB4-30E4-436B-935E-2566596F66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CFB8F-4238-4330-9EB1-2B79BD46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FA25CC-9746-4F9A-BC07-EC7BC6117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976BFF-2DFE-4515-823C-40160AFF0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B1B93C-1869-45E6-A6E6-435F617E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3A0-8C9B-41D7-BE29-36C4F385BB0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4AD09A-5358-41BC-85BA-29BF1CDF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B36609-95A0-4FBB-93A4-0C28C786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2EB4-30E4-436B-935E-2566596F66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37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42308-5F8B-4442-B519-18AD4491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9D040E-C582-47A5-A3A5-8283140A1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37685A-B671-4D62-BFC0-91FC5B29D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CF2369-9BE3-47BC-86F5-08DF549E4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1628A8-E40F-4CB3-8177-7F03B0CF6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35F686-01B0-4887-81DB-1EBB327C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3A0-8C9B-41D7-BE29-36C4F385BB0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96C4E84-0862-4612-9B1B-CD3A7620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249CBE-7960-4199-B893-771D10D4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2EB4-30E4-436B-935E-2566596F66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25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A669F-2786-4491-A30D-599CCECD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371AC1-E64D-489F-AB3F-95722538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3A0-8C9B-41D7-BE29-36C4F385BB0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5FACF9-EC13-4F66-9AF3-F09CCA74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6C8FF4-BADE-4BE9-BD6D-54DC26C7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2EB4-30E4-436B-935E-2566596F66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61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C7131C-B616-4020-9D92-86DBF131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3A0-8C9B-41D7-BE29-36C4F385BB0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D38E6E-9DE1-480E-A890-CD6A7972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229B6A-C207-4618-8D98-BFCA3735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2EB4-30E4-436B-935E-2566596F66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92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07308-2DF9-44BD-8DB1-6EE5206D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B04C20-45A1-4A65-9476-C67BD581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BA11DE-6172-4894-9266-184FAC57F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DA5B87-2D2B-465C-A20B-8720BAAF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3A0-8C9B-41D7-BE29-36C4F385BB0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1AAFCA-E1F8-4057-A719-B4E6A62F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911277-0F45-4D33-B717-31875D37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2EB4-30E4-436B-935E-2566596F66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7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6F3B2-B323-4574-9FB1-AFCA6C84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425662E-8BA7-490A-A624-6F2B3F0B5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007B9A-F098-45D9-BD32-AC41ED86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83FF12-D4A3-425B-8562-26D3EBB8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3A0-8C9B-41D7-BE29-36C4F385BB0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7056BD-8BFC-45D1-852F-0A4A2032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C19E22-80CD-403B-9484-DA3101C8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2EB4-30E4-436B-935E-2566596F66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22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74CF32-11C7-4486-B68C-B99C986D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D6F5B8-E7E4-4A6C-AC43-DE1B47F3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BD3DE8-9AFD-45AC-9EA5-5D2E556C0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BE3A0-8C9B-41D7-BE29-36C4F385BB0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B37A43-9DFB-4732-A485-96F61EF88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29BC0D-E307-429A-A9A0-D60D2D676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2EB4-30E4-436B-935E-2566596F66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59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E8E5B9-2F80-4C7A-8377-645C998D6394}"/>
              </a:ext>
            </a:extLst>
          </p:cNvPr>
          <p:cNvSpPr/>
          <p:nvPr/>
        </p:nvSpPr>
        <p:spPr>
          <a:xfrm>
            <a:off x="0" y="143838"/>
            <a:ext cx="2197100" cy="349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Microcontrôleur expérience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34B91953-309B-4F68-AD7C-DF755F03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9350" y="70421"/>
            <a:ext cx="2152650" cy="215915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72B391F-955E-4C78-994F-8B1DB85EBD57}"/>
              </a:ext>
            </a:extLst>
          </p:cNvPr>
          <p:cNvSpPr txBox="1"/>
          <p:nvPr/>
        </p:nvSpPr>
        <p:spPr>
          <a:xfrm>
            <a:off x="482885" y="1099335"/>
            <a:ext cx="85943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Choix des microcontrôleurs utilisables :</a:t>
            </a:r>
          </a:p>
          <a:p>
            <a:r>
              <a:rPr lang="fr-FR" sz="24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/>
              <a:t>Arduino MKR </a:t>
            </a:r>
            <a:r>
              <a:rPr lang="fr-FR" b="1" i="1" dirty="0" err="1"/>
              <a:t>zero</a:t>
            </a:r>
            <a:endParaRPr lang="fr-FR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i="1" dirty="0"/>
          </a:p>
          <a:p>
            <a:endParaRPr lang="fr-FR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/>
              <a:t>Feather M0 </a:t>
            </a:r>
            <a:r>
              <a:rPr lang="fr-FR" b="1" i="1" dirty="0" err="1"/>
              <a:t>Adalogger</a:t>
            </a:r>
            <a:endParaRPr lang="en-GB" b="1" i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9E22329-C6AB-46C3-8798-7A7F3861E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550" y="5797550"/>
            <a:ext cx="1060450" cy="10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4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E8E5B9-2F80-4C7A-8377-645C998D6394}"/>
              </a:ext>
            </a:extLst>
          </p:cNvPr>
          <p:cNvSpPr/>
          <p:nvPr/>
        </p:nvSpPr>
        <p:spPr>
          <a:xfrm>
            <a:off x="0" y="143838"/>
            <a:ext cx="2197100" cy="349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Microcontrôleur expérience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34B91953-309B-4F68-AD7C-DF755F03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9350" y="70421"/>
            <a:ext cx="2152650" cy="215915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72B391F-955E-4C78-994F-8B1DB85EBD57}"/>
              </a:ext>
            </a:extLst>
          </p:cNvPr>
          <p:cNvSpPr txBox="1"/>
          <p:nvPr/>
        </p:nvSpPr>
        <p:spPr>
          <a:xfrm>
            <a:off x="4192872" y="143838"/>
            <a:ext cx="859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Feather M0 </a:t>
            </a:r>
            <a:r>
              <a:rPr lang="fr-FR" sz="2400" b="1" dirty="0" err="1"/>
              <a:t>Adalogger</a:t>
            </a:r>
            <a:endParaRPr lang="fr-FR" sz="2400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9E22329-C6AB-46C3-8798-7A7F3861E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550" y="5797550"/>
            <a:ext cx="1060450" cy="10604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A685A0A-B3F5-4C82-A2DC-CC83EDFBC4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2" t="1971" r="1"/>
          <a:stretch/>
        </p:blipFill>
        <p:spPr>
          <a:xfrm>
            <a:off x="1485312" y="794237"/>
            <a:ext cx="8431882" cy="57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0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E8E5B9-2F80-4C7A-8377-645C998D6394}"/>
              </a:ext>
            </a:extLst>
          </p:cNvPr>
          <p:cNvSpPr/>
          <p:nvPr/>
        </p:nvSpPr>
        <p:spPr>
          <a:xfrm>
            <a:off x="0" y="143838"/>
            <a:ext cx="2197100" cy="349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Microcontrôleur expérience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34B91953-309B-4F68-AD7C-DF755F030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9350" y="70421"/>
            <a:ext cx="2152650" cy="215915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72B391F-955E-4C78-994F-8B1DB85EBD57}"/>
              </a:ext>
            </a:extLst>
          </p:cNvPr>
          <p:cNvSpPr txBox="1"/>
          <p:nvPr/>
        </p:nvSpPr>
        <p:spPr>
          <a:xfrm>
            <a:off x="4626260" y="143838"/>
            <a:ext cx="859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Arduino MKR </a:t>
            </a:r>
            <a:r>
              <a:rPr lang="fr-FR" sz="2400" b="1" dirty="0" err="1"/>
              <a:t>zero</a:t>
            </a:r>
            <a:endParaRPr lang="fr-FR" sz="2400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9E22329-C6AB-46C3-8798-7A7F3861E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550" y="5797550"/>
            <a:ext cx="1060450" cy="1060450"/>
          </a:xfrm>
          <a:prstGeom prst="rect">
            <a:avLst/>
          </a:prstGeom>
        </p:spPr>
      </p:pic>
      <p:pic>
        <p:nvPicPr>
          <p:cNvPr id="1026" name="Picture 2" descr="pinout">
            <a:extLst>
              <a:ext uri="{FF2B5EF4-FFF2-40B4-BE49-F238E27FC236}">
                <a16:creationId xmlns:a16="http://schemas.microsoft.com/office/drawing/2014/main" id="{BCED8C6A-71A2-4F4D-A6FF-6C0E1C1D5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735339"/>
            <a:ext cx="5976055" cy="597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153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poix</dc:creator>
  <cp:lastModifiedBy>damien poix</cp:lastModifiedBy>
  <cp:revision>1</cp:revision>
  <dcterms:created xsi:type="dcterms:W3CDTF">2022-04-15T15:52:25Z</dcterms:created>
  <dcterms:modified xsi:type="dcterms:W3CDTF">2022-04-15T17:04:29Z</dcterms:modified>
</cp:coreProperties>
</file>