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F400-E3A4-7B40-9AE2-0BD546775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altLang="zh-CN" dirty="0"/>
              <a:t>uffman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32093-48B0-C140-B1E4-CF9679834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我严重怀疑你们只是忘了而不是不会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钟煜奇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8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893F-8AEF-E74A-A965-13F4CE81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896-4542-D842-B150-3D11139A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树的带权路径长度</a:t>
            </a:r>
            <a:endParaRPr lang="en-US" altLang="zh-CN" b="1" dirty="0"/>
          </a:p>
          <a:p>
            <a:r>
              <a:rPr lang="en-US" altLang="zh-CN" b="1" dirty="0"/>
              <a:t>Huffman</a:t>
            </a:r>
            <a:r>
              <a:rPr lang="zh-CN" altLang="en-US" b="1" dirty="0"/>
              <a:t> </a:t>
            </a:r>
            <a:r>
              <a:rPr lang="en-US" altLang="zh-CN" b="1" dirty="0"/>
              <a:t>Tree=min(WPL)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5DF6C-973B-1844-B36D-064B42F8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68954" y="83031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7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014C-1BDF-A146-A0C3-C3DA28BE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altLang="zh-CN" dirty="0"/>
              <a:t>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2D8B-52F5-7B46-B4F8-54B19386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出现频率高的字符要用较少的编码代替</a:t>
            </a:r>
            <a:endParaRPr lang="en-US" altLang="zh-CN" dirty="0"/>
          </a:p>
          <a:p>
            <a:r>
              <a:rPr lang="zh-CN" altLang="en-US" dirty="0"/>
              <a:t>以频率为权值构造</a:t>
            </a:r>
            <a:r>
              <a:rPr lang="en-US" altLang="zh-CN" dirty="0"/>
              <a:t>Huffman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r>
              <a:rPr lang="zh-CN" altLang="en-US" dirty="0"/>
              <a:t>每次选用两个权值最小的点合并成“一个新点”，“新点”权值即为两个点的权值之和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44FC4-FFA4-6946-8088-6D4DB776E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8"/>
          <a:stretch/>
        </p:blipFill>
        <p:spPr>
          <a:xfrm rot="16200000">
            <a:off x="6822450" y="1706535"/>
            <a:ext cx="3444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2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35D5-D2D6-E845-AF55-C840743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FA73-7A07-8C43-956C-729BD80A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“每次选用两个权值最小的点合并成“一个新点”，“新点”权值即为两个点的权值之和”</a:t>
            </a:r>
            <a:endParaRPr lang="en-US" altLang="zh-CN" dirty="0"/>
          </a:p>
          <a:p>
            <a:r>
              <a:rPr lang="en-US" altLang="zh-CN" dirty="0"/>
              <a:t>(n+2)*9==(n+2)(4+5)</a:t>
            </a:r>
          </a:p>
          <a:p>
            <a:r>
              <a:rPr lang="zh-CN" altLang="en-US" dirty="0"/>
              <a:t>边权*点权</a:t>
            </a:r>
            <a:r>
              <a:rPr lang="en-US" altLang="zh-CN" dirty="0"/>
              <a:t>-&gt;</a:t>
            </a:r>
            <a:r>
              <a:rPr lang="zh-CN" altLang="en-US" dirty="0"/>
              <a:t>点权</a:t>
            </a:r>
            <a:endParaRPr lang="en-US" altLang="zh-CN" dirty="0"/>
          </a:p>
          <a:p>
            <a:r>
              <a:rPr lang="en-US" altLang="zh-CN" dirty="0"/>
              <a:t>WPL==</a:t>
            </a:r>
            <a:r>
              <a:rPr lang="zh-CN" altLang="en-US" dirty="0"/>
              <a:t>非叶节点权值和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2036B-7406-EB46-8B28-26F98D40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80" y="2532993"/>
            <a:ext cx="3729574" cy="432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8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26C-4E7E-A74B-9D3F-1683FBC9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P2168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1C17-9F5D-FA4F-A52F-69BCD18D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先读题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D46E-8EC9-6B44-925A-84DE53F3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一些小问题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9F3F-A515-A644-9093-9FC5B244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每次合并减少</a:t>
            </a:r>
            <a:r>
              <a:rPr lang="en-US" altLang="zh-CN" dirty="0"/>
              <a:t>k-1</a:t>
            </a:r>
            <a:r>
              <a:rPr lang="zh-CN" altLang="en-US" dirty="0"/>
              <a:t>个节点</a:t>
            </a:r>
            <a:endParaRPr lang="en-US" altLang="zh-CN" dirty="0"/>
          </a:p>
          <a:p>
            <a:r>
              <a:rPr lang="zh-CN" altLang="en-US" dirty="0"/>
              <a:t>若总结点数不是</a:t>
            </a:r>
            <a:r>
              <a:rPr lang="en-US" altLang="zh-CN" dirty="0"/>
              <a:t>k-1</a:t>
            </a:r>
            <a:r>
              <a:rPr lang="zh-CN" altLang="en-US" dirty="0"/>
              <a:t>的倍数，说明更优的位置上反而是空的</a:t>
            </a:r>
            <a:endParaRPr lang="en-US" altLang="zh-CN" dirty="0"/>
          </a:p>
          <a:p>
            <a:r>
              <a:rPr lang="zh-CN" altLang="en-US" dirty="0"/>
              <a:t>解决：添加空节点把原有节点挤到更优的位置上</a:t>
            </a:r>
            <a:endParaRPr lang="en-US" altLang="zh-CN" dirty="0"/>
          </a:p>
          <a:p>
            <a:r>
              <a:rPr lang="zh-CN" altLang="en-US" dirty="0"/>
              <a:t>剩下的太难了</a:t>
            </a:r>
            <a:r>
              <a:rPr lang="en-US" altLang="zh-CN" dirty="0"/>
              <a:t>……</a:t>
            </a:r>
            <a:r>
              <a:rPr lang="zh-CN" altLang="en-US" dirty="0"/>
              <a:t>我也不会</a:t>
            </a:r>
            <a:endParaRPr lang="en-US" altLang="zh-CN" dirty="0"/>
          </a:p>
          <a:p>
            <a:r>
              <a:rPr lang="zh-CN" altLang="en-US" dirty="0"/>
              <a:t>望各位可以完成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3BBC6-53E2-A247-A853-659B156E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569804" y="1891862"/>
            <a:ext cx="238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077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</TotalTime>
  <Words>216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Gill Sans MT</vt:lpstr>
      <vt:lpstr>Gallery</vt:lpstr>
      <vt:lpstr>Huffman Tree</vt:lpstr>
      <vt:lpstr>WPL</vt:lpstr>
      <vt:lpstr>How to do that ?</vt:lpstr>
      <vt:lpstr>Some interesting things</vt:lpstr>
      <vt:lpstr>Question: P2168</vt:lpstr>
      <vt:lpstr>一些小问题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Tree</dc:title>
  <dc:creator>QI QI</dc:creator>
  <cp:lastModifiedBy>QI QI</cp:lastModifiedBy>
  <cp:revision>19</cp:revision>
  <dcterms:created xsi:type="dcterms:W3CDTF">2019-06-15T15:28:37Z</dcterms:created>
  <dcterms:modified xsi:type="dcterms:W3CDTF">2019-06-15T17:28:41Z</dcterms:modified>
</cp:coreProperties>
</file>