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5" r:id="rId10"/>
    <p:sldId id="263" r:id="rId11"/>
    <p:sldId id="276" r:id="rId12"/>
    <p:sldId id="277" r:id="rId13"/>
    <p:sldId id="264" r:id="rId14"/>
    <p:sldId id="278" r:id="rId15"/>
    <p:sldId id="265" r:id="rId16"/>
    <p:sldId id="279" r:id="rId17"/>
    <p:sldId id="266" r:id="rId18"/>
    <p:sldId id="280" r:id="rId19"/>
    <p:sldId id="267" r:id="rId20"/>
    <p:sldId id="281" r:id="rId21"/>
    <p:sldId id="268" r:id="rId22"/>
    <p:sldId id="282" r:id="rId23"/>
    <p:sldId id="269" r:id="rId24"/>
    <p:sldId id="283" r:id="rId25"/>
    <p:sldId id="284" r:id="rId26"/>
    <p:sldId id="270" r:id="rId27"/>
    <p:sldId id="285" r:id="rId28"/>
    <p:sldId id="271" r:id="rId29"/>
    <p:sldId id="286" r:id="rId30"/>
    <p:sldId id="272" r:id="rId31"/>
    <p:sldId id="27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66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4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7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3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0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7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0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8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2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4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MTN Nigeria SQL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Report Summary &amp; Key Insights</a:t>
            </a:r>
          </a:p>
          <a:p>
            <a:r>
              <a:t>Presented by: Peter Ogoba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Users &amp;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data users are heavy internet users, ideal for loyalty programs</a:t>
            </a:r>
          </a:p>
          <a:p>
            <a:r>
              <a:t>Top revenue contributors may differ from top data users</a:t>
            </a:r>
          </a:p>
          <a:p>
            <a:r>
              <a:t>Reward both groups to drive retention and satisfaction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users and Revenue Contributors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733381" cy="3429000"/>
          </a:xfrm>
        </p:spPr>
      </p:pic>
    </p:spTree>
    <p:extLst>
      <p:ext uri="{BB962C8B-B14F-4D97-AF65-F5344CB8AC3E}">
        <p14:creationId xmlns:p14="http://schemas.microsoft.com/office/powerpoint/2010/main" val="191610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Revenue Contributors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201046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KYC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Unverified users show higher default rates</a:t>
            </a:r>
          </a:p>
          <a:p>
            <a:r>
              <a:t>KYC status is a strong risk signal</a:t>
            </a:r>
          </a:p>
          <a:p>
            <a:r>
              <a:t>Verified customers are more financially reliable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KYC Compliance and Default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329365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Combo plans (XtraValue, Zone) generate highest revenue</a:t>
            </a:r>
          </a:p>
          <a:p>
            <a:r>
              <a:t>Data plans follow closely, especially 10GB and 1GB options</a:t>
            </a:r>
          </a:p>
          <a:p>
            <a:r>
              <a:t>Voice-only plans show lowest revenue contribution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Contribution By Plan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44837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Quality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Kogi, Plateau, Cross River lead in quality score</a:t>
            </a:r>
          </a:p>
          <a:p>
            <a:r>
              <a:t>Niger, Ogun, Ondo have the poorest scores</a:t>
            </a:r>
          </a:p>
          <a:p>
            <a:r>
              <a:t>National average is mediocre (~3.01/5); network upgrades needed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Quality Evaluation By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21829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Behavior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Airtime, Card, and Mobile Money dominate</a:t>
            </a:r>
          </a:p>
          <a:p>
            <a:r>
              <a:t>Mobile-friendly payment options preferred</a:t>
            </a:r>
          </a:p>
          <a:p>
            <a:r>
              <a:t>Bank transfers least popular — potential friction or trust issue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 major insights from MTN Nigeria's customer data</a:t>
            </a:r>
          </a:p>
          <a:p>
            <a:r>
              <a:t>SQL-driven analysis and interactive visualizations using Plotly</a:t>
            </a:r>
          </a:p>
          <a:p>
            <a:r>
              <a:t>Covers segmentation, churn, KYC, plan revenue, payment, and support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</a:t>
            </a:r>
            <a:r>
              <a:rPr lang="en-US" dirty="0" err="1" smtClean="0"/>
              <a:t>Behaviour</a:t>
            </a:r>
            <a:r>
              <a:rPr lang="en-US" dirty="0" smtClean="0"/>
              <a:t>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513410"/>
            <a:ext cx="6799262" cy="3399631"/>
          </a:xfrm>
        </p:spPr>
      </p:pic>
    </p:spTree>
    <p:extLst>
      <p:ext uri="{BB962C8B-B14F-4D97-AF65-F5344CB8AC3E}">
        <p14:creationId xmlns:p14="http://schemas.microsoft.com/office/powerpoint/2010/main" val="61389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 Defaulters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user defaulted more than once</a:t>
            </a:r>
          </a:p>
          <a:p>
            <a:r>
              <a:t>Indicates early-stage or isolated defaults</a:t>
            </a:r>
          </a:p>
          <a:p>
            <a:r>
              <a:t>Good financial health of customer base, for now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Defaulters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192274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Support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 55% customers submitted 5+ support tickets</a:t>
            </a:r>
          </a:p>
          <a:p>
            <a:r>
              <a:t>High demand may indicate service issues or support dependency</a:t>
            </a:r>
          </a:p>
          <a:p>
            <a:r>
              <a:t>Inconsistent satisfaction across ticket volume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Support Demand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644165"/>
            <a:ext cx="6799262" cy="3138120"/>
          </a:xfrm>
        </p:spPr>
      </p:pic>
    </p:spTree>
    <p:extLst>
      <p:ext uri="{BB962C8B-B14F-4D97-AF65-F5344CB8AC3E}">
        <p14:creationId xmlns:p14="http://schemas.microsoft.com/office/powerpoint/2010/main" val="410502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Support Demand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644165"/>
            <a:ext cx="6799262" cy="3138120"/>
          </a:xfrm>
        </p:spPr>
      </p:pic>
    </p:spTree>
    <p:extLst>
      <p:ext uri="{BB962C8B-B14F-4D97-AF65-F5344CB8AC3E}">
        <p14:creationId xmlns:p14="http://schemas.microsoft.com/office/powerpoint/2010/main" val="171298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Loyalty &amp; Referrals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tiers average ~10 referrals per customer</a:t>
            </a:r>
          </a:p>
          <a:p>
            <a:r>
              <a:t>Platinum customers refer most (highest average and total)</a:t>
            </a:r>
          </a:p>
          <a:p>
            <a:r>
              <a:t>Bronze customers show least engagement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Loyalty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644165"/>
            <a:ext cx="6799262" cy="3138120"/>
          </a:xfrm>
        </p:spPr>
      </p:pic>
    </p:spTree>
    <p:extLst>
      <p:ext uri="{BB962C8B-B14F-4D97-AF65-F5344CB8AC3E}">
        <p14:creationId xmlns:p14="http://schemas.microsoft.com/office/powerpoint/2010/main" val="59654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Usage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Android Tablets most used device type</a:t>
            </a:r>
          </a:p>
          <a:p>
            <a:r>
              <a:t>High hotspot usage suggests mobile-only internet access</a:t>
            </a:r>
          </a:p>
          <a:p>
            <a:r>
              <a:t>Smartphones are widely spread across OS types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Usage Pattern Chart.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2513410"/>
            <a:ext cx="6799262" cy="3399631"/>
          </a:xfrm>
        </p:spPr>
      </p:pic>
    </p:spTree>
    <p:extLst>
      <p:ext uri="{BB962C8B-B14F-4D97-AF65-F5344CB8AC3E}">
        <p14:creationId xmlns:p14="http://schemas.microsoft.com/office/powerpoint/2010/main" val="25156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MTN Nigeria aims to reduce churn and improve customer experience</a:t>
            </a:r>
          </a:p>
          <a:p>
            <a:r>
              <a:t>Key challenges include service quality, retention, and plan performance</a:t>
            </a:r>
          </a:p>
          <a:p>
            <a:r>
              <a:t>Project answers 10 core business questions using SQL and Python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Prioritize network improvements in poor-score states</a:t>
            </a:r>
          </a:p>
          <a:p>
            <a:r>
              <a:t>Launch loyalty programs targeting top users &amp; revenue contributors</a:t>
            </a:r>
          </a:p>
          <a:p>
            <a:r>
              <a:t>Revisit voice plan offerings and drive data-based bundles</a:t>
            </a:r>
          </a:p>
          <a:p>
            <a:r>
              <a:t>Streamline support quality and reduce ticket dependency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Peter Ogoba</a:t>
            </a:r>
          </a:p>
          <a:p>
            <a:r>
              <a:t>Contact: peterogoba@gmail.com</a:t>
            </a:r>
          </a:p>
          <a:p>
            <a:r>
              <a:t>Data Source: MTN Nigeria (via PostgreSQL)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PostgreSQL database (10,000+ MTN customer records)</a:t>
            </a:r>
          </a:p>
          <a:p>
            <a:r>
              <a:t>Tools: SQL, Python, pandas, Plotly, Jupyter Notebook</a:t>
            </a:r>
          </a:p>
          <a:p>
            <a:r>
              <a:t>Cloud connection using SQLAlchemy + psycopg2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Removed duplicates, filtered nulls, standardized text fields</a:t>
            </a:r>
          </a:p>
          <a:p>
            <a:r>
              <a:t>Validated date columns and filtered financial anomalies</a:t>
            </a:r>
          </a:p>
          <a:p>
            <a:r>
              <a:t>Used SQL and pandas to ensure data consistency and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plans dominate across all states and genders</a:t>
            </a:r>
          </a:p>
          <a:p>
            <a:r>
              <a:t>Urban states (Abia, Ebonyi, Enugu) have highest customer count</a:t>
            </a:r>
          </a:p>
          <a:p>
            <a:r>
              <a:t>Older adults (50+) form a surprisingly large customer base (~50%)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 By State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180045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customers with unpaid bills are fully inactive</a:t>
            </a:r>
          </a:p>
          <a:p>
            <a:r>
              <a:rPr dirty="0"/>
              <a:t>Indicates strong billing compliance or cleaned dataset</a:t>
            </a:r>
          </a:p>
          <a:p>
            <a:r>
              <a:rPr dirty="0"/>
              <a:t>MTN likely enforces deactivation policies on inactive 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Risk Analysis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19" y="2498725"/>
            <a:ext cx="6667500" cy="3429000"/>
          </a:xfrm>
        </p:spPr>
      </p:pic>
    </p:spTree>
    <p:extLst>
      <p:ext uri="{BB962C8B-B14F-4D97-AF65-F5344CB8AC3E}">
        <p14:creationId xmlns:p14="http://schemas.microsoft.com/office/powerpoint/2010/main" val="3782317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546</Words>
  <Application>Microsoft Office PowerPoint</Application>
  <PresentationFormat>On-screen Show (4:3)</PresentationFormat>
  <Paragraphs>85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Garamond</vt:lpstr>
      <vt:lpstr>Organic</vt:lpstr>
      <vt:lpstr>MTN Nigeria SQL Analytics Project</vt:lpstr>
      <vt:lpstr>Executive Summary</vt:lpstr>
      <vt:lpstr>Problem Statement</vt:lpstr>
      <vt:lpstr>Data Source &amp; Tools</vt:lpstr>
      <vt:lpstr>Data Cleaning &amp; Preparation</vt:lpstr>
      <vt:lpstr>Customer Segmentation</vt:lpstr>
      <vt:lpstr>Customer Segmentation By State</vt:lpstr>
      <vt:lpstr>Churn Risk Analysis</vt:lpstr>
      <vt:lpstr>Churn Risk Analysis Chart</vt:lpstr>
      <vt:lpstr>Top Users &amp; Revenue</vt:lpstr>
      <vt:lpstr>Top users and Revenue Contributors</vt:lpstr>
      <vt:lpstr>Top 10 Revenue Contributors</vt:lpstr>
      <vt:lpstr>KYC Compliance</vt:lpstr>
      <vt:lpstr>KYC Compliance and Default Rate</vt:lpstr>
      <vt:lpstr>Plan Performance</vt:lpstr>
      <vt:lpstr>Revenue Contribution By Plan</vt:lpstr>
      <vt:lpstr>Network Quality Evaluation</vt:lpstr>
      <vt:lpstr>Network Quality Evaluation By State</vt:lpstr>
      <vt:lpstr>Payment Behavior Trends</vt:lpstr>
      <vt:lpstr>Payment Behaviour Chart</vt:lpstr>
      <vt:lpstr>Frequent Defaulters</vt:lpstr>
      <vt:lpstr>Frequent Defaulters Chart</vt:lpstr>
      <vt:lpstr>Customer Support Analysis</vt:lpstr>
      <vt:lpstr>Customer Support Demand Chart</vt:lpstr>
      <vt:lpstr>Customer Support Demand Chart</vt:lpstr>
      <vt:lpstr>Customer Loyalty &amp; Referrals</vt:lpstr>
      <vt:lpstr>Customer Loyalty Chart</vt:lpstr>
      <vt:lpstr>Device Usage Patterns</vt:lpstr>
      <vt:lpstr>Device Usage Pattern Chart.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MTN Nigeria SQL Analytics Project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2025-07-19T19:34:03Z</dcterms:modified>
  <cp:category/>
</cp:coreProperties>
</file>