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702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1613-7AEC-4687-845C-A352CE1BE02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B6DB-C6B6-45D8-A820-8BDA2C645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2910" y="2428868"/>
            <a:ext cx="7429552" cy="3786214"/>
            <a:chOff x="285720" y="2786058"/>
            <a:chExt cx="7429552" cy="3786214"/>
          </a:xfrm>
        </p:grpSpPr>
        <p:pic>
          <p:nvPicPr>
            <p:cNvPr id="5122" name="Picture 2" descr="C:\Users\Spacegirl\Desktop\Techtorium\Project Captivate Interiors Term 3\Captivate Interiors Images\Captivate Restr Interior 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42768" y="3643314"/>
              <a:ext cx="2272504" cy="2928958"/>
            </a:xfrm>
            <a:prstGeom prst="rect">
              <a:avLst/>
            </a:prstGeom>
            <a:noFill/>
          </p:spPr>
        </p:pic>
        <p:pic>
          <p:nvPicPr>
            <p:cNvPr id="5123" name="Picture 3" descr="C:\Users\Spacegirl\Desktop\Techtorium\Project Captivate Interiors Term 3\Captivate Interiors Images\Captivate Restr Interior 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3571876"/>
              <a:ext cx="2255677" cy="2980587"/>
            </a:xfrm>
            <a:prstGeom prst="rect">
              <a:avLst/>
            </a:prstGeom>
            <a:noFill/>
          </p:spPr>
        </p:pic>
        <p:pic>
          <p:nvPicPr>
            <p:cNvPr id="5124" name="Picture 4" descr="C:\Users\Spacegirl\Desktop\Techtorium\Project Captivate Interiors Term 3\Captivate Interiors Images\Captivate Restr Interior 3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12" y="2786058"/>
              <a:ext cx="2523859" cy="3782672"/>
            </a:xfrm>
            <a:prstGeom prst="rect">
              <a:avLst/>
            </a:prstGeom>
            <a:noFill/>
          </p:spPr>
        </p:pic>
      </p:grpSp>
      <p:sp>
        <p:nvSpPr>
          <p:cNvPr id="6" name="TextBox 5"/>
          <p:cNvSpPr txBox="1"/>
          <p:nvPr/>
        </p:nvSpPr>
        <p:spPr>
          <a:xfrm>
            <a:off x="1785918" y="1142984"/>
            <a:ext cx="3880486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3200" smtClean="0">
                <a:latin typeface="Arial Rounded MT Bold" pitchFamily="34" charset="0"/>
              </a:rPr>
              <a:t>Captivate Interiors</a:t>
            </a:r>
            <a:endParaRPr lang="en-US" sz="3200">
              <a:latin typeface="Arial Rounded MT Bold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4282" y="1142984"/>
            <a:ext cx="1428760" cy="1357322"/>
            <a:chOff x="1571604" y="1285860"/>
            <a:chExt cx="1643074" cy="1643074"/>
          </a:xfrm>
        </p:grpSpPr>
        <p:pic>
          <p:nvPicPr>
            <p:cNvPr id="11" name="Picture 10" descr="CI Logo.png"/>
            <p:cNvPicPr>
              <a:picLocks noChangeAspect="1"/>
            </p:cNvPicPr>
            <p:nvPr/>
          </p:nvPicPr>
          <p:blipFill>
            <a:blip r:embed="rId5" cstate="print"/>
            <a:srcRect l="18462" t="6549" r="18461" b="6133"/>
            <a:stretch>
              <a:fillRect/>
            </a:stretch>
          </p:blipFill>
          <p:spPr>
            <a:xfrm>
              <a:off x="1571604" y="1285860"/>
              <a:ext cx="1643074" cy="1643074"/>
            </a:xfrm>
            <a:prstGeom prst="rect">
              <a:avLst/>
            </a:prstGeom>
            <a:effectLst>
              <a:softEdge rad="31750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1595650" y="1696629"/>
              <a:ext cx="1602998" cy="5750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hevron">
                <a:avLst>
                  <a:gd name="adj" fmla="val 50000"/>
                </a:avLst>
              </a:prstTxWarp>
              <a:spAutoFit/>
            </a:bodyPr>
            <a:lstStyle/>
            <a:p>
              <a:pPr algn="ctr"/>
              <a:r>
                <a:rPr lang="en-US" sz="2800" b="1" cap="none" spc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Captivate Interiors</a:t>
              </a:r>
              <a:endParaRPr lang="en-US"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85728"/>
            <a:ext cx="7858180" cy="441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Spacegirl</dc:creator>
  <cp:lastModifiedBy>Spacegirl</cp:lastModifiedBy>
  <cp:revision>103</cp:revision>
  <dcterms:created xsi:type="dcterms:W3CDTF">2021-08-15T21:14:16Z</dcterms:created>
  <dcterms:modified xsi:type="dcterms:W3CDTF">2021-08-19T21:04:13Z</dcterms:modified>
</cp:coreProperties>
</file>