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4" autoAdjust="0"/>
    <p:restoredTop sz="96926" autoAdjust="0"/>
  </p:normalViewPr>
  <p:slideViewPr>
    <p:cSldViewPr>
      <p:cViewPr varScale="1">
        <p:scale>
          <a:sx n="85" d="100"/>
          <a:sy n="85" d="100"/>
        </p:scale>
        <p:origin x="12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lgin124:Desktop:Sprint%20stuff:Burndown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Burn Down Chart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 Story Points Remaining</c:v>
          </c:tx>
          <c:marker>
            <c:symbol val="none"/>
          </c:marker>
          <c:trendline>
            <c:name>Idea Story Points Remaining</c:name>
            <c:trendlineType val="poly"/>
            <c:order val="2"/>
            <c:dispRSqr val="0"/>
            <c:dispEq val="0"/>
          </c:trendline>
          <c:cat>
            <c:strRef>
              <c:f>Sheet2!$A$1:$AT$1</c:f>
              <c:strCache>
                <c:ptCount val="46"/>
                <c:pt idx="0">
                  <c:v>Sprint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 Day 10</c:v>
                </c:pt>
                <c:pt idx="10">
                  <c:v>Sprint 2</c:v>
                </c:pt>
                <c:pt idx="11">
                  <c:v>Day 2</c:v>
                </c:pt>
                <c:pt idx="12">
                  <c:v>Day 3</c:v>
                </c:pt>
                <c:pt idx="13">
                  <c:v>Day 4</c:v>
                </c:pt>
                <c:pt idx="14">
                  <c:v>Day 5</c:v>
                </c:pt>
                <c:pt idx="15">
                  <c:v>Day 6</c:v>
                </c:pt>
                <c:pt idx="16">
                  <c:v>Day 7</c:v>
                </c:pt>
                <c:pt idx="17">
                  <c:v>Day 8 </c:v>
                </c:pt>
                <c:pt idx="18">
                  <c:v>Day 9</c:v>
                </c:pt>
                <c:pt idx="19">
                  <c:v>Day 10</c:v>
                </c:pt>
                <c:pt idx="20">
                  <c:v>Sprint 3</c:v>
                </c:pt>
                <c:pt idx="21">
                  <c:v>Day 2</c:v>
                </c:pt>
                <c:pt idx="22">
                  <c:v>Day 3</c:v>
                </c:pt>
                <c:pt idx="23">
                  <c:v>Day 4</c:v>
                </c:pt>
                <c:pt idx="24">
                  <c:v>Day 5</c:v>
                </c:pt>
                <c:pt idx="25">
                  <c:v>Day 6</c:v>
                </c:pt>
                <c:pt idx="26">
                  <c:v>Day 7</c:v>
                </c:pt>
                <c:pt idx="27">
                  <c:v>Day 8 </c:v>
                </c:pt>
                <c:pt idx="28">
                  <c:v>Day 9</c:v>
                </c:pt>
                <c:pt idx="29">
                  <c:v>Day 10</c:v>
                </c:pt>
                <c:pt idx="30">
                  <c:v>Sprint 4</c:v>
                </c:pt>
                <c:pt idx="31">
                  <c:v>Day 2</c:v>
                </c:pt>
                <c:pt idx="32">
                  <c:v>Day 3</c:v>
                </c:pt>
                <c:pt idx="33">
                  <c:v>Day 4</c:v>
                </c:pt>
                <c:pt idx="34">
                  <c:v>Day 5</c:v>
                </c:pt>
                <c:pt idx="35">
                  <c:v>Day 6</c:v>
                </c:pt>
                <c:pt idx="36">
                  <c:v>Day 7</c:v>
                </c:pt>
                <c:pt idx="37">
                  <c:v>Day 8</c:v>
                </c:pt>
                <c:pt idx="38">
                  <c:v>Day 9</c:v>
                </c:pt>
                <c:pt idx="39">
                  <c:v>Day 10</c:v>
                </c:pt>
                <c:pt idx="40">
                  <c:v>Sprint 5</c:v>
                </c:pt>
                <c:pt idx="41">
                  <c:v>Day 2</c:v>
                </c:pt>
                <c:pt idx="42">
                  <c:v>Day 3</c:v>
                </c:pt>
                <c:pt idx="43">
                  <c:v>Day 4</c:v>
                </c:pt>
                <c:pt idx="44">
                  <c:v>Day 5</c:v>
                </c:pt>
                <c:pt idx="45">
                  <c:v>Day 6</c:v>
                </c:pt>
              </c:strCache>
            </c:strRef>
          </c:cat>
          <c:val>
            <c:numRef>
              <c:f>Sheet2!$A$2:$AT$2</c:f>
              <c:numCache>
                <c:formatCode>General</c:formatCode>
                <c:ptCount val="46"/>
                <c:pt idx="0">
                  <c:v>78</c:v>
                </c:pt>
                <c:pt idx="1">
                  <c:v>78</c:v>
                </c:pt>
                <c:pt idx="2">
                  <c:v>78</c:v>
                </c:pt>
                <c:pt idx="3">
                  <c:v>78</c:v>
                </c:pt>
                <c:pt idx="4">
                  <c:v>78</c:v>
                </c:pt>
                <c:pt idx="5">
                  <c:v>73</c:v>
                </c:pt>
                <c:pt idx="6">
                  <c:v>68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68</c:v>
                </c:pt>
                <c:pt idx="13">
                  <c:v>65</c:v>
                </c:pt>
                <c:pt idx="14">
                  <c:v>62</c:v>
                </c:pt>
                <c:pt idx="15">
                  <c:v>62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52</c:v>
                </c:pt>
                <c:pt idx="20">
                  <c:v>52</c:v>
                </c:pt>
                <c:pt idx="21">
                  <c:v>52</c:v>
                </c:pt>
                <c:pt idx="22">
                  <c:v>52</c:v>
                </c:pt>
                <c:pt idx="23">
                  <c:v>52</c:v>
                </c:pt>
                <c:pt idx="24">
                  <c:v>52</c:v>
                </c:pt>
                <c:pt idx="25">
                  <c:v>52</c:v>
                </c:pt>
                <c:pt idx="26">
                  <c:v>52</c:v>
                </c:pt>
                <c:pt idx="27">
                  <c:v>52</c:v>
                </c:pt>
                <c:pt idx="28">
                  <c:v>33</c:v>
                </c:pt>
                <c:pt idx="29">
                  <c:v>33</c:v>
                </c:pt>
                <c:pt idx="30">
                  <c:v>33</c:v>
                </c:pt>
                <c:pt idx="31">
                  <c:v>33</c:v>
                </c:pt>
                <c:pt idx="32">
                  <c:v>33</c:v>
                </c:pt>
                <c:pt idx="33">
                  <c:v>33</c:v>
                </c:pt>
                <c:pt idx="34">
                  <c:v>33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20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10</c:v>
                </c:pt>
                <c:pt idx="4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7930616"/>
        <c:axId val="237925128"/>
      </c:lineChart>
      <c:catAx>
        <c:axId val="237930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</a:t>
                </a:r>
                <a:r>
                  <a:rPr lang="en-US" baseline="0"/>
                  <a:t> Within Sprint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37925128"/>
        <c:crosses val="autoZero"/>
        <c:auto val="1"/>
        <c:lblAlgn val="ctr"/>
        <c:lblOffset val="100"/>
        <c:noMultiLvlLbl val="0"/>
      </c:catAx>
      <c:valAx>
        <c:axId val="237925128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Story</a:t>
                </a:r>
                <a:r>
                  <a:rPr lang="en-US" baseline="0"/>
                  <a:t> Points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5.2562417871222103E-3"/>
              <c:y val="0.357995956586508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37930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4/15/2015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ami_000\Documents\GitHub\spring-semester-project\build\docs\javadoc\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799"/>
            <a:ext cx="7772400" cy="3517709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 2 </a:t>
            </a:r>
            <a:b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solidFill>
                  <a:srgbClr val="E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Release</a:t>
            </a:r>
            <a:endParaRPr lang="en-US" sz="7200" dirty="0">
              <a:solidFill>
                <a:srgbClr val="E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54304"/>
            <a:ext cx="2743200" cy="332096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 smtClean="0"/>
              <a:t>Scrum Master	          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611504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dirty="0" smtClean="0"/>
              <a:t>Development</a:t>
            </a:r>
            <a:r>
              <a:rPr lang="en-US" dirty="0" smtClean="0"/>
              <a:t> Team 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29000" y="5611504"/>
            <a:ext cx="5486400" cy="99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Scott </a:t>
            </a:r>
            <a:r>
              <a:rPr lang="en-US" sz="2000" dirty="0" smtClean="0"/>
              <a:t>Troutman, </a:t>
            </a:r>
            <a:r>
              <a:rPr lang="en-US" sz="2000" dirty="0"/>
              <a:t>Adam </a:t>
            </a:r>
            <a:r>
              <a:rPr lang="en-US" sz="2000" dirty="0" smtClean="0"/>
              <a:t>Ingram, Johnny </a:t>
            </a:r>
            <a:r>
              <a:rPr lang="en-US" sz="2000" dirty="0" err="1" smtClean="0"/>
              <a:t>Hosler</a:t>
            </a:r>
            <a:r>
              <a:rPr lang="en-US" sz="2000" dirty="0" smtClean="0"/>
              <a:t>, Brandon Taylor, </a:t>
            </a:r>
            <a:r>
              <a:rPr lang="en-US" sz="2000" dirty="0" err="1"/>
              <a:t>Pengzheng</a:t>
            </a:r>
            <a:r>
              <a:rPr lang="en-US" sz="2000" dirty="0"/>
              <a:t> </a:t>
            </a:r>
            <a:r>
              <a:rPr lang="en-US" sz="2000" dirty="0" smtClean="0"/>
              <a:t>Yang, Zachary </a:t>
            </a:r>
            <a:r>
              <a:rPr lang="en-US" sz="2000" dirty="0" err="1" smtClean="0"/>
              <a:t>Alwine</a:t>
            </a:r>
            <a:endParaRPr lang="en-US" sz="2000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5248701"/>
            <a:ext cx="2133600" cy="36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3200" kern="1200">
                <a:solidFill>
                  <a:srgbClr val="464646"/>
                </a:solidFill>
                <a:latin typeface="Eras Demi ITC" pitchFamily="34" charset="0"/>
                <a:ea typeface="+mn-ea"/>
                <a:cs typeface="Estrangelo Edessa" pitchFamily="66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64646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ras Medium ITC" pitchFamily="34" charset="0"/>
                <a:ea typeface="+mn-ea"/>
                <a:cs typeface="Estrangelo Edessa" pitchFamily="66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Elgin Bowman</a:t>
            </a:r>
          </a:p>
        </p:txBody>
      </p:sp>
    </p:spTree>
    <p:extLst>
      <p:ext uri="{BB962C8B-B14F-4D97-AF65-F5344CB8AC3E}">
        <p14:creationId xmlns:p14="http://schemas.microsoft.com/office/powerpoint/2010/main" val="897743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2" t="-1" b="48519"/>
          <a:stretch/>
        </p:blipFill>
        <p:spPr>
          <a:xfrm>
            <a:off x="2272292" y="1836114"/>
            <a:ext cx="4433308" cy="4520236"/>
          </a:xfrm>
        </p:spPr>
      </p:pic>
    </p:spTree>
    <p:extLst>
      <p:ext uri="{BB962C8B-B14F-4D97-AF65-F5344CB8AC3E}">
        <p14:creationId xmlns:p14="http://schemas.microsoft.com/office/powerpoint/2010/main" val="4168484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3" t="43759" r="14814" b="-982"/>
          <a:stretch/>
        </p:blipFill>
        <p:spPr>
          <a:xfrm>
            <a:off x="3238500" y="1757975"/>
            <a:ext cx="2667000" cy="4772526"/>
          </a:xfrm>
        </p:spPr>
      </p:pic>
    </p:spTree>
    <p:extLst>
      <p:ext uri="{BB962C8B-B14F-4D97-AF65-F5344CB8AC3E}">
        <p14:creationId xmlns:p14="http://schemas.microsoft.com/office/powerpoint/2010/main" val="27498995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PizzaOrder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09831"/>
            <a:ext cx="9477380" cy="51212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96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 Demo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how a user might use our </a:t>
            </a:r>
            <a:r>
              <a:rPr lang="en-US" dirty="0" err="1" smtClean="0"/>
              <a:t>PizzaOrder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9" y="2910812"/>
            <a:ext cx="7617426" cy="16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60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- -help or -h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2286000" cy="4038600"/>
          </a:xfrm>
        </p:spPr>
        <p:txBody>
          <a:bodyPr/>
          <a:lstStyle/>
          <a:p>
            <a:r>
              <a:rPr lang="en-US" dirty="0" smtClean="0"/>
              <a:t>Calling for help exits the parser and opens a help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52600"/>
            <a:ext cx="6081287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0775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161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-100" t="25397" r="33014" b="36508"/>
          <a:stretch/>
        </p:blipFill>
        <p:spPr bwMode="auto">
          <a:xfrm>
            <a:off x="914400" y="2590800"/>
            <a:ext cx="48463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95107"/>
            <a:ext cx="4724400" cy="38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20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61839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0300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Mutually Exclusive Demo Using Shorthand Arguments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6906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ArgumentParser</a:t>
            </a:r>
            <a:r>
              <a:rPr lang="en-US" dirty="0" smtClean="0"/>
              <a:t> allows for the creation of different types of arguments and store data parsed from the command line.</a:t>
            </a:r>
          </a:p>
          <a:p>
            <a:r>
              <a:rPr lang="en-US" dirty="0" smtClean="0"/>
              <a:t>Allows created arguments to be saved to and loaded from an XML file using the </a:t>
            </a:r>
            <a:r>
              <a:rPr lang="en-US" dirty="0" err="1" smtClean="0"/>
              <a:t>XMLManager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In-depth documentation </a:t>
            </a:r>
            <a:r>
              <a:rPr lang="en-US" dirty="0" smtClean="0">
                <a:hlinkClick r:id="rId2" action="ppaction://hlinkfile"/>
              </a:rPr>
              <a:t>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09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82344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4517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490195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Agile Estimating and Planning Technique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Points</a:t>
            </a:r>
          </a:p>
          <a:p>
            <a:r>
              <a:rPr lang="en-US" dirty="0" smtClean="0"/>
              <a:t>Planning Poker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1 = easy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2 = fairly easy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3 = moderate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5 = fairly difficult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8 = difficult </a:t>
            </a:r>
          </a:p>
          <a:p>
            <a:r>
              <a:rPr lang="en-US" dirty="0" smtClean="0"/>
              <a:t>Total of 78 story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36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1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812984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7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Holds a name, description, and data type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restricted to a certain set of values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Throws exception if value provided doesn’t match data type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Throws exception if too few/many positional arguments are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24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Named </a:t>
            </a:r>
            <a:r>
              <a:rPr lang="en-US" dirty="0" smtClean="0"/>
              <a:t>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Inherits functionality from positional arguments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Stores a default value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Can be assigned and called by a pre-defined shorthand name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set to be required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Can store multiple </a:t>
            </a:r>
            <a:r>
              <a:rPr lang="en-US" dirty="0" smtClean="0"/>
              <a:t>values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Can be assigned to a mutually exclusive group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7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100</a:t>
            </a:r>
            <a:r>
              <a:rPr lang="en-US" dirty="0" smtClean="0"/>
              <a:t>% </a:t>
            </a:r>
            <a:r>
              <a:rPr lang="en-US" dirty="0" smtClean="0"/>
              <a:t>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100</a:t>
            </a:r>
            <a:r>
              <a:rPr lang="en-US" dirty="0" smtClean="0"/>
              <a:t>% </a:t>
            </a:r>
            <a:r>
              <a:rPr lang="en-US" dirty="0" smtClean="0"/>
              <a:t>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97</a:t>
            </a:r>
            <a:r>
              <a:rPr lang="en-US" dirty="0" smtClean="0"/>
              <a:t>% </a:t>
            </a:r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9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527550"/>
          </a:xfrm>
        </p:spPr>
      </p:pic>
    </p:spTree>
    <p:extLst>
      <p:ext uri="{BB962C8B-B14F-4D97-AF65-F5344CB8AC3E}">
        <p14:creationId xmlns:p14="http://schemas.microsoft.com/office/powerpoint/2010/main" val="42316513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527550"/>
          </a:xfrm>
        </p:spPr>
      </p:pic>
      <p:sp>
        <p:nvSpPr>
          <p:cNvPr id="3" name="Rectangle 2"/>
          <p:cNvSpPr/>
          <p:nvPr/>
        </p:nvSpPr>
        <p:spPr>
          <a:xfrm>
            <a:off x="457200" y="1816100"/>
            <a:ext cx="28956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1816100"/>
            <a:ext cx="2895600" cy="1079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8100" y="1816100"/>
            <a:ext cx="2374900" cy="22987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4127499"/>
            <a:ext cx="1447800" cy="2263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190313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385D8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A.</a:t>
            </a:r>
            <a:endParaRPr lang="en-US" sz="5400" b="0" cap="none" spc="0" dirty="0">
              <a:ln w="0"/>
              <a:solidFill>
                <a:srgbClr val="385D8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5700" y="2859980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B.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66000" y="2240686"/>
            <a:ext cx="1397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C.</a:t>
            </a:r>
            <a:endParaRPr lang="en-US" sz="5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4610645"/>
            <a:ext cx="236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D.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1665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15" b="94951"/>
          <a:stretch/>
        </p:blipFill>
        <p:spPr>
          <a:xfrm>
            <a:off x="457200" y="3200400"/>
            <a:ext cx="8077200" cy="838201"/>
          </a:xfrm>
        </p:spPr>
      </p:pic>
    </p:spTree>
    <p:extLst>
      <p:ext uri="{BB962C8B-B14F-4D97-AF65-F5344CB8AC3E}">
        <p14:creationId xmlns:p14="http://schemas.microsoft.com/office/powerpoint/2010/main" val="67211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(Part </a:t>
            </a:r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28704" b="76437"/>
          <a:stretch/>
        </p:blipFill>
        <p:spPr>
          <a:xfrm>
            <a:off x="457200" y="2438400"/>
            <a:ext cx="8273143" cy="3048000"/>
          </a:xfrm>
        </p:spPr>
      </p:pic>
    </p:spTree>
    <p:extLst>
      <p:ext uri="{BB962C8B-B14F-4D97-AF65-F5344CB8AC3E}">
        <p14:creationId xmlns:p14="http://schemas.microsoft.com/office/powerpoint/2010/main" val="1607931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18873</TotalTime>
  <Words>376</Words>
  <Application>Microsoft Office PowerPoint</Application>
  <PresentationFormat>On-screen Show (4:3)</PresentationFormat>
  <Paragraphs>107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  Product Release</vt:lpstr>
      <vt:lpstr>Overview </vt:lpstr>
      <vt:lpstr>Features</vt:lpstr>
      <vt:lpstr>Features</vt:lpstr>
      <vt:lpstr>Testing &amp; Code Coverage</vt:lpstr>
      <vt:lpstr>Class Diagram</vt:lpstr>
      <vt:lpstr>Class Diagram</vt:lpstr>
      <vt:lpstr>Class Diagram (Part A)</vt:lpstr>
      <vt:lpstr>Class Diagram (Part B)</vt:lpstr>
      <vt:lpstr>Class Diagram (Part C)</vt:lpstr>
      <vt:lpstr>Class Diagram (Part D)</vt:lpstr>
      <vt:lpstr>PizzaOrder Demo</vt:lpstr>
      <vt:lpstr> Demo Use Example</vt:lpstr>
      <vt:lpstr>Using - -help or -h</vt:lpstr>
      <vt:lpstr>Writing Arguments</vt:lpstr>
      <vt:lpstr>Running XML Write Demo</vt:lpstr>
      <vt:lpstr>Loading Arguments</vt:lpstr>
      <vt:lpstr>Running XML Load Demo</vt:lpstr>
      <vt:lpstr>Mutually Exclusive Demo Using Shorthand Arguments</vt:lpstr>
      <vt:lpstr>Running the Addition Demo</vt:lpstr>
      <vt:lpstr>Running the Subtraction Demo</vt:lpstr>
      <vt:lpstr>Failing Mutual Exclusion</vt:lpstr>
      <vt:lpstr>Agile Estimating and Planning Technique</vt:lpstr>
      <vt:lpstr>Burndown Chart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Microsoft account</cp:lastModifiedBy>
  <cp:revision>103</cp:revision>
  <dcterms:created xsi:type="dcterms:W3CDTF">2013-10-02T14:18:53Z</dcterms:created>
  <dcterms:modified xsi:type="dcterms:W3CDTF">2015-04-15T08:06:30Z</dcterms:modified>
</cp:coreProperties>
</file>