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q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4/15/2015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ami_000\Documents\GitHub\spring-semester-project\build\docs\javadoc\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95600" y="5611504"/>
            <a:ext cx="6248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8956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  <p:extLst>
      <p:ext uri="{BB962C8B-B14F-4D97-AF65-F5344CB8AC3E}">
        <p14:creationId xmlns:p14="http://schemas.microsoft.com/office/powerpoint/2010/main" val="897743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2" t="-1" b="48519"/>
          <a:stretch/>
        </p:blipFill>
        <p:spPr>
          <a:xfrm>
            <a:off x="2272292" y="1836114"/>
            <a:ext cx="4433308" cy="4520236"/>
          </a:xfrm>
        </p:spPr>
      </p:pic>
    </p:spTree>
    <p:extLst>
      <p:ext uri="{BB962C8B-B14F-4D97-AF65-F5344CB8AC3E}">
        <p14:creationId xmlns:p14="http://schemas.microsoft.com/office/powerpoint/2010/main" val="4168484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43759" r="14814" b="-982"/>
          <a:stretch/>
        </p:blipFill>
        <p:spPr>
          <a:xfrm>
            <a:off x="3238500" y="1757975"/>
            <a:ext cx="2667000" cy="4772526"/>
          </a:xfrm>
        </p:spPr>
      </p:pic>
    </p:spTree>
    <p:extLst>
      <p:ext uri="{BB962C8B-B14F-4D97-AF65-F5344CB8AC3E}">
        <p14:creationId xmlns:p14="http://schemas.microsoft.com/office/powerpoint/2010/main" val="27498995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PizzaOrder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09831"/>
            <a:ext cx="9477380" cy="5121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9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 Demo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how a user might use our </a:t>
            </a:r>
            <a:r>
              <a:rPr lang="en-US" dirty="0" err="1" smtClean="0"/>
              <a:t>PizzaOrder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9" y="2910812"/>
            <a:ext cx="7617426" cy="16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6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- -help or 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2286000" cy="4038600"/>
          </a:xfrm>
        </p:spPr>
        <p:txBody>
          <a:bodyPr/>
          <a:lstStyle/>
          <a:p>
            <a:r>
              <a:rPr lang="en-US" dirty="0" smtClean="0"/>
              <a:t>Calling for help exits the parser and opens a help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6081287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775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161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-100" t="25397" r="33014" b="36508"/>
          <a:stretch/>
        </p:blipFill>
        <p:spPr bwMode="auto">
          <a:xfrm>
            <a:off x="914400" y="2590800"/>
            <a:ext cx="4846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95107"/>
            <a:ext cx="4724400" cy="38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20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61839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0300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Mutually Exclusive Demo Using Shorthand Arguments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690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</a:t>
            </a:r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9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8234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4517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90195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Agile Estimating and Planning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</a:p>
          <a:p>
            <a:r>
              <a:rPr lang="en-US" dirty="0" smtClean="0"/>
              <a:t>Planning Poker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1 =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2 = fairly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3 = moderate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5 = fairly difficult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8 = difficult </a:t>
            </a:r>
          </a:p>
          <a:p>
            <a:r>
              <a:rPr lang="en-US" dirty="0" smtClean="0"/>
              <a:t>Total of 78 story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29" descr="BurndownChart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60" b="-5660"/>
          <a:stretch>
            <a:fillRect/>
          </a:stretch>
        </p:blipFill>
        <p:spPr>
          <a:xfrm>
            <a:off x="373464" y="1668313"/>
            <a:ext cx="8313336" cy="4571986"/>
          </a:xfrm>
        </p:spPr>
      </p:pic>
    </p:spTree>
    <p:extLst>
      <p:ext uri="{BB962C8B-B14F-4D97-AF65-F5344CB8AC3E}">
        <p14:creationId xmlns:p14="http://schemas.microsoft.com/office/powerpoint/2010/main" val="247812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7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Holds a name, description, and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restricted to a certain set of 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24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Inherits functionality from 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Stores a default value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be assigned and called by a pre-defined shorthand name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set to be required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assigned to a mutually exclusive group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7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97%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</p:spTree>
    <p:extLst>
      <p:ext uri="{BB962C8B-B14F-4D97-AF65-F5344CB8AC3E}">
        <p14:creationId xmlns:p14="http://schemas.microsoft.com/office/powerpoint/2010/main" val="4231651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  <p:sp>
        <p:nvSpPr>
          <p:cNvPr id="3" name="Rectangle 2"/>
          <p:cNvSpPr/>
          <p:nvPr/>
        </p:nvSpPr>
        <p:spPr>
          <a:xfrm>
            <a:off x="457200" y="1816100"/>
            <a:ext cx="28956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816100"/>
            <a:ext cx="2895600" cy="1079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100" y="1816100"/>
            <a:ext cx="2374900" cy="22987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127499"/>
            <a:ext cx="1447800" cy="2263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90313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385D8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A.</a:t>
            </a:r>
            <a:endParaRPr lang="en-US" sz="5400" b="0" cap="none" spc="0" dirty="0">
              <a:ln w="0"/>
              <a:solidFill>
                <a:srgbClr val="385D8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5700" y="2859980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B.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6000" y="2240686"/>
            <a:ext cx="1397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C.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610645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D.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166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5" b="94951"/>
          <a:stretch/>
        </p:blipFill>
        <p:spPr>
          <a:xfrm>
            <a:off x="457200" y="3200400"/>
            <a:ext cx="8077200" cy="838201"/>
          </a:xfrm>
        </p:spPr>
      </p:pic>
    </p:spTree>
    <p:extLst>
      <p:ext uri="{BB962C8B-B14F-4D97-AF65-F5344CB8AC3E}">
        <p14:creationId xmlns:p14="http://schemas.microsoft.com/office/powerpoint/2010/main" val="67211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28704" b="76437"/>
          <a:stretch/>
        </p:blipFill>
        <p:spPr>
          <a:xfrm>
            <a:off x="457200" y="2438400"/>
            <a:ext cx="8273143" cy="3048000"/>
          </a:xfrm>
        </p:spPr>
      </p:pic>
    </p:spTree>
    <p:extLst>
      <p:ext uri="{BB962C8B-B14F-4D97-AF65-F5344CB8AC3E}">
        <p14:creationId xmlns:p14="http://schemas.microsoft.com/office/powerpoint/2010/main" val="1607931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18881</TotalTime>
  <Words>368</Words>
  <Application>Microsoft Office PowerPoint</Application>
  <PresentationFormat>On-screen Show (4:3)</PresentationFormat>
  <Paragraphs>104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Product Release</vt:lpstr>
      <vt:lpstr>Overview </vt:lpstr>
      <vt:lpstr>Features</vt:lpstr>
      <vt:lpstr>Features</vt:lpstr>
      <vt:lpstr>Testing &amp; Code Coverage</vt:lpstr>
      <vt:lpstr>Class Diagram</vt:lpstr>
      <vt:lpstr>Class Diagram</vt:lpstr>
      <vt:lpstr>Class Diagram (Part A)</vt:lpstr>
      <vt:lpstr>Class Diagram (Part B)</vt:lpstr>
      <vt:lpstr>Class Diagram (Part C)</vt:lpstr>
      <vt:lpstr>Class Diagram (Part D)</vt:lpstr>
      <vt:lpstr>PizzaOrder Demo</vt:lpstr>
      <vt:lpstr> Demo Use Example</vt:lpstr>
      <vt:lpstr>Using - -help or -h</vt:lpstr>
      <vt:lpstr>Writing Arguments</vt:lpstr>
      <vt:lpstr>Running XML Write Demo</vt:lpstr>
      <vt:lpstr>Loading Arguments</vt:lpstr>
      <vt:lpstr>Running XML Load Demo</vt:lpstr>
      <vt:lpstr>Mutually Exclusive Demo Using Shorthand Arguments</vt:lpstr>
      <vt:lpstr>Running the Addition Demo</vt:lpstr>
      <vt:lpstr>Running the Subtraction Demo</vt:lpstr>
      <vt:lpstr>Failing Mutual Exclusion</vt:lpstr>
      <vt:lpstr>Agile Estimating and Planning Technique</vt:lpstr>
      <vt:lpstr>Burndown Chart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 Tylor</cp:lastModifiedBy>
  <cp:revision>106</cp:revision>
  <dcterms:created xsi:type="dcterms:W3CDTF">2013-10-02T14:18:53Z</dcterms:created>
  <dcterms:modified xsi:type="dcterms:W3CDTF">2015-04-15T15:51:46Z</dcterms:modified>
</cp:coreProperties>
</file>