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78" r:id="rId3"/>
    <p:sldId id="282" r:id="rId4"/>
    <p:sldId id="285" r:id="rId5"/>
    <p:sldId id="280" r:id="rId6"/>
    <p:sldId id="29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83" r:id="rId16"/>
    <p:sldId id="28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4" autoAdjust="0"/>
    <p:restoredTop sz="96926" autoAdjust="0"/>
  </p:normalViewPr>
  <p:slideViewPr>
    <p:cSldViewPr>
      <p:cViewPr varScale="1">
        <p:scale>
          <a:sx n="85" d="100"/>
          <a:sy n="85" d="100"/>
        </p:scale>
        <p:origin x="12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4/14/2015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799"/>
            <a:ext cx="7772400" cy="3517709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 2 </a:t>
            </a:r>
            <a:b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Release</a:t>
            </a:r>
            <a:endParaRPr lang="en-US" sz="7200" dirty="0">
              <a:solidFill>
                <a:srgbClr val="E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54304"/>
            <a:ext cx="2743200" cy="332096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 smtClean="0"/>
              <a:t>Scrum Master	          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611504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dirty="0" smtClean="0"/>
              <a:t>Development</a:t>
            </a:r>
            <a:r>
              <a:rPr lang="en-US" dirty="0" smtClean="0"/>
              <a:t> Team 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0" y="5611504"/>
            <a:ext cx="5486400" cy="99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Scott </a:t>
            </a:r>
            <a:r>
              <a:rPr lang="en-US" sz="2000" dirty="0" smtClean="0"/>
              <a:t>Troutman, </a:t>
            </a:r>
            <a:r>
              <a:rPr lang="en-US" sz="2000" dirty="0"/>
              <a:t>Adam </a:t>
            </a:r>
            <a:r>
              <a:rPr lang="en-US" sz="2000" dirty="0" smtClean="0"/>
              <a:t>Ingram, Johnny </a:t>
            </a:r>
            <a:r>
              <a:rPr lang="en-US" sz="2000" dirty="0" err="1" smtClean="0"/>
              <a:t>Hosler</a:t>
            </a:r>
            <a:r>
              <a:rPr lang="en-US" sz="2000" dirty="0" smtClean="0"/>
              <a:t>, Brandon Taylor, </a:t>
            </a:r>
            <a:r>
              <a:rPr lang="en-US" sz="2000" dirty="0" err="1"/>
              <a:t>Pengzheng</a:t>
            </a:r>
            <a:r>
              <a:rPr lang="en-US" sz="2000" dirty="0"/>
              <a:t> </a:t>
            </a:r>
            <a:r>
              <a:rPr lang="en-US" sz="2000" dirty="0" smtClean="0"/>
              <a:t>Yang, Zachary </a:t>
            </a:r>
            <a:r>
              <a:rPr lang="en-US" sz="2000" dirty="0" err="1" smtClean="0"/>
              <a:t>Alwine</a:t>
            </a:r>
            <a:endParaRPr lang="en-US" sz="2000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5248701"/>
            <a:ext cx="2133600" cy="36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Elgin Bowman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27378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Mutually Exclusive </a:t>
            </a:r>
            <a:r>
              <a:rPr lang="en-US" sz="3200" dirty="0" smtClean="0"/>
              <a:t>Demo Using Shorthand Arguments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5922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78698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44968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706124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8637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0247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ArgumentParser</a:t>
            </a:r>
            <a:r>
              <a:rPr lang="en-US" dirty="0" smtClean="0"/>
              <a:t> allows for the creation of different types of arguments and store data parsed from the command line.</a:t>
            </a:r>
          </a:p>
          <a:p>
            <a:r>
              <a:rPr lang="en-US" dirty="0" smtClean="0"/>
              <a:t>Allows created arguments to be saved to and loaded from an XML file using the </a:t>
            </a:r>
            <a:r>
              <a:rPr lang="en-US" dirty="0" err="1" smtClean="0"/>
              <a:t>XMLManager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In-depth documentation found at </a:t>
            </a:r>
            <a:r>
              <a:rPr lang="en-US" u="sng" dirty="0" smtClean="0"/>
              <a:t>add link here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Holds a name, description, and 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restricted to a certain set of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Throws exception if value provided doesn’t match 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Throws exception if too few/many positional arguments are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5777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</a:t>
            </a:r>
            <a:r>
              <a:rPr lang="en-US" dirty="0" smtClean="0"/>
              <a:t>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Inherits functionality from positional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Stores a default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assigned and called by a pre-defined shorthand 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set to be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store multiple </a:t>
            </a:r>
            <a:r>
              <a:rPr lang="en-US" dirty="0" smtClean="0"/>
              <a:t>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assigned to a mutually exclusive group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7962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--% 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--% 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6852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50045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5397" b="36508"/>
          <a:stretch>
            <a:fillRect/>
          </a:stretch>
        </p:blipFill>
        <p:spPr bwMode="auto">
          <a:xfrm>
            <a:off x="914400" y="2590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0581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7925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18828</TotalTime>
  <Words>258</Words>
  <Application>Microsoft Office PowerPoint</Application>
  <PresentationFormat>On-screen Show (4:3)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  Product Release</vt:lpstr>
      <vt:lpstr>Overview </vt:lpstr>
      <vt:lpstr>Features</vt:lpstr>
      <vt:lpstr>Features</vt:lpstr>
      <vt:lpstr>Testing &amp; Code Coverage</vt:lpstr>
      <vt:lpstr>PowerPoint Presentation</vt:lpstr>
      <vt:lpstr>Writing Arguments</vt:lpstr>
      <vt:lpstr>Running XML Write Demo</vt:lpstr>
      <vt:lpstr>Loading Arguments</vt:lpstr>
      <vt:lpstr>Running XML Load Demo</vt:lpstr>
      <vt:lpstr>Mutually Exclusive Demo Using Shorthand Arguments</vt:lpstr>
      <vt:lpstr>Running the Addition Demo</vt:lpstr>
      <vt:lpstr>Running the Subtraction Demo</vt:lpstr>
      <vt:lpstr>Failing Mutual Exclusion</vt:lpstr>
      <vt:lpstr>Burndown Chart</vt:lpstr>
      <vt:lpstr>SCRUM Stuff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Microsoft account</cp:lastModifiedBy>
  <cp:revision>97</cp:revision>
  <dcterms:created xsi:type="dcterms:W3CDTF">2013-10-02T14:18:53Z</dcterms:created>
  <dcterms:modified xsi:type="dcterms:W3CDTF">2015-04-14T23:10:05Z</dcterms:modified>
</cp:coreProperties>
</file>