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78" r:id="rId3"/>
    <p:sldId id="279" r:id="rId4"/>
    <p:sldId id="280" r:id="rId5"/>
    <p:sldId id="281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4D4D4D"/>
    <a:srgbClr val="E20000"/>
    <a:srgbClr val="333333"/>
    <a:srgbClr val="DBD600"/>
    <a:srgbClr val="00CC00"/>
    <a:srgbClr val="0000FF"/>
    <a:srgbClr val="F20000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4" autoAdjust="0"/>
    <p:restoredTop sz="96926" autoAdjust="0"/>
  </p:normalViewPr>
  <p:slideViewPr>
    <p:cSldViewPr>
      <p:cViewPr varScale="1">
        <p:scale>
          <a:sx n="54" d="100"/>
          <a:sy n="54" d="100"/>
        </p:scale>
        <p:origin x="66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D8D3-2931-44A9-B334-5BFA9548357C}" type="datetimeFigureOut">
              <a:rPr lang="en-US" smtClean="0"/>
              <a:pPr/>
              <a:t>Apr-04-15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162DF-8725-467C-89D1-7B089F530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FC71-4605-44B8-B91E-E08CC08CE37E}" type="datetimeFigureOut">
              <a:rPr lang="en-US" smtClean="0"/>
              <a:pPr/>
              <a:t>Apr-04-15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4A3C-90F1-4269-B571-96E475B950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E4A3C-90F1-4269-B571-96E475B950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0500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>
                    <a:lumMod val="65000"/>
                    <a:lumOff val="35000"/>
                  </a:schemeClr>
                </a:solidFill>
                <a:latin typeface="Eras Bold ITC" pitchFamily="34" charset="0"/>
                <a:cs typeface="Estrangelo Edessa" pitchFamily="66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4478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4646"/>
                </a:solidFill>
                <a:latin typeface="Eras Demi IT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F47A-24E7-43E7-9208-1DEC7B32FB92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74CF96-A2C2-42EA-8707-6EDB896690DD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D438F3-C605-4160-8B04-C6240AE9C337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CCEB446-CAE2-4DDF-8603-C814EA3D1799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5E7B-D7D9-4B8B-837B-632B34D796E0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705600" y="6172200"/>
            <a:ext cx="2133600" cy="365125"/>
          </a:xfrm>
        </p:spPr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145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all">
                <a:solidFill>
                  <a:srgbClr val="4646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81000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rgbClr val="E2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2FED-CFA0-4C9E-B3D8-54D6C9F3677E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2743200" cy="16764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464646"/>
                </a:solidFill>
                <a:latin typeface="Eras Demi IT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304800" y="24384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304800" y="4419600"/>
            <a:ext cx="2819400" cy="1905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3E0EB6-9529-4D7B-84B7-A5AA04321066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886200" y="228600"/>
            <a:ext cx="4191000" cy="1371600"/>
          </a:xfrm>
        </p:spPr>
        <p:txBody>
          <a:bodyPr/>
          <a:lstStyle>
            <a:lvl1pPr>
              <a:buNone/>
              <a:defRPr>
                <a:solidFill>
                  <a:srgbClr val="E20000"/>
                </a:solidFill>
                <a:latin typeface="Eras Medium ITC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1752600"/>
            <a:ext cx="4953000" cy="4525963"/>
          </a:xfrm>
        </p:spPr>
        <p:txBody>
          <a:bodyPr/>
          <a:lstStyle>
            <a:lvl1pPr>
              <a:defRPr sz="2800">
                <a:latin typeface="Eras Medium ITC" pitchFamily="34" charset="0"/>
              </a:defRPr>
            </a:lvl1pPr>
            <a:lvl2pPr>
              <a:defRPr sz="2400">
                <a:latin typeface="Eras Medium ITC" pitchFamily="34" charset="0"/>
              </a:defRPr>
            </a:lvl2pPr>
            <a:lvl3pPr>
              <a:defRPr sz="2000">
                <a:latin typeface="Eras Medium ITC" pitchFamily="34" charset="0"/>
              </a:defRPr>
            </a:lvl3pPr>
            <a:lvl4pPr>
              <a:defRPr sz="1800">
                <a:latin typeface="Eras Medium ITC" pitchFamily="34" charset="0"/>
              </a:defRPr>
            </a:lvl4pPr>
            <a:lvl5pPr>
              <a:defRPr sz="1800">
                <a:latin typeface="Eras Medium ITC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EC9-2AA5-43A0-9E2B-77A66E3482E2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F5DB-043C-4249-8492-541621BB7C9B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C9A497-93CF-43C1-805C-73F5A8554AFC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B7A087-7565-48B4-A469-6A7119E3797E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AF293B-D803-49EC-8CFA-49272D77DC19}" type="datetime1">
              <a:rPr lang="en-US" smtClean="0"/>
              <a:pPr/>
              <a:t>Apr-04-15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 descr="C:\Documents and Settings\vf033542\My Documents\My Pictures\JSU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2400"/>
            <a:ext cx="1066800" cy="457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248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3AC1-C231-4266-B594-3ACF466A7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9FA766-B207-4F4C-9CE3-80B0488B4608}" type="datetime1">
              <a:rPr lang="en-US" smtClean="0"/>
              <a:pPr/>
              <a:t>Apr-04-15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Eras Demi ITC" pitchFamily="34" charset="0"/>
          <a:ea typeface="+mj-ea"/>
          <a:cs typeface="Estrangelo Edessa" pitchFamily="66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Clr>
          <a:srgbClr val="FF0000"/>
        </a:buClr>
        <a:buFont typeface="Wingdings" pitchFamily="2" charset="2"/>
        <a:buChar char="¤"/>
        <a:defRPr sz="32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64646"/>
        </a:buClr>
        <a:buFont typeface="Wingdings" pitchFamily="2" charset="2"/>
        <a:buChar char=""/>
        <a:defRPr sz="24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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»"/>
        <a:defRPr sz="2000" kern="1200">
          <a:solidFill>
            <a:schemeClr val="tx1"/>
          </a:solidFill>
          <a:latin typeface="Eras Medium ITC" pitchFamily="34" charset="0"/>
          <a:ea typeface="+mn-ea"/>
          <a:cs typeface="Estrangelo Edessa" pitchFamily="66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/>
          <a:lstStyle/>
          <a:p>
            <a:r>
              <a:rPr lang="en-US" sz="6600" dirty="0" smtClean="0">
                <a:solidFill>
                  <a:srgbClr val="E20000"/>
                </a:solidFill>
              </a:rPr>
              <a:t>Scrum Team 2</a:t>
            </a:r>
            <a:endParaRPr lang="en-US" sz="7200" dirty="0">
              <a:solidFill>
                <a:srgbClr val="E2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667000"/>
            <a:ext cx="6934200" cy="13716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Sprint 3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pulled?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0643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1033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512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6921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14587"/>
            <a:ext cx="8153400" cy="1362075"/>
          </a:xfrm>
        </p:spPr>
        <p:txBody>
          <a:bodyPr/>
          <a:lstStyle/>
          <a:p>
            <a:pPr algn="ctr"/>
            <a:r>
              <a:rPr lang="en-US" dirty="0" smtClean="0"/>
              <a:t>Thank You For Your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20817"/>
            <a:ext cx="9144000" cy="18371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E3AC1-C231-4266-B594-3ACF466A7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Honda</Template>
  <TotalTime>18698</TotalTime>
  <Words>26</Words>
  <Application>Microsoft Office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Eras Bold ITC</vt:lpstr>
      <vt:lpstr>Eras Demi ITC</vt:lpstr>
      <vt:lpstr>Eras Medium ITC</vt:lpstr>
      <vt:lpstr>Estrangelo Edessa</vt:lpstr>
      <vt:lpstr>Wingdings</vt:lpstr>
      <vt:lpstr>Honda</vt:lpstr>
      <vt:lpstr>Scrum Team 2</vt:lpstr>
      <vt:lpstr>What was pulled? </vt:lpstr>
      <vt:lpstr>PowerPoint Presentation</vt:lpstr>
      <vt:lpstr>Testing &amp; Code Coverage</vt:lpstr>
      <vt:lpstr>Program Demos</vt:lpstr>
      <vt:lpstr>Thank You For Your Time</vt:lpstr>
    </vt:vector>
  </TitlesOfParts>
  <Company>Honda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Brandon Taylor</dc:title>
  <dc:creator>vf03354</dc:creator>
  <cp:lastModifiedBy>Brandon</cp:lastModifiedBy>
  <cp:revision>64</cp:revision>
  <dcterms:created xsi:type="dcterms:W3CDTF">2013-10-02T14:18:53Z</dcterms:created>
  <dcterms:modified xsi:type="dcterms:W3CDTF">2015-04-04T16:34:05Z</dcterms:modified>
</cp:coreProperties>
</file>