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80" r:id="rId4"/>
    <p:sldId id="281" r:id="rId5"/>
    <p:sldId id="282" r:id="rId6"/>
    <p:sldId id="289" r:id="rId7"/>
    <p:sldId id="284" r:id="rId8"/>
    <p:sldId id="285" r:id="rId9"/>
    <p:sldId id="286" r:id="rId10"/>
    <p:sldId id="287" r:id="rId11"/>
    <p:sldId id="290" r:id="rId12"/>
    <p:sldId id="291" r:id="rId13"/>
    <p:sldId id="288" r:id="rId14"/>
    <p:sldId id="292" r:id="rId15"/>
    <p:sldId id="293" r:id="rId16"/>
    <p:sldId id="29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84" autoAdjust="0"/>
    <p:restoredTop sz="96926" autoAdjust="0"/>
  </p:normalViewPr>
  <p:slideViewPr>
    <p:cSldViewPr>
      <p:cViewPr varScale="1">
        <p:scale>
          <a:sx n="94" d="100"/>
          <a:sy n="94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4/6/2015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Scrum Team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Sprint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smtClean="0"/>
              <a:t>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38200" y="2209800"/>
            <a:ext cx="5276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91000"/>
            <a:ext cx="1143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838200" y="2209800"/>
            <a:ext cx="502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038600"/>
            <a:ext cx="1133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Multiplication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26667" b="33333"/>
          <a:stretch>
            <a:fillRect/>
          </a:stretch>
        </p:blipFill>
        <p:spPr bwMode="auto">
          <a:xfrm>
            <a:off x="762000" y="2209800"/>
            <a:ext cx="5629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191000"/>
            <a:ext cx="1114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1143000" y="2667000"/>
            <a:ext cx="5553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038600"/>
            <a:ext cx="6486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Use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40407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0675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14800"/>
            <a:ext cx="29718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1532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267200"/>
            <a:ext cx="63055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274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2971800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Pass rate on unit testing</a:t>
            </a:r>
          </a:p>
          <a:p>
            <a:r>
              <a:rPr lang="en-US" dirty="0" smtClean="0"/>
              <a:t>100% Pass rate on acceptance testing</a:t>
            </a:r>
          </a:p>
          <a:p>
            <a:r>
              <a:rPr lang="en-US" dirty="0" smtClean="0"/>
              <a:t>99%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argument types covered</a:t>
            </a:r>
          </a:p>
          <a:p>
            <a:r>
              <a:rPr lang="en-US" dirty="0" smtClean="0"/>
              <a:t>Writes to XML files</a:t>
            </a:r>
          </a:p>
          <a:p>
            <a:r>
              <a:rPr lang="en-US" dirty="0" smtClean="0"/>
              <a:t>Reads from XML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762000" y="2133600"/>
            <a:ext cx="716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</a:t>
            </a:r>
            <a:r>
              <a:rPr lang="en-US" dirty="0" smtClean="0"/>
              <a:t>Load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133600"/>
            <a:ext cx="868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352800"/>
            <a:ext cx="5162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18768</TotalTime>
  <Words>167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Honda</vt:lpstr>
      <vt:lpstr>Scrum Team 2</vt:lpstr>
      <vt:lpstr>What was pulled? </vt:lpstr>
      <vt:lpstr>Testing &amp; Code Coverage</vt:lpstr>
      <vt:lpstr>Program Demos</vt:lpstr>
      <vt:lpstr>Writing Arguments</vt:lpstr>
      <vt:lpstr>Running XML Write Demo</vt:lpstr>
      <vt:lpstr>Loading Arguments</vt:lpstr>
      <vt:lpstr>Running XML Load Demo</vt:lpstr>
      <vt:lpstr>Mutually Exclusive Demo</vt:lpstr>
      <vt:lpstr>Running the Addition Demo</vt:lpstr>
      <vt:lpstr>Running the Subtraction Demo</vt:lpstr>
      <vt:lpstr>Running the Multiplication Demo</vt:lpstr>
      <vt:lpstr>Failing Mutual Exclusion</vt:lpstr>
      <vt:lpstr>Shorthand Use Demo</vt:lpstr>
      <vt:lpstr>Running Shorthand Demo</vt:lpstr>
      <vt:lpstr>Failing Shorthand Demo</vt:lpstr>
      <vt:lpstr>Thank You For Your Time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Jonnie</cp:lastModifiedBy>
  <cp:revision>87</cp:revision>
  <dcterms:created xsi:type="dcterms:W3CDTF">2013-10-02T14:18:53Z</dcterms:created>
  <dcterms:modified xsi:type="dcterms:W3CDTF">2015-04-06T12:18:19Z</dcterms:modified>
</cp:coreProperties>
</file>