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7" r:id="rId2"/>
    <p:sldId id="278" r:id="rId3"/>
    <p:sldId id="282" r:id="rId4"/>
    <p:sldId id="285" r:id="rId5"/>
    <p:sldId id="280" r:id="rId6"/>
    <p:sldId id="294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83" r:id="rId16"/>
    <p:sldId id="284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08080"/>
    <a:srgbClr val="4D4D4D"/>
    <a:srgbClr val="E20000"/>
    <a:srgbClr val="333333"/>
    <a:srgbClr val="DBD600"/>
    <a:srgbClr val="00CC00"/>
    <a:srgbClr val="0000FF"/>
    <a:srgbClr val="F20000"/>
    <a:srgbClr val="FF474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84" autoAdjust="0"/>
    <p:restoredTop sz="96926" autoAdjust="0"/>
  </p:normalViewPr>
  <p:slideViewPr>
    <p:cSldViewPr>
      <p:cViewPr varScale="1">
        <p:scale>
          <a:sx n="94" d="100"/>
          <a:sy n="94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D8D3-2931-44A9-B334-5BFA9548357C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62DF-8725-467C-89D1-7B089F530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052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2FC71-4605-44B8-B91E-E08CC08CE37E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E4A3C-90F1-4269-B571-96E475B95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33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E4A3C-90F1-4269-B571-96E475B950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358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0500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Eras Bold ITC" pitchFamily="34" charset="0"/>
                <a:cs typeface="Estrangelo Edessa" pitchFamily="66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447800"/>
          </a:xfrm>
        </p:spPr>
        <p:txBody>
          <a:bodyPr/>
          <a:lstStyle>
            <a:lvl1pPr marL="0" indent="0" algn="ctr">
              <a:buNone/>
              <a:defRPr>
                <a:solidFill>
                  <a:srgbClr val="464646"/>
                </a:solidFill>
                <a:latin typeface="Eras Demi IT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F47A-24E7-43E7-9208-1DEC7B32FB92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74CF96-A2C2-42EA-8707-6EDB896690DD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D438F3-C605-4160-8B04-C6240AE9C337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EB446-CAE2-4DDF-8603-C814EA3D1799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5E7B-D7D9-4B8B-837B-632B34D796E0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705600" y="6172200"/>
            <a:ext cx="2133600" cy="365125"/>
          </a:xfrm>
        </p:spPr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145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rgbClr val="46464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81000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 b="1">
                <a:solidFill>
                  <a:srgbClr val="E2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FED-CFA0-4C9E-B3D8-54D6C9F3677E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2743200" cy="16764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464646"/>
                </a:solidFill>
                <a:latin typeface="Eras Demi IT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304800" y="24384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304800" y="44196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73E0EB6-9529-4D7B-84B7-A5AA04321066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3886200" y="228600"/>
            <a:ext cx="4191000" cy="1371600"/>
          </a:xfrm>
        </p:spPr>
        <p:txBody>
          <a:bodyPr/>
          <a:lstStyle>
            <a:lvl1pPr>
              <a:buNone/>
              <a:defRPr>
                <a:solidFill>
                  <a:srgbClr val="E20000"/>
                </a:solidFill>
                <a:latin typeface="Eras Medium ITC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1752600"/>
            <a:ext cx="4953000" cy="4525963"/>
          </a:xfrm>
        </p:spPr>
        <p:txBody>
          <a:bodyPr/>
          <a:lstStyle>
            <a:lvl1pPr>
              <a:defRPr sz="2800">
                <a:latin typeface="Eras Medium ITC" pitchFamily="34" charset="0"/>
              </a:defRPr>
            </a:lvl1pPr>
            <a:lvl2pPr>
              <a:defRPr sz="2400">
                <a:latin typeface="Eras Medium ITC" pitchFamily="34" charset="0"/>
              </a:defRPr>
            </a:lvl2pPr>
            <a:lvl3pPr>
              <a:defRPr sz="2000">
                <a:latin typeface="Eras Medium ITC" pitchFamily="34" charset="0"/>
              </a:defRPr>
            </a:lvl3pPr>
            <a:lvl4pPr>
              <a:defRPr sz="1800">
                <a:latin typeface="Eras Medium ITC" pitchFamily="34" charset="0"/>
              </a:defRPr>
            </a:lvl4pPr>
            <a:lvl5pPr>
              <a:defRPr sz="1800">
                <a:latin typeface="Eras Medium IT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EC9-2AA5-43A0-9E2B-77A66E3482E2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F5DB-043C-4249-8492-541621BB7C9B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C9A497-93CF-43C1-805C-73F5A8554AFC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B7A087-7565-48B4-A469-6A7119E3797E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AF293B-D803-49EC-8CFA-49272D77DC19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9FA766-B207-4F4C-9CE3-80B0488B4608}" type="datetime1">
              <a:rPr lang="en-US" smtClean="0"/>
              <a:pPr/>
              <a:t>4/14/2015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Eras Demi ITC" pitchFamily="34" charset="0"/>
          <a:ea typeface="+mj-ea"/>
          <a:cs typeface="Estrangelo Edessa" pitchFamily="66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¤"/>
        <a:defRPr sz="32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64646"/>
        </a:buClr>
        <a:buFont typeface="Wingdings" pitchFamily="2" charset="2"/>
        <a:buChar char=""/>
        <a:defRPr sz="24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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799"/>
            <a:ext cx="7772400" cy="3517709"/>
          </a:xfrm>
        </p:spPr>
        <p:txBody>
          <a:bodyPr/>
          <a:lstStyle/>
          <a:p>
            <a: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 Team 2 </a:t>
            </a:r>
            <a:b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Release</a:t>
            </a:r>
            <a:endParaRPr lang="en-US" sz="7200" dirty="0">
              <a:solidFill>
                <a:srgbClr val="E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54304"/>
            <a:ext cx="2743200" cy="332096"/>
          </a:xfrm>
        </p:spPr>
        <p:txBody>
          <a:bodyPr>
            <a:noAutofit/>
          </a:bodyPr>
          <a:lstStyle/>
          <a:p>
            <a:pPr lvl="0" algn="l"/>
            <a:r>
              <a:rPr lang="en-US" sz="2000" dirty="0" smtClean="0"/>
              <a:t>Scrum Master	          :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5611504"/>
            <a:ext cx="2743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900" dirty="0" smtClean="0"/>
              <a:t>Development</a:t>
            </a:r>
            <a:r>
              <a:rPr lang="en-US" dirty="0" smtClean="0"/>
              <a:t> Team :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29000" y="5611504"/>
            <a:ext cx="5486400" cy="990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Scott </a:t>
            </a:r>
            <a:r>
              <a:rPr lang="en-US" sz="2000" dirty="0" smtClean="0"/>
              <a:t>Troutman, </a:t>
            </a:r>
            <a:r>
              <a:rPr lang="en-US" sz="2000" dirty="0"/>
              <a:t>Adam </a:t>
            </a:r>
            <a:r>
              <a:rPr lang="en-US" sz="2000" dirty="0" smtClean="0"/>
              <a:t>Ingram, Johnny </a:t>
            </a:r>
            <a:r>
              <a:rPr lang="en-US" sz="2000" dirty="0" err="1" smtClean="0"/>
              <a:t>Hosler</a:t>
            </a:r>
            <a:r>
              <a:rPr lang="en-US" sz="2000" dirty="0" smtClean="0"/>
              <a:t>, Brandon Taylor, </a:t>
            </a:r>
            <a:r>
              <a:rPr lang="en-US" sz="2000" dirty="0" err="1"/>
              <a:t>Pengzheng</a:t>
            </a:r>
            <a:r>
              <a:rPr lang="en-US" sz="2000" dirty="0"/>
              <a:t> </a:t>
            </a:r>
            <a:r>
              <a:rPr lang="en-US" sz="2000" dirty="0" smtClean="0"/>
              <a:t>Yang, Zachary </a:t>
            </a:r>
            <a:r>
              <a:rPr lang="en-US" sz="2000" dirty="0" err="1" smtClean="0"/>
              <a:t>Alwine</a:t>
            </a:r>
            <a:endParaRPr lang="en-US" sz="2000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429000" y="5248701"/>
            <a:ext cx="2133600" cy="362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Elgin Bowman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XML Load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Result: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t="35821" b="40298"/>
          <a:stretch>
            <a:fillRect/>
          </a:stretch>
        </p:blipFill>
        <p:spPr bwMode="auto">
          <a:xfrm>
            <a:off x="228600" y="2690884"/>
            <a:ext cx="868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4876800"/>
            <a:ext cx="688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427378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Mutually Exclusive Demo Using Shorthand Arguments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63286"/>
            <a:ext cx="6858000" cy="519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359224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Addition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25806" b="35484"/>
          <a:stretch>
            <a:fillRect/>
          </a:stretch>
        </p:blipFill>
        <p:spPr bwMode="auto">
          <a:xfrm>
            <a:off x="658809" y="2560402"/>
            <a:ext cx="7826381" cy="33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876800"/>
            <a:ext cx="2286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678698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Subtraction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t="26230" b="34426"/>
          <a:stretch>
            <a:fillRect/>
          </a:stretch>
        </p:blipFill>
        <p:spPr bwMode="auto">
          <a:xfrm>
            <a:off x="1219200" y="2639704"/>
            <a:ext cx="670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457" y="5020486"/>
            <a:ext cx="1955086" cy="77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244968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run previous demo with parameters:</a:t>
            </a:r>
          </a:p>
          <a:p>
            <a:endParaRPr lang="en-US" dirty="0" smtClean="0"/>
          </a:p>
          <a:p>
            <a:r>
              <a:rPr lang="en-US" dirty="0" smtClean="0"/>
              <a:t>Result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t="25806" b="35484"/>
          <a:stretch>
            <a:fillRect/>
          </a:stretch>
        </p:blipFill>
        <p:spPr bwMode="auto">
          <a:xfrm>
            <a:off x="889237" y="2731033"/>
            <a:ext cx="73655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208" y="4285125"/>
            <a:ext cx="775958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7061249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4086378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3902479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14587"/>
            <a:ext cx="8153400" cy="1362075"/>
          </a:xfrm>
        </p:spPr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20817"/>
            <a:ext cx="9144000" cy="18371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ArgumentParser</a:t>
            </a:r>
            <a:r>
              <a:rPr lang="en-US" dirty="0" smtClean="0"/>
              <a:t> allows for the creation of different types of arguments and store data parsed from the command line.</a:t>
            </a:r>
          </a:p>
          <a:p>
            <a:r>
              <a:rPr lang="en-US" dirty="0" smtClean="0"/>
              <a:t>Allows created arguments to be saved to and loaded from an XML file using the </a:t>
            </a:r>
            <a:r>
              <a:rPr lang="en-US" dirty="0" err="1" smtClean="0"/>
              <a:t>XMLManager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In-depth documentation found at </a:t>
            </a:r>
            <a:r>
              <a:rPr lang="en-US" u="sng" dirty="0" smtClean="0"/>
              <a:t>add link here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90064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Arguments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Holds a name, description, and data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be restricted to a certain set of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Throws exception if value provided doesn’t match data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Throws exception if too few/many positional arguments are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255777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</a:t>
            </a:r>
            <a:r>
              <a:rPr lang="en-US" dirty="0" smtClean="0"/>
              <a:t>Arguments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Inherits functionality from positional arguments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Stores a default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be assigned and called by a pre-defined shorthand name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be set to be required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store multiple </a:t>
            </a:r>
            <a:r>
              <a:rPr lang="en-US" dirty="0" smtClean="0"/>
              <a:t>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be assigned to a mutually exclusive group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097962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100</a:t>
            </a:r>
            <a:r>
              <a:rPr lang="en-US" dirty="0" smtClean="0"/>
              <a:t>% </a:t>
            </a:r>
            <a:r>
              <a:rPr lang="en-US" dirty="0" smtClean="0"/>
              <a:t>Pass rate on unit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100</a:t>
            </a:r>
            <a:r>
              <a:rPr lang="en-US" dirty="0" smtClean="0"/>
              <a:t>% </a:t>
            </a:r>
            <a:r>
              <a:rPr lang="en-US" dirty="0" smtClean="0"/>
              <a:t>Pass rate on acceptance testing</a:t>
            </a:r>
          </a:p>
          <a:p>
            <a:pPr>
              <a:lnSpc>
                <a:spcPct val="250000"/>
              </a:lnSpc>
            </a:pPr>
            <a:r>
              <a:rPr lang="en-US" smtClean="0"/>
              <a:t>98</a:t>
            </a:r>
            <a:r>
              <a:rPr lang="en-US" smtClean="0"/>
              <a:t>% </a:t>
            </a:r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5751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376852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9154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150045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XML Write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br>
              <a:rPr lang="en-US" dirty="0" smtClean="0"/>
            </a:br>
            <a:r>
              <a:rPr lang="en-US" dirty="0" smtClean="0"/>
              <a:t>	XML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25397" b="36508"/>
          <a:stretch>
            <a:fillRect/>
          </a:stretch>
        </p:blipFill>
        <p:spPr bwMode="auto">
          <a:xfrm>
            <a:off x="914400" y="25908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120581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47925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Honda</Template>
  <TotalTime>18828</TotalTime>
  <Words>261</Words>
  <Application>Microsoft Office PowerPoint</Application>
  <PresentationFormat>On-screen Show (4:3)</PresentationFormat>
  <Paragraphs>73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Honda</vt:lpstr>
      <vt:lpstr>Scrum Team 2  Product Release</vt:lpstr>
      <vt:lpstr>Overview </vt:lpstr>
      <vt:lpstr>Features</vt:lpstr>
      <vt:lpstr>Features</vt:lpstr>
      <vt:lpstr>Testing &amp; Code Coverage</vt:lpstr>
      <vt:lpstr>Slide 6</vt:lpstr>
      <vt:lpstr>Writing Arguments</vt:lpstr>
      <vt:lpstr>Running XML Write Demo</vt:lpstr>
      <vt:lpstr>Loading Arguments</vt:lpstr>
      <vt:lpstr>Running XML Load Demo</vt:lpstr>
      <vt:lpstr>Mutually Exclusive Demo Using Shorthand Arguments</vt:lpstr>
      <vt:lpstr>Running the Addition Demo</vt:lpstr>
      <vt:lpstr>Running the Subtraction Demo</vt:lpstr>
      <vt:lpstr>Failing Mutual Exclusion</vt:lpstr>
      <vt:lpstr>Burndown Chart</vt:lpstr>
      <vt:lpstr>SCRUM Stuff</vt:lpstr>
      <vt:lpstr>Thank You For Your Time</vt:lpstr>
    </vt:vector>
  </TitlesOfParts>
  <Company>Honda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Brandon Taylor</dc:title>
  <dc:creator>vf03354</dc:creator>
  <cp:lastModifiedBy>Jonnie</cp:lastModifiedBy>
  <cp:revision>98</cp:revision>
  <dcterms:created xsi:type="dcterms:W3CDTF">2013-10-02T14:18:53Z</dcterms:created>
  <dcterms:modified xsi:type="dcterms:W3CDTF">2015-04-15T00:41:58Z</dcterms:modified>
</cp:coreProperties>
</file>