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11E0681-7B6F-4D48-B5E6-05F633460164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71BE9F6-B84D-4D6C-830A-FF0A7E4A9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0681-7B6F-4D48-B5E6-05F633460164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E9F6-B84D-4D6C-830A-FF0A7E4A9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0681-7B6F-4D48-B5E6-05F633460164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E9F6-B84D-4D6C-830A-FF0A7E4A9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0681-7B6F-4D48-B5E6-05F633460164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E9F6-B84D-4D6C-830A-FF0A7E4A9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0681-7B6F-4D48-B5E6-05F633460164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E9F6-B84D-4D6C-830A-FF0A7E4A9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0681-7B6F-4D48-B5E6-05F633460164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E9F6-B84D-4D6C-830A-FF0A7E4A9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1E0681-7B6F-4D48-B5E6-05F633460164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71BE9F6-B84D-4D6C-830A-FF0A7E4A92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11E0681-7B6F-4D48-B5E6-05F633460164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71BE9F6-B84D-4D6C-830A-FF0A7E4A9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0681-7B6F-4D48-B5E6-05F633460164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E9F6-B84D-4D6C-830A-FF0A7E4A9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0681-7B6F-4D48-B5E6-05F633460164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E9F6-B84D-4D6C-830A-FF0A7E4A9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0681-7B6F-4D48-B5E6-05F633460164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E9F6-B84D-4D6C-830A-FF0A7E4A9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11E0681-7B6F-4D48-B5E6-05F633460164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71BE9F6-B84D-4D6C-830A-FF0A7E4A9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/../../GitHub/spring-semester-project/acceptance/report.html" TargetMode="External"/><Relationship Id="rId2" Type="http://schemas.openxmlformats.org/officeDocument/2006/relationships/hyperlink" Target="../build/reports/tests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build/reports/jacoco/test/html/index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Scrum Team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Sprint </a:t>
            </a:r>
            <a:r>
              <a:rPr lang="en-US"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What was pulled?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5400" y="2895600"/>
            <a:ext cx="305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Total Estimated Points: </a:t>
            </a:r>
            <a:r>
              <a:rPr lang="en-US" dirty="0" smtClean="0"/>
              <a:t>20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Total Completed Points: </a:t>
            </a:r>
            <a:r>
              <a:rPr lang="en-US" dirty="0" smtClean="0"/>
              <a:t>20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665244"/>
            <a:ext cx="2884829" cy="4583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&amp; 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Unit Tests</a:t>
            </a:r>
            <a:endParaRPr lang="en-US" dirty="0" smtClean="0"/>
          </a:p>
          <a:p>
            <a:r>
              <a:rPr lang="en-US" dirty="0" smtClean="0">
                <a:hlinkClick r:id="rId3" action="ppaction://hlinkfile"/>
              </a:rPr>
              <a:t>Acceptance Tests</a:t>
            </a:r>
            <a:endParaRPr lang="en-US" dirty="0" smtClean="0"/>
          </a:p>
          <a:p>
            <a:r>
              <a:rPr lang="en-US" dirty="0" smtClean="0">
                <a:hlinkClick r:id="rId4" action="ppaction://hlinkfile"/>
              </a:rPr>
              <a:t>Code Coverage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ShippingCalc.java</a:t>
            </a:r>
          </a:p>
          <a:p>
            <a:r>
              <a:rPr lang="en-US" dirty="0" smtClean="0"/>
              <a:t>WritePizzaArgs.java</a:t>
            </a:r>
          </a:p>
          <a:p>
            <a:r>
              <a:rPr lang="en-US" dirty="0" smtClean="0"/>
              <a:t>PizzaOrderFromXML.java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129</TotalTime>
  <Words>34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Georgia</vt:lpstr>
      <vt:lpstr>Trebuchet MS</vt:lpstr>
      <vt:lpstr>Wingdings 2</vt:lpstr>
      <vt:lpstr>Urban</vt:lpstr>
      <vt:lpstr>Scrum Team 2</vt:lpstr>
      <vt:lpstr>What was pulled?</vt:lpstr>
      <vt:lpstr>Testing &amp; Code Coverage</vt:lpstr>
      <vt:lpstr>Program Demos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Team 2</dc:title>
  <dc:creator>Jonnie</dc:creator>
  <cp:lastModifiedBy>Zachary Alwine</cp:lastModifiedBy>
  <cp:revision>18</cp:revision>
  <dcterms:created xsi:type="dcterms:W3CDTF">2015-02-28T17:26:04Z</dcterms:created>
  <dcterms:modified xsi:type="dcterms:W3CDTF">2015-03-16T16:24:12Z</dcterms:modified>
</cp:coreProperties>
</file>