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7" r:id="rId2"/>
    <p:sldId id="27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4" autoAdjust="0"/>
    <p:restoredTop sz="96926" autoAdjust="0"/>
  </p:normalViewPr>
  <p:slideViewPr>
    <p:cSldViewPr>
      <p:cViewPr varScale="1">
        <p:scale>
          <a:sx n="70" d="100"/>
          <a:sy n="70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Mar-18-15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Mar-18-15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Mar-18-15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Mar-18-15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Mar-18-15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Mar-18-15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Mar-18-15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Mar-18-15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Mar-18-15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Mar-18-15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Mar-18-15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Mar-18-15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Mar-18-15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Mar-18-15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Mar-18-15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09800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</a:rPr>
              <a:t>Group 2</a:t>
            </a:r>
            <a:endParaRPr lang="en-US" sz="7200" dirty="0">
              <a:solidFill>
                <a:srgbClr val="E2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6934200" cy="1371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Scrum Master:</a:t>
            </a:r>
          </a:p>
          <a:p>
            <a:pPr lvl="0"/>
            <a:r>
              <a:rPr lang="en-US" dirty="0" smtClean="0"/>
              <a:t>Development Team:</a:t>
            </a:r>
            <a:endParaRPr lang="en-US" dirty="0" smtClean="0"/>
          </a:p>
          <a:p>
            <a:pPr lvl="0"/>
            <a:r>
              <a:rPr lang="en-US" dirty="0" smtClean="0"/>
              <a:t>CS 310 Spring 2015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18695</TotalTime>
  <Words>19</Words>
  <Application>Microsoft Office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Group 2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Brandon</cp:lastModifiedBy>
  <cp:revision>63</cp:revision>
  <dcterms:created xsi:type="dcterms:W3CDTF">2013-10-02T14:18:53Z</dcterms:created>
  <dcterms:modified xsi:type="dcterms:W3CDTF">2015-03-18T17:13:56Z</dcterms:modified>
</cp:coreProperties>
</file>