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80" r:id="rId4"/>
    <p:sldId id="281" r:id="rId5"/>
    <p:sldId id="282" r:id="rId6"/>
    <p:sldId id="289" r:id="rId7"/>
    <p:sldId id="284" r:id="rId8"/>
    <p:sldId id="285" r:id="rId9"/>
    <p:sldId id="286" r:id="rId10"/>
    <p:sldId id="287" r:id="rId11"/>
    <p:sldId id="290" r:id="rId12"/>
    <p:sldId id="291" r:id="rId13"/>
    <p:sldId id="288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70" d="100"/>
          <a:sy n="70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Apr-08-15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Apr-08-15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Sprint </a:t>
            </a:r>
            <a:r>
              <a:rPr lang="en-US" smtClean="0"/>
              <a:t>4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Addition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658809" y="2560402"/>
            <a:ext cx="7826381" cy="33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876800"/>
            <a:ext cx="2286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Subtraction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t="26230" b="34426"/>
          <a:stretch>
            <a:fillRect/>
          </a:stretch>
        </p:blipFill>
        <p:spPr bwMode="auto">
          <a:xfrm>
            <a:off x="1219200" y="2639704"/>
            <a:ext cx="670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457" y="5020486"/>
            <a:ext cx="1955086" cy="77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the Multiplication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7" b="33333"/>
          <a:stretch>
            <a:fillRect/>
          </a:stretch>
        </p:blipFill>
        <p:spPr bwMode="auto">
          <a:xfrm>
            <a:off x="565044" y="2895600"/>
            <a:ext cx="801391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5088" y="5029200"/>
            <a:ext cx="2073822" cy="79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run previous demo with parameters:</a:t>
            </a:r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25806" b="35484"/>
          <a:stretch>
            <a:fillRect/>
          </a:stretch>
        </p:blipFill>
        <p:spPr bwMode="auto">
          <a:xfrm>
            <a:off x="889237" y="2731033"/>
            <a:ext cx="7365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208" y="4285125"/>
            <a:ext cx="775958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Use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40407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with parameters: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1300" y="4244916"/>
            <a:ext cx="3581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Shorthand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8686800" cy="20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802" y="4973638"/>
            <a:ext cx="7266396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2743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2971800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Pulled: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352800"/>
            <a:ext cx="26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Units Completed: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100% Pass rate on unit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100% Pass rate on acceptance testing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99%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All argument types covered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Writes to XML files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Reads from XML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915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Write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Result:</a:t>
            </a:r>
            <a:br>
              <a:rPr lang="en-US" dirty="0" smtClean="0"/>
            </a:br>
            <a:r>
              <a:rPr lang="en-US" dirty="0" smtClean="0"/>
              <a:t>	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5397" b="36508"/>
          <a:stretch>
            <a:fillRect/>
          </a:stretch>
        </p:blipFill>
        <p:spPr bwMode="auto">
          <a:xfrm>
            <a:off x="914400" y="2590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XML Load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Ran with parameters: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Result: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t="35821" b="40298"/>
          <a:stretch>
            <a:fillRect/>
          </a:stretch>
        </p:blipFill>
        <p:spPr bwMode="auto">
          <a:xfrm>
            <a:off x="228600" y="2690884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876800"/>
            <a:ext cx="688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Mutually Exclusive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3286"/>
            <a:ext cx="6858000" cy="519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18774</TotalTime>
  <Words>167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</vt:lpstr>
      <vt:lpstr>What was pulled? </vt:lpstr>
      <vt:lpstr>Testing &amp; Code Coverage</vt:lpstr>
      <vt:lpstr>Program Demos</vt:lpstr>
      <vt:lpstr>Writing Arguments</vt:lpstr>
      <vt:lpstr>Running XML Write Demo</vt:lpstr>
      <vt:lpstr>Loading Arguments</vt:lpstr>
      <vt:lpstr>Running XML Load Demo</vt:lpstr>
      <vt:lpstr>Mutually Exclusive Demo</vt:lpstr>
      <vt:lpstr>Running the Addition Demo</vt:lpstr>
      <vt:lpstr>Running the Subtraction Demo</vt:lpstr>
      <vt:lpstr>Running the Multiplication Demo</vt:lpstr>
      <vt:lpstr>Failing Mutual Exclusion</vt:lpstr>
      <vt:lpstr>Shorthand Use Demo</vt:lpstr>
      <vt:lpstr>Running Shorthand Demo</vt:lpstr>
      <vt:lpstr>Failing Shorthand Demo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89</cp:revision>
  <dcterms:created xsi:type="dcterms:W3CDTF">2013-10-02T14:18:53Z</dcterms:created>
  <dcterms:modified xsi:type="dcterms:W3CDTF">2015-04-08T17:13:24Z</dcterms:modified>
</cp:coreProperties>
</file>