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278" r:id="rId3"/>
    <p:sldId id="280" r:id="rId4"/>
    <p:sldId id="281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684" autoAdjust="0"/>
    <p:restoredTop sz="96926" autoAdjust="0"/>
  </p:normalViewPr>
  <p:slideViewPr>
    <p:cSldViewPr>
      <p:cViewPr varScale="1">
        <p:scale>
          <a:sx n="61" d="100"/>
          <a:sy n="61" d="100"/>
        </p:scale>
        <p:origin x="-78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4/4/2015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09800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</a:rPr>
              <a:t>Scrum Team 2</a:t>
            </a:r>
            <a:endParaRPr lang="en-US" sz="7200" dirty="0">
              <a:solidFill>
                <a:srgbClr val="E2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934200" cy="1371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Sprint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pulled?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2743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0" y="2971800"/>
            <a:ext cx="216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Pulled: 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352800"/>
            <a:ext cx="261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Completed: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900643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Pass rate on unit testing</a:t>
            </a:r>
          </a:p>
          <a:p>
            <a:r>
              <a:rPr lang="en-US" dirty="0" smtClean="0"/>
              <a:t>100% Pass rate on acceptance testing</a:t>
            </a:r>
          </a:p>
          <a:p>
            <a:r>
              <a:rPr lang="en-US" dirty="0" smtClean="0"/>
              <a:t>98%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7512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656921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18703</TotalTime>
  <Words>53</Words>
  <Application>Microsoft Office PowerPoint</Application>
  <PresentationFormat>On-screen Show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Honda</vt:lpstr>
      <vt:lpstr>Scrum Team 2</vt:lpstr>
      <vt:lpstr>What was pulled? </vt:lpstr>
      <vt:lpstr>Testing &amp; Code Coverage</vt:lpstr>
      <vt:lpstr>Program Demos</vt:lpstr>
      <vt:lpstr>Thank You For Your Time</vt:lpstr>
    </vt:vector>
  </TitlesOfParts>
  <Company>Honda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Jonnie</cp:lastModifiedBy>
  <cp:revision>66</cp:revision>
  <dcterms:created xsi:type="dcterms:W3CDTF">2013-10-02T14:18:53Z</dcterms:created>
  <dcterms:modified xsi:type="dcterms:W3CDTF">2015-04-04T20:08:20Z</dcterms:modified>
</cp:coreProperties>
</file>