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1E0681-7B6F-4D48-B5E6-05F633460164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1BE9F6-B84D-4D6C-830A-FF0A7E4A9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GitHub/spring-semester-project/acceptance/report.html" TargetMode="External"/><Relationship Id="rId2" Type="http://schemas.openxmlformats.org/officeDocument/2006/relationships/hyperlink" Target="../../../GitHub/spring-semester-project/build/reports/test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GitHub/spring-semester-project/build/reports/jacoco/test/html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pulled?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21717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21526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038600"/>
            <a:ext cx="2171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5486400"/>
            <a:ext cx="2200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876800"/>
            <a:ext cx="21431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105400" y="2895600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Total Estimated Points: 16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Total Completed Points: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Unit Tests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Acceptance Tests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Code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designed and developed a demo that uses our code to parse arguments given to the demo.</a:t>
            </a:r>
          </a:p>
          <a:p>
            <a:r>
              <a:rPr lang="en-US" dirty="0" smtClean="0"/>
              <a:t>There are four separate demos, each with a different outcome.</a:t>
            </a:r>
          </a:p>
          <a:p>
            <a:r>
              <a:rPr lang="en-US" dirty="0" smtClean="0"/>
              <a:t>One passes with an optional flag false.</a:t>
            </a:r>
          </a:p>
          <a:p>
            <a:r>
              <a:rPr lang="en-US" dirty="0" smtClean="0"/>
              <a:t>One passes with an optional flag true.</a:t>
            </a:r>
          </a:p>
          <a:p>
            <a:r>
              <a:rPr lang="en-US" dirty="0" smtClean="0"/>
              <a:t>One fails with too many arguments.</a:t>
            </a:r>
          </a:p>
          <a:p>
            <a:r>
              <a:rPr lang="en-US" dirty="0" smtClean="0"/>
              <a:t>One fails with too few arguments.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 #1 – Pass with Optional Flag False - Result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01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 #2 – Pass with Optional Flag True - Result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391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 #3 – Fail with Too Many Arguments- Result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79819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 #4 – Fail with Not Enough Arguments - Result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7981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</TotalTime>
  <Words>135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Scrum Team 2</vt:lpstr>
      <vt:lpstr>What was pulled?</vt:lpstr>
      <vt:lpstr>Testing &amp; Code Coverage</vt:lpstr>
      <vt:lpstr>Program Demos</vt:lpstr>
      <vt:lpstr>Slide 5</vt:lpstr>
      <vt:lpstr>Demo #1 – Pass with Optional Flag False - Result</vt:lpstr>
      <vt:lpstr>Demo #2 – Pass with Optional Flag True - Result</vt:lpstr>
      <vt:lpstr>Demo #3 – Fail with Too Many Arguments- Result</vt:lpstr>
      <vt:lpstr>Demo #4 – Fail with Not Enough Arguments -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Team 2</dc:title>
  <dc:creator>Jonnie</dc:creator>
  <cp:lastModifiedBy>Jonnie</cp:lastModifiedBy>
  <cp:revision>11</cp:revision>
  <dcterms:created xsi:type="dcterms:W3CDTF">2015-02-28T17:26:04Z</dcterms:created>
  <dcterms:modified xsi:type="dcterms:W3CDTF">2015-02-28T21:28:22Z</dcterms:modified>
</cp:coreProperties>
</file>