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0" r:id="rId4"/>
    <p:sldId id="281" r:id="rId5"/>
    <p:sldId id="282" r:id="rId6"/>
    <p:sldId id="289" r:id="rId7"/>
    <p:sldId id="284" r:id="rId8"/>
    <p:sldId id="285" r:id="rId9"/>
    <p:sldId id="286" r:id="rId10"/>
    <p:sldId id="287" r:id="rId11"/>
    <p:sldId id="290" r:id="rId12"/>
    <p:sldId id="291" r:id="rId13"/>
    <p:sldId id="288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Apr-08-15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Sprint </a:t>
            </a:r>
            <a:r>
              <a:rPr lang="en-US" smtClean="0"/>
              <a:t>4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Multiplication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7" b="33333"/>
          <a:stretch>
            <a:fillRect/>
          </a:stretch>
        </p:blipFill>
        <p:spPr bwMode="auto">
          <a:xfrm>
            <a:off x="565044" y="2895600"/>
            <a:ext cx="801391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5088" y="5029200"/>
            <a:ext cx="2073822" cy="7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Use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4040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4244916"/>
            <a:ext cx="3581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86800" cy="20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02" y="4973638"/>
            <a:ext cx="726639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99%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All argument types covered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Writes to XML files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Reads from XML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18774</TotalTime>
  <Words>167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</vt:lpstr>
      <vt:lpstr>What was pulled? </vt:lpstr>
      <vt:lpstr>Testing &amp; Code Coverage</vt:lpstr>
      <vt:lpstr>Program Demos</vt:lpstr>
      <vt:lpstr>Writing Arguments</vt:lpstr>
      <vt:lpstr>Running XML Write Demo</vt:lpstr>
      <vt:lpstr>Loading Arguments</vt:lpstr>
      <vt:lpstr>Running XML Load Demo</vt:lpstr>
      <vt:lpstr>Mutually Exclusive Demo</vt:lpstr>
      <vt:lpstr>Running the Addition Demo</vt:lpstr>
      <vt:lpstr>Running the Subtraction Demo</vt:lpstr>
      <vt:lpstr>Running the Multiplication Demo</vt:lpstr>
      <vt:lpstr>Failing Mutual Exclusion</vt:lpstr>
      <vt:lpstr>Shorthand Use Demo</vt:lpstr>
      <vt:lpstr>Running Shorthand Demo</vt:lpstr>
      <vt:lpstr>Failing Shorthand Demo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89</cp:revision>
  <dcterms:created xsi:type="dcterms:W3CDTF">2013-10-02T14:18:53Z</dcterms:created>
  <dcterms:modified xsi:type="dcterms:W3CDTF">2015-04-08T16:52:08Z</dcterms:modified>
</cp:coreProperties>
</file>